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579115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Palavra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reservadas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2449002"/>
            <a:ext cx="5712703" cy="64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Apresentar as 52 palavras reservadas organizadas por classificação de usabilidade </a:t>
            </a:r>
            <a:r>
              <a:rPr lang="pt-BR" sz="32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considerandos</a:t>
            </a: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regras da linguagem.</a:t>
            </a:r>
            <a:endParaRPr lang="pt-BR"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393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configurada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844703"/>
            <a:ext cx="8025089" cy="178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Primitivos</a:t>
            </a:r>
          </a:p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Classificações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 de uso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 “opostas”</a:t>
            </a: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71</Words>
  <Application>Microsoft Office PowerPoint</Application>
  <PresentationFormat>Apresentação na tela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33</cp:revision>
  <dcterms:modified xsi:type="dcterms:W3CDTF">2022-03-23T01:19:57Z</dcterms:modified>
</cp:coreProperties>
</file>