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449002"/>
            <a:ext cx="5712703" cy="64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a ferramenta de documentação da Linguagem e explorar como adicionar comentários em nossos arquivos.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44703"/>
            <a:ext cx="8025089" cy="1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Documentação oficial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comentários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</Words>
  <Application>Microsoft Office PowerPoint</Application>
  <PresentationFormat>Apresentação na tela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35</cp:revision>
  <dcterms:modified xsi:type="dcterms:W3CDTF">2022-03-23T01:35:44Z</dcterms:modified>
</cp:coreProperties>
</file>