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76" r:id="rId2"/>
    <p:sldId id="265" r:id="rId3"/>
    <p:sldId id="261" r:id="rId4"/>
    <p:sldId id="280" r:id="rId5"/>
    <p:sldId id="278" r:id="rId6"/>
    <p:sldId id="266" r:id="rId7"/>
    <p:sldId id="281" r:id="rId8"/>
    <p:sldId id="27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entury Gothic" panose="020B050202020202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tC6RReGa0UWk9iwQjmNzrBPMG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684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0a92618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10a92618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81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180a8d9a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0180a8d9a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7320" y="95913"/>
            <a:ext cx="845547" cy="37996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>
            <a:spLocks noGrp="1"/>
          </p:cNvSpPr>
          <p:nvPr>
            <p:ph type="ctrTitle"/>
          </p:nvPr>
        </p:nvSpPr>
        <p:spPr>
          <a:xfrm>
            <a:off x="1725433" y="3075350"/>
            <a:ext cx="2712192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Gleyson Sampaio</a:t>
            </a:r>
            <a:b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1892410" y="3393166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Instrutor</a:t>
            </a:r>
            <a:r>
              <a:rPr lang="en-US" sz="16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  <a:endParaRPr sz="1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532737" y="1355875"/>
            <a:ext cx="6869413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Santander Dev Week</a:t>
            </a:r>
            <a:endParaRPr lang="en-US"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" name="Imagem 4" descr="Homem sorrindo com óculos de grau&#10;&#10;Descrição gerada automaticamente">
            <a:extLst>
              <a:ext uri="{FF2B5EF4-FFF2-40B4-BE49-F238E27FC236}">
                <a16:creationId xmlns:a16="http://schemas.microsoft.com/office/drawing/2014/main" id="{010DDFEE-C47C-4A13-84EF-19091CFC7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86" y="3032893"/>
            <a:ext cx="1046647" cy="1046647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C8954107-5DEB-4367-938C-CDCE402D9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410" y="3859564"/>
            <a:ext cx="189597" cy="189597"/>
          </a:xfrm>
          <a:prstGeom prst="rect">
            <a:avLst/>
          </a:prstGeom>
        </p:spPr>
      </p:pic>
      <p:pic>
        <p:nvPicPr>
          <p:cNvPr id="7" name="Google Shape;103;p20">
            <a:extLst>
              <a:ext uri="{FF2B5EF4-FFF2-40B4-BE49-F238E27FC236}">
                <a16:creationId xmlns:a16="http://schemas.microsoft.com/office/drawing/2014/main" id="{CB0A463C-9B59-455D-AC2B-B2ECB8EBB15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3787" t="3565" r="28945" b="28138"/>
          <a:stretch/>
        </p:blipFill>
        <p:spPr>
          <a:xfrm>
            <a:off x="2162594" y="3863482"/>
            <a:ext cx="246652" cy="21605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0;p2">
            <a:extLst>
              <a:ext uri="{FF2B5EF4-FFF2-40B4-BE49-F238E27FC236}">
                <a16:creationId xmlns:a16="http://schemas.microsoft.com/office/drawing/2014/main" id="{EB26B52B-E90D-4EF4-BD25-1C522E3BADB6}"/>
              </a:ext>
            </a:extLst>
          </p:cNvPr>
          <p:cNvSpPr txBox="1"/>
          <p:nvPr/>
        </p:nvSpPr>
        <p:spPr>
          <a:xfrm>
            <a:off x="2393343" y="3793254"/>
            <a:ext cx="1330296" cy="3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glysns</a:t>
            </a:r>
            <a:endParaRPr sz="1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758511" y="3223150"/>
            <a:ext cx="3529106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240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Santander </a:t>
            </a:r>
            <a:r>
              <a:rPr lang="en-US" sz="240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Universidade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8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5"/>
          <p:cNvSpPr txBox="1"/>
          <p:nvPr/>
        </p:nvSpPr>
        <p:spPr>
          <a:xfrm>
            <a:off x="1532324" y="783475"/>
            <a:ext cx="2053713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</a:t>
            </a:r>
            <a:endParaRPr sz="240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1614114" y="2263055"/>
            <a:ext cx="613045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[Full Stack 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Mobile Developer]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014100" y="2782956"/>
            <a:ext cx="5903535" cy="31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Semana imersiva com um conjunto de conteúdos criados com o objetivo de apresentar todo o potencial das </a:t>
            </a:r>
            <a:r>
              <a:rPr lang="pt-BR" sz="3200" b="0" i="0" dirty="0" err="1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Stacks</a:t>
            </a:r>
            <a:r>
              <a:rPr lang="pt-BR" sz="32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de desenvolvimento do mercado.</a:t>
            </a:r>
            <a:endParaRPr sz="2400" b="0" i="0" u="none" strike="noStrike" cap="none" dirty="0">
              <a:solidFill>
                <a:srgbClr val="040A24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Bootcamps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98;g110a92618e6_0_0">
            <a:extLst>
              <a:ext uri="{FF2B5EF4-FFF2-40B4-BE49-F238E27FC236}">
                <a16:creationId xmlns:a16="http://schemas.microsoft.com/office/drawing/2014/main" id="{8E378223-B634-40E7-B235-EF27EA657584}"/>
              </a:ext>
            </a:extLst>
          </p:cNvPr>
          <p:cNvSpPr txBox="1"/>
          <p:nvPr/>
        </p:nvSpPr>
        <p:spPr>
          <a:xfrm>
            <a:off x="683812" y="1685676"/>
            <a:ext cx="7527588" cy="224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Back-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Java/Spring e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Angular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Mobile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pt-BR"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Android com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09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a92618e6_0_0"/>
          <p:cNvSpPr txBox="1"/>
          <p:nvPr/>
        </p:nvSpPr>
        <p:spPr>
          <a:xfrm>
            <a:off x="1078300" y="1932167"/>
            <a:ext cx="7133100" cy="189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JDK instalado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 Eclipse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Java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Angular</a:t>
            </a:r>
          </a:p>
          <a:p>
            <a:pPr marL="361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Noções de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Kotlin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110a92618e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PA/Hibernate Bidirectional Lazy Loading Done Right | by Mohammad Anik  Islam | Monstar Lab Bangladesh Engineering | Medium">
            <a:extLst>
              <a:ext uri="{FF2B5EF4-FFF2-40B4-BE49-F238E27FC236}">
                <a16:creationId xmlns:a16="http://schemas.microsoft.com/office/drawing/2014/main" id="{94D61E9C-9BFC-487E-A41E-EFD75520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871" y="2370380"/>
            <a:ext cx="1678509" cy="1678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Back-end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oogle Shape;144;p22">
            <a:extLst>
              <a:ext uri="{FF2B5EF4-FFF2-40B4-BE49-F238E27FC236}">
                <a16:creationId xmlns:a16="http://schemas.microsoft.com/office/drawing/2014/main" id="{7C04BEF4-7778-492A-8026-7FC343C6FB1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818" y="1489925"/>
            <a:ext cx="1613515" cy="1271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5;p22">
            <a:extLst>
              <a:ext uri="{FF2B5EF4-FFF2-40B4-BE49-F238E27FC236}">
                <a16:creationId xmlns:a16="http://schemas.microsoft.com/office/drawing/2014/main" id="{362C105B-4260-451B-8037-B24A5FF105E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7350" y="3039071"/>
            <a:ext cx="1802308" cy="4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6;p22">
            <a:extLst>
              <a:ext uri="{FF2B5EF4-FFF2-40B4-BE49-F238E27FC236}">
                <a16:creationId xmlns:a16="http://schemas.microsoft.com/office/drawing/2014/main" id="{9115B73B-677A-46E6-B86B-70BEC18A1DA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6869" y="1682659"/>
            <a:ext cx="1474203" cy="899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 descr="GitHub: o que é e qual sua importância?">
            <a:extLst>
              <a:ext uri="{FF2B5EF4-FFF2-40B4-BE49-F238E27FC236}">
                <a16:creationId xmlns:a16="http://schemas.microsoft.com/office/drawing/2014/main" id="{5F1F4CBF-CC7F-4B28-9A8B-258AA1A6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092" y="2803135"/>
            <a:ext cx="1546822" cy="92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ostgreSQL na Linha de Comandos. Continuando a série de artigos sobre… | by  Alejandro Druetta | PermaLink Univesp | Medium">
            <a:extLst>
              <a:ext uri="{FF2B5EF4-FFF2-40B4-BE49-F238E27FC236}">
                <a16:creationId xmlns:a16="http://schemas.microsoft.com/office/drawing/2014/main" id="{7F8935A7-731C-42B1-B5BD-7BCC450F9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420" y="3837253"/>
            <a:ext cx="1546822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ntrodução ao APIs REST. Nesse artigo vou descrever o conceito… | by  Agnaldo Marinho | Medium">
            <a:extLst>
              <a:ext uri="{FF2B5EF4-FFF2-40B4-BE49-F238E27FC236}">
                <a16:creationId xmlns:a16="http://schemas.microsoft.com/office/drawing/2014/main" id="{3DF76798-FE86-4D8A-84E5-C07137545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04" y="3812293"/>
            <a:ext cx="966764" cy="77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o manter UP Apps gratuitas no Heroku - Coffops">
            <a:extLst>
              <a:ext uri="{FF2B5EF4-FFF2-40B4-BE49-F238E27FC236}">
                <a16:creationId xmlns:a16="http://schemas.microsoft.com/office/drawing/2014/main" id="{15D70CD1-88C9-4118-B7CB-B2257BE3B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42" y="1405926"/>
            <a:ext cx="1297704" cy="15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wagger — Turbinando sua documentação (Parte II) | by Nelson Souza | Medium">
            <a:extLst>
              <a:ext uri="{FF2B5EF4-FFF2-40B4-BE49-F238E27FC236}">
                <a16:creationId xmlns:a16="http://schemas.microsoft.com/office/drawing/2014/main" id="{420564DE-6EE0-4973-A933-09BBD5AF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86" y="3789029"/>
            <a:ext cx="2026435" cy="67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893CA49-55F2-4677-B87E-0C6E8A03D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59" y="2158605"/>
            <a:ext cx="919728" cy="42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Tecnologias</a:t>
            </a:r>
            <a:r>
              <a:rPr lang="en-US" sz="4000" b="1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Front-end</a:t>
            </a:r>
            <a:endParaRPr sz="40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FC194-E3D7-4457-87CB-B860E261E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03" y="1868557"/>
            <a:ext cx="2560321" cy="117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7F94AD64-1E90-423A-BE3E-0E509C728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663" y="3591047"/>
            <a:ext cx="991761" cy="9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Node.js: O que é esse Event Loop afinal? - Waldemar Neto Waldemar Neto">
            <a:extLst>
              <a:ext uri="{FF2B5EF4-FFF2-40B4-BE49-F238E27FC236}">
                <a16:creationId xmlns:a16="http://schemas.microsoft.com/office/drawing/2014/main" id="{FD664984-54F8-421A-ACA0-88574231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86" y="3488095"/>
            <a:ext cx="1197665" cy="119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scode - Home | Facebook">
            <a:extLst>
              <a:ext uri="{FF2B5EF4-FFF2-40B4-BE49-F238E27FC236}">
                <a16:creationId xmlns:a16="http://schemas.microsoft.com/office/drawing/2014/main" id="{AFEA6E16-B1C7-48B4-9008-754CEA00F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086" y="1868557"/>
            <a:ext cx="1302151" cy="130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CDBBE09-461E-44D6-ABF8-C50C536A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03" y="3591047"/>
            <a:ext cx="991760" cy="99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62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0180a8d9a1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0180a8d9a1_0_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19" y="94365"/>
            <a:ext cx="851519" cy="38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10180a8d9a1_0_17"/>
          <p:cNvSpPr txBox="1"/>
          <p:nvPr/>
        </p:nvSpPr>
        <p:spPr>
          <a:xfrm>
            <a:off x="1162075" y="3002550"/>
            <a:ext cx="4442700" cy="14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 do curso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0180a8d9a1_0_17"/>
          <p:cNvSpPr txBox="1"/>
          <p:nvPr/>
        </p:nvSpPr>
        <p:spPr>
          <a:xfrm>
            <a:off x="1162075" y="983475"/>
            <a:ext cx="6575100" cy="18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500" b="0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6" name="Google Shape;176;g10180a8d9a1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1069" y="2829673"/>
            <a:ext cx="1146107" cy="142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97</Words>
  <Application>Microsoft Office PowerPoint</Application>
  <PresentationFormat>Apresentação na tela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Arial</vt:lpstr>
      <vt:lpstr>Century Gothic</vt:lpstr>
      <vt:lpstr>Simple Light</vt:lpstr>
      <vt:lpstr>Gleyson Sampaio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Gleyson Sampaio </dc:title>
  <dc:creator>Larissa Mestieri</dc:creator>
  <cp:lastModifiedBy>Gleyson</cp:lastModifiedBy>
  <cp:revision>55</cp:revision>
  <dcterms:modified xsi:type="dcterms:W3CDTF">2022-04-16T02:40:55Z</dcterms:modified>
</cp:coreProperties>
</file>