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265" r:id="rId3"/>
    <p:sldId id="261" r:id="rId4"/>
    <p:sldId id="280" r:id="rId5"/>
    <p:sldId id="278" r:id="rId6"/>
    <p:sldId id="266" r:id="rId7"/>
    <p:sldId id="27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2964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782956"/>
            <a:ext cx="5903535" cy="31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Semana imersiva com um conjunto de conteúdos criados com o objetivo de apresentar todo o potencial das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desenvolvimento do mercado.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Habilidades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8;g110a92618e6_0_0">
            <a:extLst>
              <a:ext uri="{FF2B5EF4-FFF2-40B4-BE49-F238E27FC236}">
                <a16:creationId xmlns:a16="http://schemas.microsoft.com/office/drawing/2014/main" id="{8E378223-B634-40E7-B235-EF27EA657584}"/>
              </a:ext>
            </a:extLst>
          </p:cNvPr>
          <p:cNvSpPr txBox="1"/>
          <p:nvPr/>
        </p:nvSpPr>
        <p:spPr>
          <a:xfrm>
            <a:off x="683812" y="1685677"/>
            <a:ext cx="7527588" cy="143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Java Full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(Back-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Java/Spring e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Angular)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(Android com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19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escolhida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Angular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PA/Hibernate Bidirectional Lazy Loading Done Right | by Mohammad Anik  Islam | Monstar Lab Bangladesh Engineering | Medium">
            <a:extLst>
              <a:ext uri="{FF2B5EF4-FFF2-40B4-BE49-F238E27FC236}">
                <a16:creationId xmlns:a16="http://schemas.microsoft.com/office/drawing/2014/main" id="{94D61E9C-9BFC-487E-A41E-EFD75520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12" y="1784737"/>
            <a:ext cx="1877713" cy="18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144;p22">
            <a:extLst>
              <a:ext uri="{FF2B5EF4-FFF2-40B4-BE49-F238E27FC236}">
                <a16:creationId xmlns:a16="http://schemas.microsoft.com/office/drawing/2014/main" id="{7C04BEF4-7778-492A-8026-7FC343C6FB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91" y="1452129"/>
            <a:ext cx="1613515" cy="12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2">
            <a:extLst>
              <a:ext uri="{FF2B5EF4-FFF2-40B4-BE49-F238E27FC236}">
                <a16:creationId xmlns:a16="http://schemas.microsoft.com/office/drawing/2014/main" id="{362C105B-4260-451B-8037-B24A5FF105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9700" y="3024216"/>
            <a:ext cx="1802308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2">
            <a:extLst>
              <a:ext uri="{FF2B5EF4-FFF2-40B4-BE49-F238E27FC236}">
                <a16:creationId xmlns:a16="http://schemas.microsoft.com/office/drawing/2014/main" id="{9115B73B-677A-46E6-B86B-70BEC18A1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8317" y="1621051"/>
            <a:ext cx="1671368" cy="100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GitHub: o que é e qual sua importância?">
            <a:extLst>
              <a:ext uri="{FF2B5EF4-FFF2-40B4-BE49-F238E27FC236}">
                <a16:creationId xmlns:a16="http://schemas.microsoft.com/office/drawing/2014/main" id="{5F1F4CBF-CC7F-4B28-9A8B-258AA1A6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06" y="3024216"/>
            <a:ext cx="1671368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7F8935A7-731C-42B1-B5BD-7BCC450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89" y="3788722"/>
            <a:ext cx="1546822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rodução ao APIs REST. Nesse artigo vou descrever o conceito… | by  Agnaldo Marinho | Medium">
            <a:extLst>
              <a:ext uri="{FF2B5EF4-FFF2-40B4-BE49-F238E27FC236}">
                <a16:creationId xmlns:a16="http://schemas.microsoft.com/office/drawing/2014/main" id="{3DF76798-FE86-4D8A-84E5-C071375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98" y="3143369"/>
            <a:ext cx="1297704" cy="10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manter UP Apps gratuitas no Heroku - Coffops">
            <a:extLst>
              <a:ext uri="{FF2B5EF4-FFF2-40B4-BE49-F238E27FC236}">
                <a16:creationId xmlns:a16="http://schemas.microsoft.com/office/drawing/2014/main" id="{15D70CD1-88C9-4118-B7CB-B2257BE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506" y="1229500"/>
            <a:ext cx="1297704" cy="1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— Turbinando sua documentação (Parte II) | by Nelson Souza | Medium">
            <a:extLst>
              <a:ext uri="{FF2B5EF4-FFF2-40B4-BE49-F238E27FC236}">
                <a16:creationId xmlns:a16="http://schemas.microsoft.com/office/drawing/2014/main" id="{420564DE-6EE0-4973-A933-09BBD5AF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75" y="3919517"/>
            <a:ext cx="2026435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95</Words>
  <Application>Microsoft Office PowerPoint</Application>
  <PresentationFormat>Apresentação na tela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40</cp:revision>
  <dcterms:modified xsi:type="dcterms:W3CDTF">2022-04-06T20:27:05Z</dcterms:modified>
</cp:coreProperties>
</file>