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65" r:id="rId3"/>
    <p:sldId id="261" r:id="rId4"/>
    <p:sldId id="278" r:id="rId5"/>
    <p:sldId id="279" r:id="rId6"/>
    <p:sldId id="266" r:id="rId7"/>
    <p:sldId id="271" r:id="rId8"/>
    <p:sldId id="27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5af5f028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015af5f028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as regras essenciais para a construção de códigos com base na linguagem Java.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45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escolhida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Anatomia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2780550"/>
            <a:ext cx="692847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inicial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de nomenclatura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Declarando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varáveis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Identação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Organizando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Beans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15af5f028_1_8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015af5f028_1_86"/>
          <p:cNvSpPr txBox="1"/>
          <p:nvPr/>
        </p:nvSpPr>
        <p:spPr>
          <a:xfrm>
            <a:off x="817675" y="4299000"/>
            <a:ext cx="6906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https://glysns.gitbook.io/java-basico/</a:t>
            </a:r>
            <a:endParaRPr sz="2400" b="0" i="0" u="none" strike="noStrike" cap="none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GitBook Markdown Reference | Markdown Guide">
            <a:extLst>
              <a:ext uri="{FF2B5EF4-FFF2-40B4-BE49-F238E27FC236}">
                <a16:creationId xmlns:a16="http://schemas.microsoft.com/office/drawing/2014/main" id="{312F4949-3413-4716-BA5B-62DA59D11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71" y="4472977"/>
            <a:ext cx="440399" cy="4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D3DF95-E743-4D38-ABD3-DB682397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75" y="1394579"/>
            <a:ext cx="6127964" cy="2991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96</Words>
  <Application>Microsoft Office PowerPoint</Application>
  <PresentationFormat>Apresentação na tela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Arial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17</cp:revision>
  <dcterms:modified xsi:type="dcterms:W3CDTF">2022-03-10T12:28:23Z</dcterms:modified>
</cp:coreProperties>
</file>