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7610138" cy="9906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8" pos="55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06" autoAdjust="0"/>
  </p:normalViewPr>
  <p:slideViewPr>
    <p:cSldViewPr showGuides="1">
      <p:cViewPr varScale="1">
        <p:scale>
          <a:sx n="48" d="100"/>
          <a:sy n="48" d="100"/>
        </p:scale>
        <p:origin x="762" y="66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CADEE-9544-4D6B-8349-B0E9EC1B321B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A18AD6-0BF3-4DD3-9217-A4314FB29DB4}" type="datetime1">
              <a:rPr lang="pt-BR" noProof="0" smtClean="0"/>
              <a:t>17/03/2023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93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81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4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91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1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6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50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0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8997" y="770469"/>
            <a:ext cx="7266074" cy="3632201"/>
          </a:xfrm>
        </p:spPr>
        <p:txBody>
          <a:bodyPr rtlCol="0">
            <a:normAutofit/>
          </a:bodyPr>
          <a:lstStyle>
            <a:lvl1pPr>
              <a:defRPr sz="7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8995" y="4916312"/>
            <a:ext cx="7266074" cy="2017889"/>
          </a:xfrm>
        </p:spPr>
        <p:txBody>
          <a:bodyPr rtlCol="0">
            <a:normAutofit/>
          </a:bodyPr>
          <a:lstStyle>
            <a:lvl1pPr marL="0" indent="0" algn="l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45FBF-10DB-4041-961B-3E62A0049024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E7EA0-35D9-45ED-81F6-24889F6F5EE1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658289" y="770467"/>
            <a:ext cx="3412854" cy="7924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38996" y="770467"/>
            <a:ext cx="10789019" cy="79248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E2F2D4-28FE-4F70-9741-DABB99C8602B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EDDB-8051-45BA-A997-3C6C0A298142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7" y="770467"/>
            <a:ext cx="12550492" cy="3302000"/>
          </a:xfrm>
        </p:spPr>
        <p:txBody>
          <a:bodyPr rtlCol="0" anchor="b">
            <a:normAutofit/>
          </a:bodyPr>
          <a:lstStyle>
            <a:lvl1pPr algn="l">
              <a:defRPr sz="7800" b="1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7" y="4512733"/>
            <a:ext cx="12550492" cy="19812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556D6-8613-4B7E-811D-82A9BB6BB684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38996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95128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84C49-CA7D-478E-9206-52F1E25BA96E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6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38996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946351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946351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09E4-B112-4479-8689-110C10E47941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AD634-DE19-47CB-97EC-0132A46FC70C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ADEF9-CDF5-45B7-9A07-B919418F5DCD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rm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4793" y="770467"/>
            <a:ext cx="8477086" cy="79248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476C0-8285-4BB6-9CBF-B23779CB86FF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8474793" y="770468"/>
            <a:ext cx="8351062" cy="8365067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467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12550492" cy="1540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5" y="2641601"/>
            <a:ext cx="12550492" cy="605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38997" y="8890942"/>
            <a:ext cx="816745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016080" y="8890942"/>
            <a:ext cx="1981657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17F9E02-120C-4ADB-9177-C70530F1F4D1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2328015" y="8890942"/>
            <a:ext cx="176147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320759" rtl="0" eaLnBrk="1" latinLnBrk="0" hangingPunct="1">
        <a:lnSpc>
          <a:spcPct val="80000"/>
        </a:lnSpc>
        <a:spcBef>
          <a:spcPct val="0"/>
        </a:spcBef>
        <a:buNone/>
        <a:defRPr sz="5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6228" indent="-330190" algn="l" defTabSz="1320759" rtl="0" eaLnBrk="1" latinLnBrk="0" hangingPunct="1">
        <a:lnSpc>
          <a:spcPct val="90000"/>
        </a:lnSpc>
        <a:spcBef>
          <a:spcPts val="2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88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58494" indent="-330190" algn="l" defTabSz="1320759" rtl="0" eaLnBrk="1" latinLnBrk="0" hangingPunct="1">
        <a:lnSpc>
          <a:spcPct val="90000"/>
        </a:lnSpc>
        <a:spcBef>
          <a:spcPts val="1444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2645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3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86797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84911" indent="-198114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83025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139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79253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77367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47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76069" y="3512840"/>
            <a:ext cx="6858000" cy="1080120"/>
          </a:xfrm>
        </p:spPr>
        <p:txBody>
          <a:bodyPr rtlCol="0"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Técnico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4816" y="5025008"/>
            <a:ext cx="6829253" cy="1080120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pt-B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Nome do Site</a:t>
            </a:r>
            <a:endParaRPr lang="pt-BR" sz="13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F828A-FAB9-4B0C-A943-C4CE5D943F36}"/>
              </a:ext>
            </a:extLst>
          </p:cNvPr>
          <p:cNvSpPr txBox="1">
            <a:spLocks/>
          </p:cNvSpPr>
          <p:nvPr/>
        </p:nvSpPr>
        <p:spPr>
          <a:xfrm>
            <a:off x="380133" y="6897216"/>
            <a:ext cx="6311374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3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3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Nome Aluno(a)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Nome Aluno(a)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Nome Aluno(a)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Nome Aluno(a)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32DB6-31FB-4A90-8065-DE4753EB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03" y="260324"/>
            <a:ext cx="7648930" cy="18965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2D7B4A-DAEE-458B-867E-B53EF366045D}"/>
              </a:ext>
            </a:extLst>
          </p:cNvPr>
          <p:cNvSpPr txBox="1"/>
          <p:nvPr/>
        </p:nvSpPr>
        <p:spPr>
          <a:xfrm>
            <a:off x="4862497" y="2197532"/>
            <a:ext cx="7885143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DDF68C7-D7BD-4B4B-8F23-719229A24C3E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485062-D0FE-40C8-A329-24B8D7715F2B}"/>
              </a:ext>
            </a:extLst>
          </p:cNvPr>
          <p:cNvSpPr txBox="1"/>
          <p:nvPr/>
        </p:nvSpPr>
        <p:spPr>
          <a:xfrm>
            <a:off x="965801" y="1280592"/>
            <a:ext cx="1555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executar o protótipo do Site de ... é necessário um microcomputador que carregue o sistema operacional Windows 7/8/10/11. Também será necessária a instalação do aplicativo de uso e desenvolvimento XAMPP em sua versão 2.3.0 ou similar.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91227BC7-3297-EB3C-30DE-B700E32C4011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14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361270" y="1843444"/>
            <a:ext cx="4887598" cy="6053667"/>
          </a:xfrm>
        </p:spPr>
        <p:txBody>
          <a:bodyPr rtlCol="0"/>
          <a:lstStyle/>
          <a:p>
            <a:pPr rtl="0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Aplicativos de Apoio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C909-630E-4C50-8279-BBA37D280DEB}"/>
              </a:ext>
            </a:extLst>
          </p:cNvPr>
          <p:cNvSpPr txBox="1"/>
          <p:nvPr/>
        </p:nvSpPr>
        <p:spPr>
          <a:xfrm>
            <a:off x="596157" y="983695"/>
            <a:ext cx="1504967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XAMPP 2.3.0 (Apache, PHP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Servidor Apache;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PHP 8;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HTML;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CSS 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Sublime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Bloco de Notas.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B34D388D-0BC9-D596-919C-C581A368E0D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8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-20093" y="-15552"/>
            <a:ext cx="17610138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B59F93-AE1F-4E72-9099-7CEC6208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09" y="1848593"/>
            <a:ext cx="12169351" cy="6938613"/>
          </a:xfrm>
          <a:prstGeom prst="rect">
            <a:avLst/>
          </a:prstGeom>
        </p:spPr>
      </p:pic>
      <p:sp>
        <p:nvSpPr>
          <p:cNvPr id="2" name="Seta: para Cima 1">
            <a:hlinkClick r:id="rId4" action="ppaction://hlinksldjump"/>
            <a:extLst>
              <a:ext uri="{FF2B5EF4-FFF2-40B4-BE49-F238E27FC236}">
                <a16:creationId xmlns:a16="http://schemas.microsoft.com/office/drawing/2014/main" id="{753A80A9-E8A6-5D57-5540-5D25E49783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5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Tabelas / Atributos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3472DD2-8D75-477A-8CE3-F229113D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106"/>
              </p:ext>
            </p:extLst>
          </p:nvPr>
        </p:nvGraphicFramePr>
        <p:xfrm>
          <a:off x="1028205" y="1640632"/>
          <a:ext cx="6768751" cy="34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1529944746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2155955245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1751978837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3354002557"/>
                    </a:ext>
                  </a:extLst>
                </a:gridCol>
              </a:tblGrid>
              <a:tr h="31791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391"/>
                  </a:ext>
                </a:extLst>
              </a:tr>
              <a:tr h="31791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pacientes 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57397"/>
                  </a:ext>
                </a:extLst>
              </a:tr>
              <a:tr h="300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33415339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Primária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0677505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9257975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89090204"/>
                  </a:ext>
                </a:extLst>
              </a:tr>
              <a:tr h="2703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tsanguepac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010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sangue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195946306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nascpac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de nascimento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55340807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emailpac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050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Email</a:t>
                      </a:r>
                      <a:r>
                        <a:rPr lang="pt-BR" sz="1000" dirty="0">
                          <a:effectLst/>
                        </a:rPr>
                        <a:t> do paciente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804562986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025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1720711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paciente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2388551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4DC511-5730-43CE-B77A-0827EB5C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19793"/>
              </p:ext>
            </p:extLst>
          </p:nvPr>
        </p:nvGraphicFramePr>
        <p:xfrm>
          <a:off x="9109853" y="1722642"/>
          <a:ext cx="6768751" cy="1898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2926694277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2149509025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560987178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2049178279"/>
                    </a:ext>
                  </a:extLst>
                </a:gridCol>
              </a:tblGrid>
              <a:tr h="378058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75"/>
                  </a:ext>
                </a:extLst>
              </a:tr>
              <a:tr h="378058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81842"/>
                  </a:ext>
                </a:extLst>
              </a:tr>
              <a:tr h="38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Típo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77584250"/>
                  </a:ext>
                </a:extLst>
              </a:tr>
              <a:tr h="378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Primária - Autoincremento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15253052"/>
                  </a:ext>
                </a:extLst>
              </a:tr>
              <a:tr h="378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 do tipo de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6655878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8D9DA9C-98DC-4598-AC31-DE4F92FA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02297"/>
              </p:ext>
            </p:extLst>
          </p:nvPr>
        </p:nvGraphicFramePr>
        <p:xfrm>
          <a:off x="9109853" y="4664968"/>
          <a:ext cx="6768751" cy="2323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4241794377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745541384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2702475266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1646178375"/>
                    </a:ext>
                  </a:extLst>
                </a:gridCol>
              </a:tblGrid>
              <a:tr h="25216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58168"/>
                  </a:ext>
                </a:extLst>
              </a:tr>
              <a:tr h="25216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registros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89810"/>
                  </a:ext>
                </a:extLst>
              </a:tr>
              <a:tr h="287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68931173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id_registro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Numero do Registro - Chave Primária - </a:t>
                      </a:r>
                      <a:r>
                        <a:rPr lang="pt-BR" sz="1000" dirty="0" err="1">
                          <a:effectLst/>
                        </a:rPr>
                        <a:t>Autoincremeto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521523990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47885525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INT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4377212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VARCHAR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44346920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89960254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registro ou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61265935"/>
                  </a:ext>
                </a:extLst>
              </a:tr>
            </a:tbl>
          </a:graphicData>
        </a:graphic>
      </p:graphicFrame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F9ADC1C8-1AFD-7FBB-75D4-4E535212E14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2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Procedimentos para Instalação do Site com o banco de dados e tabelas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5A7202-8B78-4AA6-84CB-70A3CDDCACA2}"/>
              </a:ext>
            </a:extLst>
          </p:cNvPr>
          <p:cNvSpPr txBox="1"/>
          <p:nvPr/>
        </p:nvSpPr>
        <p:spPr>
          <a:xfrm>
            <a:off x="956197" y="1424608"/>
            <a:ext cx="158706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CF142FBB-58B5-BA17-83B6-C42D794562F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Mapa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01F917-D708-43E8-8C24-0C1438B6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33" y="1449528"/>
            <a:ext cx="13681520" cy="4007528"/>
          </a:xfrm>
          <a:prstGeom prst="rect">
            <a:avLst/>
          </a:prstGeom>
        </p:spPr>
      </p:pic>
      <p:sp>
        <p:nvSpPr>
          <p:cNvPr id="3" name="Seta: para Cima 2">
            <a:hlinkClick r:id="rId4" action="ppaction://hlinksldjump"/>
            <a:extLst>
              <a:ext uri="{FF2B5EF4-FFF2-40B4-BE49-F238E27FC236}">
                <a16:creationId xmlns:a16="http://schemas.microsoft.com/office/drawing/2014/main" id="{B4049F02-7437-296B-794E-FCC8ACBD0FB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40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037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16</a:t>
            </a:fld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CA603A0A-BE67-D198-14D9-D7388AE12E6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34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2468365" y="921127"/>
            <a:ext cx="12097344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CEETEPS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Centro Estadual de Educação Tecnológica “Paula Souza”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Habilitação Técnica de Nível Médio de Técnico em Informática para Internet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 Prof. Ricardo J. R. Toledo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Dezembro – 2023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Dedicatória(s)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F7F08D-4C65-6210-A92D-89D47FDD1405}"/>
              </a:ext>
            </a:extLst>
          </p:cNvPr>
          <p:cNvSpPr txBox="1"/>
          <p:nvPr/>
        </p:nvSpPr>
        <p:spPr>
          <a:xfrm>
            <a:off x="704169" y="1259681"/>
            <a:ext cx="1620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a...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a...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a...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E6F4AC6-D4A7-58C4-13EF-6E662A27640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E43F6-65B0-1969-338E-DF953BD41102}"/>
              </a:ext>
            </a:extLst>
          </p:cNvPr>
          <p:cNvSpPr txBox="1"/>
          <p:nvPr/>
        </p:nvSpPr>
        <p:spPr>
          <a:xfrm>
            <a:off x="668164" y="1352600"/>
            <a:ext cx="161586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primeiramente a Deus...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primeiramente a Deus...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primeiramente a Deus...</a:t>
            </a: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CDD16545-B92F-C69B-A1B0-9B042FE7559F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1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1" y="0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Epigrafe(s)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C33A39-4362-492B-058D-CDAD840A93BB}"/>
              </a:ext>
            </a:extLst>
          </p:cNvPr>
          <p:cNvSpPr txBox="1"/>
          <p:nvPr/>
        </p:nvSpPr>
        <p:spPr>
          <a:xfrm>
            <a:off x="697069" y="1280592"/>
            <a:ext cx="161297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“Motivação é a arte de fazer as pessoas fazerem o que você quer que elas façam porque elas o querem fazer”.</a:t>
            </a:r>
          </a:p>
          <a:p>
            <a:pPr marL="66038" algn="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Dwight Eisenhower 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“Motivação é a arte de fazer as pessoas fazerem o que você quer que elas façam porque elas o querem fazer”.</a:t>
            </a:r>
          </a:p>
          <a:p>
            <a:pPr marL="66038" algn="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Dwight Eisenhower 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“Motivação é a arte de fazer as pessoas fazerem o que você quer que elas façam porque elas o querem fazer”.</a:t>
            </a:r>
          </a:p>
          <a:p>
            <a:pPr marL="66038" algn="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Dwight Eisenhower 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C2C972B-A5CB-E558-6FB1-DE8151EE359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1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1689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Objetivo(s)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885298-1D42-C047-C04C-4C5395435981}"/>
              </a:ext>
            </a:extLst>
          </p:cNvPr>
          <p:cNvSpPr txBox="1"/>
          <p:nvPr/>
        </p:nvSpPr>
        <p:spPr>
          <a:xfrm>
            <a:off x="740172" y="1208584"/>
            <a:ext cx="156977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52897161-C70D-F805-5DF3-199225D10D44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52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Justificativa(s)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B2D68D-BA7C-37DA-0674-4290B5B261AF}"/>
              </a:ext>
            </a:extLst>
          </p:cNvPr>
          <p:cNvSpPr txBox="1"/>
          <p:nvPr/>
        </p:nvSpPr>
        <p:spPr>
          <a:xfrm>
            <a:off x="740172" y="1136576"/>
            <a:ext cx="1608668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Justificativas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3D83EDC8-1393-BCA1-8D5E-0FE051F8A230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Resultado(s)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4371CD-3C10-0A14-BD64-AC2F94E2340F}"/>
              </a:ext>
            </a:extLst>
          </p:cNvPr>
          <p:cNvSpPr txBox="1"/>
          <p:nvPr/>
        </p:nvSpPr>
        <p:spPr>
          <a:xfrm>
            <a:off x="697069" y="1208584"/>
            <a:ext cx="157408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42D67160-CECB-61E8-5CF9-B32EC35A44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1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093F4C-2777-E339-4282-69D81CA6710B}"/>
              </a:ext>
            </a:extLst>
          </p:cNvPr>
          <p:cNvSpPr txBox="1"/>
          <p:nvPr/>
        </p:nvSpPr>
        <p:spPr>
          <a:xfrm>
            <a:off x="697069" y="1208584"/>
            <a:ext cx="15956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0C1718CC-FE07-3027-E24C-A24514226C8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0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raste empresarial 16x9">
  <a:themeElements>
    <a:clrScheme name="Personalizada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204559"/>
      </a:hlink>
      <a:folHlink>
        <a:srgbClr val="204559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28_TF02895266.potx" id="{1C3F158D-4492-4D82-B195-9F73B8823907}" vid="{4EC28420-27F1-4724-807D-CEE1DBBB320C}"/>
    </a:ext>
  </a:extLst>
</a:theme>
</file>

<file path=ppt/theme/theme2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a4f35948-e619-41b3-aa29-22878b09cfd2"/>
    <ds:schemaRef ds:uri="http://schemas.microsoft.com/office/2006/metadata/properties"/>
    <ds:schemaRef ds:uri="40262f94-9f35-4ac3-9a90-690165a166b7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contraste empresarial (widescreen)</Template>
  <TotalTime>341</TotalTime>
  <Words>526</Words>
  <Application>Microsoft Office PowerPoint</Application>
  <PresentationFormat>Personalizar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Medium</vt:lpstr>
      <vt:lpstr>Wingdings</vt:lpstr>
      <vt:lpstr>Contraste empresarial 16x9</vt:lpstr>
      <vt:lpstr>Manual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ricardo.cps.etec@gmail.com</dc:creator>
  <cp:lastModifiedBy>RICARDO JOSE RODRIGUES DE TOLEDO</cp:lastModifiedBy>
  <cp:revision>130</cp:revision>
  <dcterms:created xsi:type="dcterms:W3CDTF">2019-06-13T13:41:13Z</dcterms:created>
  <dcterms:modified xsi:type="dcterms:W3CDTF">2023-03-17T10:46:32Z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