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2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3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61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68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5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0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6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013D-E11A-48DA-82DB-B5292D7097D6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4FE7-D819-4625-A491-28ACBFC475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B6A1F176-92E0-4555-90BC-0DB6E743032F}"/>
              </a:ext>
            </a:extLst>
          </p:cNvPr>
          <p:cNvSpPr/>
          <p:nvPr/>
        </p:nvSpPr>
        <p:spPr>
          <a:xfrm>
            <a:off x="-20610742" y="2978335"/>
            <a:ext cx="18731685" cy="7670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DA4274-0E98-4FF8-9F5F-274CE8DD9340}"/>
              </a:ext>
            </a:extLst>
          </p:cNvPr>
          <p:cNvSpPr/>
          <p:nvPr/>
        </p:nvSpPr>
        <p:spPr>
          <a:xfrm>
            <a:off x="0" y="11146530"/>
            <a:ext cx="6858001" cy="10454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202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7B85BED-CBD9-40D3-AC62-85E1AA6C5100}"/>
              </a:ext>
            </a:extLst>
          </p:cNvPr>
          <p:cNvSpPr/>
          <p:nvPr/>
        </p:nvSpPr>
        <p:spPr>
          <a:xfrm>
            <a:off x="1" y="16"/>
            <a:ext cx="6858000" cy="13124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202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31C6273-0DF0-4568-8851-8D07B27E64B5}"/>
              </a:ext>
            </a:extLst>
          </p:cNvPr>
          <p:cNvSpPr/>
          <p:nvPr/>
        </p:nvSpPr>
        <p:spPr>
          <a:xfrm>
            <a:off x="488794" y="72887"/>
            <a:ext cx="1374620" cy="11483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202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3B5F4D-21BB-4AC1-A119-2EEFD009791D}"/>
              </a:ext>
            </a:extLst>
          </p:cNvPr>
          <p:cNvSpPr txBox="1"/>
          <p:nvPr/>
        </p:nvSpPr>
        <p:spPr>
          <a:xfrm>
            <a:off x="2687039" y="4955875"/>
            <a:ext cx="1483922" cy="47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Planos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928E45-4510-457F-8F62-002B016901DB}"/>
              </a:ext>
            </a:extLst>
          </p:cNvPr>
          <p:cNvSpPr txBox="1"/>
          <p:nvPr/>
        </p:nvSpPr>
        <p:spPr>
          <a:xfrm>
            <a:off x="-3746998" y="504258"/>
            <a:ext cx="1483918" cy="47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Salvos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EB077B-2E95-40DA-969B-D51A48A5DFD3}"/>
              </a:ext>
            </a:extLst>
          </p:cNvPr>
          <p:cNvSpPr txBox="1"/>
          <p:nvPr/>
        </p:nvSpPr>
        <p:spPr>
          <a:xfrm>
            <a:off x="-2225790" y="489350"/>
            <a:ext cx="1834391" cy="47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9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Config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69D144A-BF15-4F3E-AAB3-8799D8331EF7}"/>
              </a:ext>
            </a:extLst>
          </p:cNvPr>
          <p:cNvSpPr/>
          <p:nvPr/>
        </p:nvSpPr>
        <p:spPr>
          <a:xfrm>
            <a:off x="-9472425" y="6036710"/>
            <a:ext cx="4593438" cy="244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5A85B3F-5B06-430D-9E78-919433377B00}"/>
              </a:ext>
            </a:extLst>
          </p:cNvPr>
          <p:cNvSpPr/>
          <p:nvPr/>
        </p:nvSpPr>
        <p:spPr>
          <a:xfrm>
            <a:off x="-8313094" y="6344140"/>
            <a:ext cx="4593438" cy="244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CCF54C1-6A31-47B1-AF92-827047DB0E39}"/>
              </a:ext>
            </a:extLst>
          </p:cNvPr>
          <p:cNvSpPr/>
          <p:nvPr/>
        </p:nvSpPr>
        <p:spPr>
          <a:xfrm>
            <a:off x="3569881" y="7229447"/>
            <a:ext cx="2898693" cy="244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A94A8C-AC0D-4B3F-A6B1-738A75419D1B}"/>
              </a:ext>
            </a:extLst>
          </p:cNvPr>
          <p:cNvSpPr txBox="1"/>
          <p:nvPr/>
        </p:nvSpPr>
        <p:spPr>
          <a:xfrm>
            <a:off x="-4683377" y="9012979"/>
            <a:ext cx="1469006" cy="475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Curso1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058F1D6-FDC5-4F18-B85C-1EDB70CCC159}"/>
              </a:ext>
            </a:extLst>
          </p:cNvPr>
          <p:cNvSpPr txBox="1"/>
          <p:nvPr/>
        </p:nvSpPr>
        <p:spPr>
          <a:xfrm>
            <a:off x="-4676996" y="7981895"/>
            <a:ext cx="1469006" cy="475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Curso2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D9044A4-4E89-4DDA-A433-8EC9CF334652}"/>
              </a:ext>
            </a:extLst>
          </p:cNvPr>
          <p:cNvSpPr txBox="1"/>
          <p:nvPr/>
        </p:nvSpPr>
        <p:spPr>
          <a:xfrm>
            <a:off x="-3746998" y="6753804"/>
            <a:ext cx="1469006" cy="475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Curso3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3C2062-AA68-4BA9-A871-01878A236C83}"/>
              </a:ext>
            </a:extLst>
          </p:cNvPr>
          <p:cNvSpPr txBox="1"/>
          <p:nvPr/>
        </p:nvSpPr>
        <p:spPr>
          <a:xfrm>
            <a:off x="248720" y="6953059"/>
            <a:ext cx="2898693" cy="858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Testes de proficiência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5" name="Seta: Divisa 24">
            <a:extLst>
              <a:ext uri="{FF2B5EF4-FFF2-40B4-BE49-F238E27FC236}">
                <a16:creationId xmlns:a16="http://schemas.microsoft.com/office/drawing/2014/main" id="{271E89D1-7A31-4893-B2D6-B43C65C8AD04}"/>
              </a:ext>
            </a:extLst>
          </p:cNvPr>
          <p:cNvSpPr/>
          <p:nvPr/>
        </p:nvSpPr>
        <p:spPr>
          <a:xfrm>
            <a:off x="12127453" y="5707867"/>
            <a:ext cx="581637" cy="7762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tx1"/>
              </a:solidFill>
            </a:endParaRPr>
          </a:p>
        </p:txBody>
      </p:sp>
      <p:sp>
        <p:nvSpPr>
          <p:cNvPr id="26" name="Seta: Divisa 25">
            <a:extLst>
              <a:ext uri="{FF2B5EF4-FFF2-40B4-BE49-F238E27FC236}">
                <a16:creationId xmlns:a16="http://schemas.microsoft.com/office/drawing/2014/main" id="{ADD62C1B-DAA9-4EF6-BD11-15C6C1A052B3}"/>
              </a:ext>
            </a:extLst>
          </p:cNvPr>
          <p:cNvSpPr/>
          <p:nvPr/>
        </p:nvSpPr>
        <p:spPr>
          <a:xfrm flipH="1">
            <a:off x="-5849845" y="5707867"/>
            <a:ext cx="581637" cy="77626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86BA4CA-FEDE-4FED-ABF3-0EE3215103F1}"/>
              </a:ext>
            </a:extLst>
          </p:cNvPr>
          <p:cNvSpPr txBox="1"/>
          <p:nvPr/>
        </p:nvSpPr>
        <p:spPr>
          <a:xfrm>
            <a:off x="609381" y="425233"/>
            <a:ext cx="1133445" cy="475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9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Logo</a:t>
            </a:r>
            <a:endParaRPr lang="pt-BR" sz="3202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6D6329-C487-432D-8793-DA4A4A2BC622}"/>
              </a:ext>
            </a:extLst>
          </p:cNvPr>
          <p:cNvSpPr/>
          <p:nvPr/>
        </p:nvSpPr>
        <p:spPr>
          <a:xfrm>
            <a:off x="5657758" y="425233"/>
            <a:ext cx="740228" cy="47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882DA7-F82F-413B-A925-D39CEAD25371}"/>
              </a:ext>
            </a:extLst>
          </p:cNvPr>
          <p:cNvSpPr/>
          <p:nvPr/>
        </p:nvSpPr>
        <p:spPr>
          <a:xfrm>
            <a:off x="86062" y="1479173"/>
            <a:ext cx="6685876" cy="299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7A68CF9-A78A-42AA-83FD-FA31F6E1FA00}"/>
              </a:ext>
            </a:extLst>
          </p:cNvPr>
          <p:cNvSpPr/>
          <p:nvPr/>
        </p:nvSpPr>
        <p:spPr>
          <a:xfrm>
            <a:off x="758202" y="5858178"/>
            <a:ext cx="740228" cy="47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9497A08-BB22-404F-9A1B-03C9A18531F9}"/>
              </a:ext>
            </a:extLst>
          </p:cNvPr>
          <p:cNvSpPr/>
          <p:nvPr/>
        </p:nvSpPr>
        <p:spPr>
          <a:xfrm>
            <a:off x="3765575" y="5854033"/>
            <a:ext cx="740228" cy="47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EEC4EB-B11E-4997-A10C-4D5A1C4DAB0B}"/>
              </a:ext>
            </a:extLst>
          </p:cNvPr>
          <p:cNvSpPr/>
          <p:nvPr/>
        </p:nvSpPr>
        <p:spPr>
          <a:xfrm>
            <a:off x="2255959" y="5854033"/>
            <a:ext cx="740228" cy="47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486A68-3EA2-4C8A-83F9-0F17792F585C}"/>
              </a:ext>
            </a:extLst>
          </p:cNvPr>
          <p:cNvSpPr/>
          <p:nvPr/>
        </p:nvSpPr>
        <p:spPr>
          <a:xfrm>
            <a:off x="5275191" y="5854033"/>
            <a:ext cx="740228" cy="47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0F3BBB-0D1B-4DAC-AEF6-AFB66EC3B294}"/>
              </a:ext>
            </a:extLst>
          </p:cNvPr>
          <p:cNvSpPr txBox="1"/>
          <p:nvPr/>
        </p:nvSpPr>
        <p:spPr>
          <a:xfrm>
            <a:off x="1780120" y="3802146"/>
            <a:ext cx="3054894" cy="5850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2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Vamos lá!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A278A5-D1B1-4D60-BAD9-0CD0AA3C2BC0}"/>
              </a:ext>
            </a:extLst>
          </p:cNvPr>
          <p:cNvSpPr txBox="1"/>
          <p:nvPr/>
        </p:nvSpPr>
        <p:spPr>
          <a:xfrm>
            <a:off x="494690" y="1870338"/>
            <a:ext cx="65417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Lorem</a:t>
            </a:r>
            <a:r>
              <a:rPr lang="pt-BR" sz="2400" dirty="0"/>
              <a:t> ipsum </a:t>
            </a: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r>
              <a:rPr lang="pt-BR" sz="2400" dirty="0"/>
              <a:t>, </a:t>
            </a:r>
            <a:r>
              <a:rPr lang="pt-BR" sz="2400" dirty="0" err="1"/>
              <a:t>consectetur</a:t>
            </a:r>
            <a:r>
              <a:rPr lang="pt-BR" sz="2400" dirty="0"/>
              <a:t> </a:t>
            </a:r>
            <a:r>
              <a:rPr lang="pt-BR" sz="2400" dirty="0" err="1"/>
              <a:t>adipisicing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r>
              <a:rPr lang="pt-BR" sz="2400" dirty="0"/>
              <a:t>. Et </a:t>
            </a:r>
            <a:r>
              <a:rPr lang="pt-BR" sz="2400" dirty="0" err="1"/>
              <a:t>numquam</a:t>
            </a:r>
            <a:r>
              <a:rPr lang="pt-BR" sz="2400" dirty="0"/>
              <a:t> porro </a:t>
            </a:r>
            <a:r>
              <a:rPr lang="pt-BR" sz="2400" dirty="0" err="1"/>
              <a:t>architecto</a:t>
            </a:r>
            <a:r>
              <a:rPr lang="pt-BR" sz="2400" dirty="0"/>
              <a:t> </a:t>
            </a:r>
            <a:r>
              <a:rPr lang="pt-BR" sz="2400" dirty="0" err="1"/>
              <a:t>molestiae</a:t>
            </a:r>
            <a:r>
              <a:rPr lang="pt-BR" sz="2400" dirty="0"/>
              <a:t> </a:t>
            </a:r>
            <a:r>
              <a:rPr lang="pt-BR" sz="2400" dirty="0" err="1"/>
              <a:t>minus</a:t>
            </a:r>
            <a:r>
              <a:rPr lang="pt-BR" sz="2400" dirty="0"/>
              <a:t> labore </a:t>
            </a:r>
            <a:r>
              <a:rPr lang="pt-BR" sz="2400" dirty="0" err="1"/>
              <a:t>commodi</a:t>
            </a:r>
            <a:r>
              <a:rPr lang="pt-BR" sz="2400" dirty="0"/>
              <a:t> </a:t>
            </a:r>
            <a:r>
              <a:rPr lang="pt-BR" sz="2400" dirty="0" err="1"/>
              <a:t>ipsam</a:t>
            </a:r>
            <a:r>
              <a:rPr lang="pt-BR" sz="2400" dirty="0"/>
              <a:t> </a:t>
            </a:r>
            <a:r>
              <a:rPr lang="pt-BR" sz="2400" dirty="0" err="1"/>
              <a:t>itaque</a:t>
            </a:r>
            <a:r>
              <a:rPr lang="pt-BR" sz="2400" dirty="0"/>
              <a:t>, </a:t>
            </a:r>
            <a:r>
              <a:rPr lang="pt-BR" sz="2400" dirty="0" err="1"/>
              <a:t>unde</a:t>
            </a:r>
            <a:r>
              <a:rPr lang="pt-BR" sz="2400" dirty="0"/>
              <a:t> </a:t>
            </a:r>
            <a:r>
              <a:rPr lang="pt-BR" sz="2400" dirty="0" err="1"/>
              <a:t>nesciunt</a:t>
            </a:r>
            <a:r>
              <a:rPr lang="pt-BR" sz="2400" dirty="0"/>
              <a:t> </a:t>
            </a:r>
            <a:r>
              <a:rPr lang="pt-BR" sz="2400" dirty="0" err="1"/>
              <a:t>laudantium</a:t>
            </a:r>
            <a:r>
              <a:rPr lang="pt-BR" sz="2400" dirty="0"/>
              <a:t> rem, </a:t>
            </a:r>
            <a:r>
              <a:rPr lang="pt-BR" sz="2400" dirty="0" err="1"/>
              <a:t>temporibus</a:t>
            </a:r>
            <a:r>
              <a:rPr lang="pt-BR" sz="2400" dirty="0"/>
              <a:t> </a:t>
            </a:r>
            <a:r>
              <a:rPr lang="pt-BR" sz="2400" dirty="0" err="1"/>
              <a:t>doloremque</a:t>
            </a:r>
            <a:r>
              <a:rPr lang="pt-BR" sz="2400" dirty="0"/>
              <a:t> </a:t>
            </a:r>
            <a:r>
              <a:rPr lang="pt-BR" sz="2400" dirty="0" err="1"/>
              <a:t>optio</a:t>
            </a:r>
            <a:r>
              <a:rPr lang="pt-BR" sz="2400" dirty="0"/>
              <a:t> </a:t>
            </a:r>
            <a:r>
              <a:rPr lang="pt-BR" sz="2400" dirty="0" err="1"/>
              <a:t>veniam</a:t>
            </a:r>
            <a:r>
              <a:rPr lang="pt-BR" sz="2400" dirty="0"/>
              <a:t> </a:t>
            </a:r>
            <a:r>
              <a:rPr lang="pt-BR" sz="2400" dirty="0" err="1"/>
              <a:t>aliquam</a:t>
            </a:r>
            <a:r>
              <a:rPr lang="pt-BR" sz="2400" dirty="0"/>
              <a:t> </a:t>
            </a:r>
            <a:r>
              <a:rPr lang="pt-BR" sz="2400" dirty="0" err="1"/>
              <a:t>nihil</a:t>
            </a:r>
            <a:r>
              <a:rPr lang="pt-BR" sz="2400" dirty="0"/>
              <a:t> </a:t>
            </a:r>
            <a:r>
              <a:rPr lang="pt-BR" sz="2400" dirty="0" err="1"/>
              <a:t>qui</a:t>
            </a:r>
            <a:r>
              <a:rPr lang="pt-BR" sz="2400" dirty="0"/>
              <a:t> autem!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BB7776-8515-4A0C-A0B4-8CE8E5761C0D}"/>
              </a:ext>
            </a:extLst>
          </p:cNvPr>
          <p:cNvSpPr txBox="1"/>
          <p:nvPr/>
        </p:nvSpPr>
        <p:spPr>
          <a:xfrm>
            <a:off x="2823125" y="1497230"/>
            <a:ext cx="297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Proposta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02EF3F9-CFD5-4EAB-9350-B8F2CED29BA6}"/>
              </a:ext>
            </a:extLst>
          </p:cNvPr>
          <p:cNvSpPr/>
          <p:nvPr/>
        </p:nvSpPr>
        <p:spPr>
          <a:xfrm>
            <a:off x="621929" y="7816548"/>
            <a:ext cx="2316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 </a:t>
            </a:r>
            <a:r>
              <a:rPr lang="pt-BR" sz="1400" dirty="0" err="1"/>
              <a:t>consectetur</a:t>
            </a:r>
            <a:r>
              <a:rPr lang="pt-BR" sz="1400" dirty="0"/>
              <a:t> </a:t>
            </a:r>
            <a:r>
              <a:rPr lang="pt-BR" sz="1400" dirty="0" err="1"/>
              <a:t>adipisicing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 </a:t>
            </a:r>
            <a:r>
              <a:rPr lang="pt-BR" sz="1400" dirty="0" err="1"/>
              <a:t>Tempora</a:t>
            </a:r>
            <a:r>
              <a:rPr lang="pt-BR" sz="1400" dirty="0"/>
              <a:t> </a:t>
            </a:r>
            <a:r>
              <a:rPr lang="pt-BR" sz="1400" dirty="0" err="1"/>
              <a:t>reiciendis</a:t>
            </a:r>
            <a:r>
              <a:rPr lang="pt-BR" sz="1400" dirty="0"/>
              <a:t> </a:t>
            </a:r>
            <a:r>
              <a:rPr lang="pt-BR" sz="1400" dirty="0" err="1"/>
              <a:t>earum</a:t>
            </a:r>
            <a:r>
              <a:rPr lang="pt-BR" sz="1400" dirty="0"/>
              <a:t> </a:t>
            </a:r>
            <a:r>
              <a:rPr lang="pt-BR" sz="1400" dirty="0" err="1"/>
              <a:t>necessitatibus</a:t>
            </a:r>
            <a:r>
              <a:rPr lang="pt-BR" sz="1400" dirty="0"/>
              <a:t> ratione </a:t>
            </a:r>
            <a:r>
              <a:rPr lang="pt-BR" sz="1400" dirty="0" err="1"/>
              <a:t>neque</a:t>
            </a:r>
            <a:r>
              <a:rPr lang="pt-BR" sz="1400" dirty="0"/>
              <a:t> </a:t>
            </a:r>
            <a:r>
              <a:rPr lang="pt-BR" sz="1400" dirty="0" err="1"/>
              <a:t>architecto</a:t>
            </a:r>
            <a:r>
              <a:rPr lang="pt-BR" sz="1400" dirty="0"/>
              <a:t> </a:t>
            </a:r>
            <a:r>
              <a:rPr lang="pt-BR" sz="1400" dirty="0" err="1"/>
              <a:t>aperiam</a:t>
            </a:r>
            <a:r>
              <a:rPr lang="pt-BR" sz="1400" dirty="0"/>
              <a:t> </a:t>
            </a:r>
            <a:r>
              <a:rPr lang="pt-BR" sz="1400" dirty="0" err="1"/>
              <a:t>repellat</a:t>
            </a:r>
            <a:r>
              <a:rPr lang="pt-BR" sz="1400" dirty="0"/>
              <a:t>, </a:t>
            </a:r>
            <a:r>
              <a:rPr lang="pt-BR" sz="1400" dirty="0" err="1"/>
              <a:t>itaque</a:t>
            </a:r>
            <a:r>
              <a:rPr lang="pt-BR" sz="1400" dirty="0"/>
              <a:t> </a:t>
            </a:r>
            <a:r>
              <a:rPr lang="pt-BR" sz="1400" dirty="0" err="1"/>
              <a:t>veritatis</a:t>
            </a:r>
            <a:r>
              <a:rPr lang="pt-BR" sz="1400" dirty="0"/>
              <a:t> </a:t>
            </a:r>
            <a:r>
              <a:rPr lang="pt-BR" sz="1400" dirty="0" err="1"/>
              <a:t>possimus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 </a:t>
            </a:r>
            <a:r>
              <a:rPr lang="pt-BR" sz="1400" dirty="0" err="1"/>
              <a:t>dolore</a:t>
            </a:r>
            <a:r>
              <a:rPr lang="pt-BR" sz="1400" dirty="0"/>
              <a:t> libero, </a:t>
            </a:r>
            <a:r>
              <a:rPr lang="pt-BR" sz="1400" dirty="0" err="1"/>
              <a:t>voluptatibus</a:t>
            </a:r>
            <a:r>
              <a:rPr lang="pt-BR" sz="1400" dirty="0"/>
              <a:t> </a:t>
            </a:r>
            <a:r>
              <a:rPr lang="pt-BR" sz="1400" dirty="0" err="1"/>
              <a:t>inventore</a:t>
            </a:r>
            <a:r>
              <a:rPr lang="pt-BR" sz="1400" dirty="0"/>
              <a:t> </a:t>
            </a:r>
            <a:r>
              <a:rPr lang="pt-BR" sz="1400" dirty="0" err="1"/>
              <a:t>eum</a:t>
            </a:r>
            <a:r>
              <a:rPr lang="pt-BR" sz="1400" dirty="0"/>
              <a:t> hic </a:t>
            </a:r>
            <a:r>
              <a:rPr lang="pt-BR" sz="1400" dirty="0" err="1"/>
              <a:t>nihil</a:t>
            </a:r>
            <a:r>
              <a:rPr lang="pt-BR" sz="1400" dirty="0"/>
              <a:t> </a:t>
            </a:r>
            <a:r>
              <a:rPr lang="pt-BR" sz="1400" dirty="0" err="1"/>
              <a:t>blanditiis</a:t>
            </a:r>
            <a:r>
              <a:rPr lang="pt-BR" sz="1400" dirty="0"/>
              <a:t> </a:t>
            </a:r>
            <a:r>
              <a:rPr lang="pt-BR" sz="1400" dirty="0" err="1"/>
              <a:t>distinctio</a:t>
            </a:r>
            <a:r>
              <a:rPr lang="pt-BR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0001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2023-04-27T12:01:10Z</dcterms:created>
  <dcterms:modified xsi:type="dcterms:W3CDTF">2023-05-19T11:51:18Z</dcterms:modified>
</cp:coreProperties>
</file>