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62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B Teste de Software" initials="STdS" lastIdx="1" clrIdx="0">
    <p:extLst>
      <p:ext uri="{19B8F6BF-5375-455C-9EA6-DF929625EA0E}">
        <p15:presenceInfo xmlns:p15="http://schemas.microsoft.com/office/powerpoint/2012/main" userId="S2B Teste de Software" providerId="None"/>
      </p:ext>
    </p:extLst>
  </p:cmAuthor>
  <p:cmAuthor id="2" name="Adriano Chaves" initials="AC" lastIdx="1" clrIdx="1">
    <p:extLst>
      <p:ext uri="{19B8F6BF-5375-455C-9EA6-DF929625EA0E}">
        <p15:presenceInfo xmlns:p15="http://schemas.microsoft.com/office/powerpoint/2012/main" userId="2925374d2b8f8d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9AD74-326C-46DC-8FC6-1CFBA0D4B5EF}" v="2" dt="2018-06-14T16:32:4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Matheus Bittencourt Dutra" userId="08350035e090e45a" providerId="Windows Live" clId="Web-{4D9C8C39-E428-43DF-9AF0-69FC5AFC10C4}"/>
    <pc:docChg chg="modSld">
      <pc:chgData name="Fabiano Matheus Bittencourt Dutra" userId="08350035e090e45a" providerId="Windows Live" clId="Web-{4D9C8C39-E428-43DF-9AF0-69FC5AFC10C4}" dt="2018-06-07T02:56:41.332" v="105" actId="20577"/>
      <pc:docMkLst>
        <pc:docMk/>
      </pc:docMkLst>
      <pc:sldChg chg="modSp">
        <pc:chgData name="Fabiano Matheus Bittencourt Dutra" userId="08350035e090e45a" providerId="Windows Live" clId="Web-{4D9C8C39-E428-43DF-9AF0-69FC5AFC10C4}" dt="2018-06-07T02:56:41.332" v="104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4D9C8C39-E428-43DF-9AF0-69FC5AFC10C4}" dt="2018-06-07T02:56:41.332" v="104" actId="20577"/>
          <ac:spMkLst>
            <pc:docMk/>
            <pc:sldMk cId="298834733" sldId="271"/>
            <ac:spMk id="3" creationId="{A2F33991-75F2-4B63-B078-8BA904135319}"/>
          </ac:spMkLst>
        </pc:spChg>
      </pc:sldChg>
      <pc:sldChg chg="modSp">
        <pc:chgData name="Fabiano Matheus Bittencourt Dutra" userId="08350035e090e45a" providerId="Windows Live" clId="Web-{4D9C8C39-E428-43DF-9AF0-69FC5AFC10C4}" dt="2018-06-07T02:56:12.909" v="92" actId="1076"/>
        <pc:sldMkLst>
          <pc:docMk/>
          <pc:sldMk cId="4132087982" sldId="272"/>
        </pc:sldMkLst>
        <pc:spChg chg="mod">
          <ac:chgData name="Fabiano Matheus Bittencourt Dutra" userId="08350035e090e45a" providerId="Windows Live" clId="Web-{4D9C8C39-E428-43DF-9AF0-69FC5AFC10C4}" dt="2018-06-07T02:56:12.909" v="92" actId="1076"/>
          <ac:spMkLst>
            <pc:docMk/>
            <pc:sldMk cId="4132087982" sldId="272"/>
            <ac:spMk id="3" creationId="{9871D3D0-899C-4576-B932-E66FFE729B7C}"/>
          </ac:spMkLst>
        </pc:spChg>
      </pc:sldChg>
    </pc:docChg>
  </pc:docChgLst>
  <pc:docChgLst>
    <pc:chgData name="Fabiano Matheus Bittencourt Dutra" userId="08350035e090e45a" providerId="Windows Live" clId="Web-{DD097B95-2E69-4513-B129-B2CD1A4A9648}"/>
    <pc:docChg chg="modSld">
      <pc:chgData name="Fabiano Matheus Bittencourt Dutra" userId="08350035e090e45a" providerId="Windows Live" clId="Web-{DD097B95-2E69-4513-B129-B2CD1A4A9648}" dt="2018-06-07T16:06:52.768" v="14" actId="20577"/>
      <pc:docMkLst>
        <pc:docMk/>
      </pc:docMkLst>
      <pc:sldChg chg="modSp">
        <pc:chgData name="Fabiano Matheus Bittencourt Dutra" userId="08350035e090e45a" providerId="Windows Live" clId="Web-{DD097B95-2E69-4513-B129-B2CD1A4A9648}" dt="2018-06-07T16:06:52.409" v="12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DD097B95-2E69-4513-B129-B2CD1A4A9648}" dt="2018-06-07T16:06:52.409" v="12" actId="20577"/>
          <ac:spMkLst>
            <pc:docMk/>
            <pc:sldMk cId="2940008807" sldId="256"/>
            <ac:spMk id="4" creationId="{00000000-0000-0000-0000-000000000000}"/>
          </ac:spMkLst>
        </pc:spChg>
      </pc:sldChg>
    </pc:docChg>
  </pc:docChgLst>
  <pc:docChgLst>
    <pc:chgData name="Adriano Chaves" userId="2925374d2b8f8db5" providerId="Windows Live" clId="Web-{8E7AE800-36DF-4078-8197-2B1D861EF6CF}"/>
    <pc:docChg chg="modSld">
      <pc:chgData name="Adriano Chaves" userId="2925374d2b8f8db5" providerId="Windows Live" clId="Web-{8E7AE800-36DF-4078-8197-2B1D861EF6CF}" dt="2018-06-07T02:19:49.137" v="19"/>
      <pc:docMkLst>
        <pc:docMk/>
      </pc:docMkLst>
      <pc:sldChg chg="modSp">
        <pc:chgData name="Adriano Chaves" userId="2925374d2b8f8db5" providerId="Windows Live" clId="Web-{8E7AE800-36DF-4078-8197-2B1D861EF6CF}" dt="2018-06-07T01:37:59.071" v="0" actId="20577"/>
        <pc:sldMkLst>
          <pc:docMk/>
          <pc:sldMk cId="2508071048" sldId="258"/>
        </pc:sldMkLst>
        <pc:spChg chg="mod">
          <ac:chgData name="Adriano Chaves" userId="2925374d2b8f8db5" providerId="Windows Live" clId="Web-{8E7AE800-36DF-4078-8197-2B1D861EF6CF}" dt="2018-06-07T01:37:59.071" v="0" actId="20577"/>
          <ac:spMkLst>
            <pc:docMk/>
            <pc:sldMk cId="2508071048" sldId="258"/>
            <ac:spMk id="2" creationId="{00000000-0000-0000-0000-000000000000}"/>
          </ac:spMkLst>
        </pc:spChg>
      </pc:sldChg>
      <pc:sldChg chg="modNotes">
        <pc:chgData name="Adriano Chaves" userId="2925374d2b8f8db5" providerId="Windows Live" clId="Web-{8E7AE800-36DF-4078-8197-2B1D861EF6CF}" dt="2018-06-07T02:19:49.137" v="19"/>
        <pc:sldMkLst>
          <pc:docMk/>
          <pc:sldMk cId="1179813576" sldId="266"/>
        </pc:sldMkLst>
      </pc:sldChg>
    </pc:docChg>
  </pc:docChgLst>
  <pc:docChgLst>
    <pc:chgData name="Fabiano Matheus Bittencourt Dutra" userId="08350035e090e45a" providerId="Windows Live" clId="Web-{FEA35A40-8DA6-4416-80A0-1FC70F75B8E3}"/>
    <pc:docChg chg="modSld">
      <pc:chgData name="Fabiano Matheus Bittencourt Dutra" userId="08350035e090e45a" providerId="Windows Live" clId="Web-{FEA35A40-8DA6-4416-80A0-1FC70F75B8E3}" dt="2018-06-07T04:48:44.657" v="1337" actId="20577"/>
      <pc:docMkLst>
        <pc:docMk/>
      </pc:docMkLst>
      <pc:sldChg chg="modSp">
        <pc:chgData name="Fabiano Matheus Bittencourt Dutra" userId="08350035e090e45a" providerId="Windows Live" clId="Web-{FEA35A40-8DA6-4416-80A0-1FC70F75B8E3}" dt="2018-06-07T04:41:38.390" v="1309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FEA35A40-8DA6-4416-80A0-1FC70F75B8E3}" dt="2018-06-07T04:41:38.390" v="1309" actId="20577"/>
          <ac:spMkLst>
            <pc:docMk/>
            <pc:sldMk cId="2940008807" sldId="256"/>
            <ac:spMk id="4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7:42.123" v="1320" actId="20577"/>
        <pc:sldMkLst>
          <pc:docMk/>
          <pc:sldMk cId="2508071048" sldId="258"/>
        </pc:sldMkLst>
        <pc:spChg chg="mod">
          <ac:chgData name="Fabiano Matheus Bittencourt Dutra" userId="08350035e090e45a" providerId="Windows Live" clId="Web-{FEA35A40-8DA6-4416-80A0-1FC70F75B8E3}" dt="2018-06-07T04:47:42.123" v="1320" actId="20577"/>
          <ac:spMkLst>
            <pc:docMk/>
            <pc:sldMk cId="2508071048" sldId="258"/>
            <ac:spMk id="2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8:43.375" v="1335" actId="20577"/>
        <pc:sldMkLst>
          <pc:docMk/>
          <pc:sldMk cId="3500866343" sldId="262"/>
        </pc:sldMkLst>
        <pc:spChg chg="mod">
          <ac:chgData name="Fabiano Matheus Bittencourt Dutra" userId="08350035e090e45a" providerId="Windows Live" clId="Web-{FEA35A40-8DA6-4416-80A0-1FC70F75B8E3}" dt="2018-06-07T04:48:37.235" v="1332" actId="20577"/>
          <ac:spMkLst>
            <pc:docMk/>
            <pc:sldMk cId="3500866343" sldId="262"/>
            <ac:spMk id="5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8:43.375" v="1335" actId="20577"/>
          <ac:spMkLst>
            <pc:docMk/>
            <pc:sldMk cId="3500866343" sldId="262"/>
            <ac:spMk id="6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7:14.669" v="1317" actId="1076"/>
        <pc:sldMkLst>
          <pc:docMk/>
          <pc:sldMk cId="1458945496" sldId="267"/>
        </pc:sldMkLst>
        <pc:spChg chg="mod">
          <ac:chgData name="Fabiano Matheus Bittencourt Dutra" userId="08350035e090e45a" providerId="Windows Live" clId="Web-{FEA35A40-8DA6-4416-80A0-1FC70F75B8E3}" dt="2018-06-07T04:33:19.340" v="1261" actId="1076"/>
          <ac:spMkLst>
            <pc:docMk/>
            <pc:sldMk cId="1458945496" sldId="267"/>
            <ac:spMk id="2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6:20.261" v="1314" actId="20577"/>
          <ac:spMkLst>
            <pc:docMk/>
            <pc:sldMk cId="1458945496" sldId="267"/>
            <ac:spMk id="8" creationId="{00000000-0000-0000-0000-000000000000}"/>
          </ac:spMkLst>
        </pc:spChg>
        <pc:spChg chg="mod">
          <ac:chgData name="Fabiano Matheus Bittencourt Dutra" userId="08350035e090e45a" providerId="Windows Live" clId="Web-{FEA35A40-8DA6-4416-80A0-1FC70F75B8E3}" dt="2018-06-07T04:47:14.669" v="1317" actId="1076"/>
          <ac:spMkLst>
            <pc:docMk/>
            <pc:sldMk cId="1458945496" sldId="267"/>
            <ac:spMk id="9" creationId="{00000000-0000-0000-0000-000000000000}"/>
          </ac:spMkLst>
        </pc:spChg>
      </pc:sldChg>
      <pc:sldChg chg="modSp">
        <pc:chgData name="Fabiano Matheus Bittencourt Dutra" userId="08350035e090e45a" providerId="Windows Live" clId="Web-{FEA35A40-8DA6-4416-80A0-1FC70F75B8E3}" dt="2018-06-07T04:32:57.761" v="1254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FEA35A40-8DA6-4416-80A0-1FC70F75B8E3}" dt="2018-06-07T04:32:57.761" v="1254" actId="20577"/>
          <ac:spMkLst>
            <pc:docMk/>
            <pc:sldMk cId="298834733" sldId="271"/>
            <ac:spMk id="2" creationId="{F74F92C4-50E5-4348-81F5-AAA55008D961}"/>
          </ac:spMkLst>
        </pc:spChg>
        <pc:spChg chg="mod">
          <ac:chgData name="Fabiano Matheus Bittencourt Dutra" userId="08350035e090e45a" providerId="Windows Live" clId="Web-{FEA35A40-8DA6-4416-80A0-1FC70F75B8E3}" dt="2018-06-07T04:23:55.975" v="932" actId="20577"/>
          <ac:spMkLst>
            <pc:docMk/>
            <pc:sldMk cId="298834733" sldId="271"/>
            <ac:spMk id="3" creationId="{A2F33991-75F2-4B63-B078-8BA904135319}"/>
          </ac:spMkLst>
        </pc:spChg>
      </pc:sldChg>
      <pc:sldChg chg="modSp">
        <pc:chgData name="Fabiano Matheus Bittencourt Dutra" userId="08350035e090e45a" providerId="Windows Live" clId="Web-{FEA35A40-8DA6-4416-80A0-1FC70F75B8E3}" dt="2018-06-07T04:32:47.761" v="1250" actId="20577"/>
        <pc:sldMkLst>
          <pc:docMk/>
          <pc:sldMk cId="4132087982" sldId="272"/>
        </pc:sldMkLst>
        <pc:spChg chg="mod">
          <ac:chgData name="Fabiano Matheus Bittencourt Dutra" userId="08350035e090e45a" providerId="Windows Live" clId="Web-{FEA35A40-8DA6-4416-80A0-1FC70F75B8E3}" dt="2018-06-07T04:32:47.761" v="1250" actId="20577"/>
          <ac:spMkLst>
            <pc:docMk/>
            <pc:sldMk cId="4132087982" sldId="272"/>
            <ac:spMk id="2" creationId="{14F225CA-9637-4CFD-95C1-158EE17ECC4C}"/>
          </ac:spMkLst>
        </pc:spChg>
        <pc:spChg chg="mod">
          <ac:chgData name="Fabiano Matheus Bittencourt Dutra" userId="08350035e090e45a" providerId="Windows Live" clId="Web-{FEA35A40-8DA6-4416-80A0-1FC70F75B8E3}" dt="2018-06-07T04:32:32.010" v="1238" actId="20577"/>
          <ac:spMkLst>
            <pc:docMk/>
            <pc:sldMk cId="4132087982" sldId="272"/>
            <ac:spMk id="3" creationId="{9871D3D0-899C-4576-B932-E66FFE729B7C}"/>
          </ac:spMkLst>
        </pc:spChg>
      </pc:sldChg>
      <pc:sldChg chg="modSp">
        <pc:chgData name="Fabiano Matheus Bittencourt Dutra" userId="08350035e090e45a" providerId="Windows Live" clId="Web-{FEA35A40-8DA6-4416-80A0-1FC70F75B8E3}" dt="2018-06-07T04:48:02.968" v="1327" actId="20577"/>
        <pc:sldMkLst>
          <pc:docMk/>
          <pc:sldMk cId="3046920489" sldId="273"/>
        </pc:sldMkLst>
        <pc:spChg chg="mod">
          <ac:chgData name="Fabiano Matheus Bittencourt Dutra" userId="08350035e090e45a" providerId="Windows Live" clId="Web-{FEA35A40-8DA6-4416-80A0-1FC70F75B8E3}" dt="2018-06-07T04:33:39.263" v="1291" actId="20577"/>
          <ac:spMkLst>
            <pc:docMk/>
            <pc:sldMk cId="3046920489" sldId="273"/>
            <ac:spMk id="2" creationId="{608ADC74-96BE-405A-AD4B-04DC143E8946}"/>
          </ac:spMkLst>
        </pc:spChg>
        <pc:spChg chg="mod">
          <ac:chgData name="Fabiano Matheus Bittencourt Dutra" userId="08350035e090e45a" providerId="Windows Live" clId="Web-{FEA35A40-8DA6-4416-80A0-1FC70F75B8E3}" dt="2018-06-07T04:48:02.968" v="1327" actId="20577"/>
          <ac:spMkLst>
            <pc:docMk/>
            <pc:sldMk cId="3046920489" sldId="273"/>
            <ac:spMk id="3" creationId="{C054CDB6-1BED-4D8D-920F-A2AEC4B1D6EB}"/>
          </ac:spMkLst>
        </pc:spChg>
      </pc:sldChg>
    </pc:docChg>
  </pc:docChgLst>
  <pc:docChgLst>
    <pc:chgData name="Fabiano Matheus Bittencourt Dutra" userId="08350035e090e45a" providerId="Windows Live" clId="Web-{AF19AD74-326C-46DC-8FC6-1CFBA0D4B5EF}"/>
    <pc:docChg chg="modSld">
      <pc:chgData name="Fabiano Matheus Bittencourt Dutra" userId="08350035e090e45a" providerId="Windows Live" clId="Web-{AF19AD74-326C-46DC-8FC6-1CFBA0D4B5EF}" dt="2018-06-14T16:32:43.138" v="4" actId="20577"/>
      <pc:docMkLst>
        <pc:docMk/>
      </pc:docMkLst>
      <pc:sldChg chg="modSp">
        <pc:chgData name="Fabiano Matheus Bittencourt Dutra" userId="08350035e090e45a" providerId="Windows Live" clId="Web-{AF19AD74-326C-46DC-8FC6-1CFBA0D4B5EF}" dt="2018-06-14T16:32:42.216" v="2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AF19AD74-326C-46DC-8FC6-1CFBA0D4B5EF}" dt="2018-06-14T16:32:42.216" v="2" actId="20577"/>
          <ac:spMkLst>
            <pc:docMk/>
            <pc:sldMk cId="298834733" sldId="271"/>
            <ac:spMk id="2" creationId="{F74F92C4-50E5-4348-81F5-AAA55008D961}"/>
          </ac:spMkLst>
        </pc:spChg>
      </pc:sldChg>
    </pc:docChg>
  </pc:docChgLst>
  <pc:docChgLst>
    <pc:chgData name="Adriano Chaves" userId="2925374d2b8f8db5" providerId="LiveId" clId="{ADE37BDF-9E90-E746-95D6-A4B6DA940C5B}"/>
    <pc:docChg chg="">
      <pc:chgData name="Adriano Chaves" userId="2925374d2b8f8db5" providerId="LiveId" clId="{ADE37BDF-9E90-E746-95D6-A4B6DA940C5B}" dt="2018-06-07T17:06:39.956" v="1" actId="1592"/>
      <pc:docMkLst>
        <pc:docMk/>
      </pc:docMkLst>
      <pc:sldChg chg="addCm delCm">
        <pc:chgData name="Adriano Chaves" userId="2925374d2b8f8db5" providerId="LiveId" clId="{ADE37BDF-9E90-E746-95D6-A4B6DA940C5B}" dt="2018-06-07T17:06:39.956" v="1" actId="1592"/>
        <pc:sldMkLst>
          <pc:docMk/>
          <pc:sldMk cId="2640850016" sldId="259"/>
        </pc:sldMkLst>
      </pc:sldChg>
    </pc:docChg>
  </pc:docChgLst>
  <pc:docChgLst>
    <pc:chgData name="Adriano Chaves" userId="2925374d2b8f8db5" providerId="Windows Live" clId="Web-{6E57BBCE-BCDC-4EA8-BA67-B5156051758F}"/>
    <pc:docChg chg="modSld">
      <pc:chgData name="Adriano Chaves" userId="2925374d2b8f8db5" providerId="Windows Live" clId="Web-{6E57BBCE-BCDC-4EA8-BA67-B5156051758F}" dt="2018-06-07T03:34:31.904" v="1"/>
      <pc:docMkLst>
        <pc:docMk/>
      </pc:docMkLst>
      <pc:sldChg chg="modSp">
        <pc:chgData name="Adriano Chaves" userId="2925374d2b8f8db5" providerId="Windows Live" clId="Web-{6E57BBCE-BCDC-4EA8-BA67-B5156051758F}" dt="2018-06-07T03:34:31.904" v="1"/>
        <pc:sldMkLst>
          <pc:docMk/>
          <pc:sldMk cId="3500866343" sldId="262"/>
        </pc:sldMkLst>
        <pc:picChg chg="mod">
          <ac:chgData name="Adriano Chaves" userId="2925374d2b8f8db5" providerId="Windows Live" clId="Web-{6E57BBCE-BCDC-4EA8-BA67-B5156051758F}" dt="2018-06-07T03:29:10.704" v="0"/>
          <ac:picMkLst>
            <pc:docMk/>
            <pc:sldMk cId="3500866343" sldId="262"/>
            <ac:picMk id="8" creationId="{00000000-0000-0000-0000-000000000000}"/>
          </ac:picMkLst>
        </pc:picChg>
        <pc:picChg chg="mod">
          <ac:chgData name="Adriano Chaves" userId="2925374d2b8f8db5" providerId="Windows Live" clId="Web-{6E57BBCE-BCDC-4EA8-BA67-B5156051758F}" dt="2018-06-07T03:34:31.904" v="1"/>
          <ac:picMkLst>
            <pc:docMk/>
            <pc:sldMk cId="3500866343" sldId="262"/>
            <ac:picMk id="14" creationId="{00000000-0000-0000-0000-000000000000}"/>
          </ac:picMkLst>
        </pc:picChg>
      </pc:sldChg>
    </pc:docChg>
  </pc:docChgLst>
  <pc:docChgLst>
    <pc:chgData name="Fabiano Matheus Bittencourt Dutra" userId="08350035e090e45a" providerId="Windows Live" clId="Web-{47BA91E2-2553-4C4B-A410-3E2828AD8E09}"/>
    <pc:docChg chg="modSld">
      <pc:chgData name="Fabiano Matheus Bittencourt Dutra" userId="08350035e090e45a" providerId="Windows Live" clId="Web-{47BA91E2-2553-4C4B-A410-3E2828AD8E09}" dt="2018-06-07T16:07:53.052" v="4" actId="20577"/>
      <pc:docMkLst>
        <pc:docMk/>
      </pc:docMkLst>
      <pc:sldChg chg="modSp">
        <pc:chgData name="Fabiano Matheus Bittencourt Dutra" userId="08350035e090e45a" providerId="Windows Live" clId="Web-{47BA91E2-2553-4C4B-A410-3E2828AD8E09}" dt="2018-06-07T16:07:49.395" v="2" actId="20577"/>
        <pc:sldMkLst>
          <pc:docMk/>
          <pc:sldMk cId="2940008807" sldId="256"/>
        </pc:sldMkLst>
        <pc:spChg chg="mod">
          <ac:chgData name="Fabiano Matheus Bittencourt Dutra" userId="08350035e090e45a" providerId="Windows Live" clId="Web-{47BA91E2-2553-4C4B-A410-3E2828AD8E09}" dt="2018-06-07T16:07:49.395" v="2" actId="20577"/>
          <ac:spMkLst>
            <pc:docMk/>
            <pc:sldMk cId="2940008807" sldId="256"/>
            <ac:spMk id="4" creationId="{00000000-0000-0000-0000-000000000000}"/>
          </ac:spMkLst>
        </pc:spChg>
      </pc:sldChg>
    </pc:docChg>
  </pc:docChgLst>
  <pc:docChgLst>
    <pc:chgData name="Fabiano Matheus Bittencourt Dutra" userId="08350035e090e45a" providerId="Windows Live" clId="Web-{A7D159C6-3E08-445C-8676-96EA868CF07F}"/>
    <pc:docChg chg="addSld modSld sldOrd">
      <pc:chgData name="Fabiano Matheus Bittencourt Dutra" userId="08350035e090e45a" providerId="Windows Live" clId="Web-{A7D159C6-3E08-445C-8676-96EA868CF07F}" dt="2018-06-07T02:21:03" v="1004" actId="20577"/>
      <pc:docMkLst>
        <pc:docMk/>
      </pc:docMkLst>
      <pc:sldChg chg="ord">
        <pc:chgData name="Fabiano Matheus Bittencourt Dutra" userId="08350035e090e45a" providerId="Windows Live" clId="Web-{A7D159C6-3E08-445C-8676-96EA868CF07F}" dt="2018-06-07T02:03:26.927" v="52" actId="20577"/>
        <pc:sldMkLst>
          <pc:docMk/>
          <pc:sldMk cId="3500866343" sldId="262"/>
        </pc:sldMkLst>
      </pc:sldChg>
      <pc:sldChg chg="modSp new">
        <pc:chgData name="Fabiano Matheus Bittencourt Dutra" userId="08350035e090e45a" providerId="Windows Live" clId="Web-{A7D159C6-3E08-445C-8676-96EA868CF07F}" dt="2018-06-07T02:13:33.482" v="473" actId="20577"/>
        <pc:sldMkLst>
          <pc:docMk/>
          <pc:sldMk cId="298834733" sldId="271"/>
        </pc:sldMkLst>
        <pc:spChg chg="mod">
          <ac:chgData name="Fabiano Matheus Bittencourt Dutra" userId="08350035e090e45a" providerId="Windows Live" clId="Web-{A7D159C6-3E08-445C-8676-96EA868CF07F}" dt="2018-06-07T02:13:33.482" v="473" actId="20577"/>
          <ac:spMkLst>
            <pc:docMk/>
            <pc:sldMk cId="298834733" sldId="271"/>
            <ac:spMk id="2" creationId="{F74F92C4-50E5-4348-81F5-AAA55008D961}"/>
          </ac:spMkLst>
        </pc:spChg>
      </pc:sldChg>
      <pc:sldChg chg="modSp new">
        <pc:chgData name="Fabiano Matheus Bittencourt Dutra" userId="08350035e090e45a" providerId="Windows Live" clId="Web-{A7D159C6-3E08-445C-8676-96EA868CF07F}" dt="2018-06-07T02:21:03" v="1003" actId="20577"/>
        <pc:sldMkLst>
          <pc:docMk/>
          <pc:sldMk cId="4132087982" sldId="272"/>
        </pc:sldMkLst>
        <pc:spChg chg="mod">
          <ac:chgData name="Fabiano Matheus Bittencourt Dutra" userId="08350035e090e45a" providerId="Windows Live" clId="Web-{A7D159C6-3E08-445C-8676-96EA868CF07F}" dt="2018-06-07T02:09:27.910" v="396" actId="20577"/>
          <ac:spMkLst>
            <pc:docMk/>
            <pc:sldMk cId="4132087982" sldId="272"/>
            <ac:spMk id="2" creationId="{14F225CA-9637-4CFD-95C1-158EE17ECC4C}"/>
          </ac:spMkLst>
        </pc:spChg>
        <pc:spChg chg="mod">
          <ac:chgData name="Fabiano Matheus Bittencourt Dutra" userId="08350035e090e45a" providerId="Windows Live" clId="Web-{A7D159C6-3E08-445C-8676-96EA868CF07F}" dt="2018-06-07T02:21:03" v="1003" actId="20577"/>
          <ac:spMkLst>
            <pc:docMk/>
            <pc:sldMk cId="4132087982" sldId="272"/>
            <ac:spMk id="3" creationId="{9871D3D0-899C-4576-B932-E66FFE729B7C}"/>
          </ac:spMkLst>
        </pc:spChg>
      </pc:sldChg>
      <pc:sldChg chg="modSp new">
        <pc:chgData name="Fabiano Matheus Bittencourt Dutra" userId="08350035e090e45a" providerId="Windows Live" clId="Web-{A7D159C6-3E08-445C-8676-96EA868CF07F}" dt="2018-06-07T02:12:41.901" v="468" actId="20577"/>
        <pc:sldMkLst>
          <pc:docMk/>
          <pc:sldMk cId="3046920489" sldId="273"/>
        </pc:sldMkLst>
        <pc:spChg chg="mod">
          <ac:chgData name="Fabiano Matheus Bittencourt Dutra" userId="08350035e090e45a" providerId="Windows Live" clId="Web-{A7D159C6-3E08-445C-8676-96EA868CF07F}" dt="2018-06-07T02:09:32.925" v="397" actId="20577"/>
          <ac:spMkLst>
            <pc:docMk/>
            <pc:sldMk cId="3046920489" sldId="273"/>
            <ac:spMk id="2" creationId="{608ADC74-96BE-405A-AD4B-04DC143E8946}"/>
          </ac:spMkLst>
        </pc:spChg>
        <pc:spChg chg="mod">
          <ac:chgData name="Fabiano Matheus Bittencourt Dutra" userId="08350035e090e45a" providerId="Windows Live" clId="Web-{A7D159C6-3E08-445C-8676-96EA868CF07F}" dt="2018-06-07T02:12:41.901" v="468" actId="20577"/>
          <ac:spMkLst>
            <pc:docMk/>
            <pc:sldMk cId="3046920489" sldId="273"/>
            <ac:spMk id="3" creationId="{C054CDB6-1BED-4D8D-920F-A2AEC4B1D6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99A6-A552-4712-8A64-5614174D61CD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1EC0-DB49-41C5-A925-92B1641391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Roteiro </a:t>
            </a:r>
          </a:p>
          <a:p>
            <a:endParaRPr lang="pt-BR"/>
          </a:p>
          <a:p>
            <a:r>
              <a:rPr lang="pt-BR"/>
              <a:t>Porque o site do Correios</a:t>
            </a:r>
          </a:p>
          <a:p>
            <a:r>
              <a:rPr lang="pt-BR"/>
              <a:t>Comentários de erros encontrados</a:t>
            </a:r>
          </a:p>
          <a:p>
            <a:r>
              <a:rPr lang="pt-BR"/>
              <a:t>Ferramentas utilizadas</a:t>
            </a:r>
          </a:p>
          <a:p>
            <a:r>
              <a:rPr lang="pt-BR"/>
              <a:t>Tipos de testes realizados/plano de testes</a:t>
            </a:r>
          </a:p>
          <a:p>
            <a:r>
              <a:rPr lang="pt-BR"/>
              <a:t>Casos de Testes</a:t>
            </a:r>
          </a:p>
          <a:p>
            <a:r>
              <a:rPr lang="pt-BR"/>
              <a:t>Testes automatizados – como fez </a:t>
            </a:r>
            <a:r>
              <a:rPr lang="pt-BR" err="1"/>
              <a:t>etc</a:t>
            </a: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40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Links não funcionais</a:t>
            </a:r>
          </a:p>
          <a:p>
            <a:r>
              <a:rPr lang="pt-BR"/>
              <a:t>Partes do site parcialmente obsoletas</a:t>
            </a:r>
          </a:p>
          <a:p>
            <a:r>
              <a:rPr lang="pt-BR"/>
              <a:t>Funcionalidades confusas</a:t>
            </a:r>
          </a:p>
          <a:p>
            <a:r>
              <a:rPr lang="pt-BR"/>
              <a:t>Falta de manutenção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1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Exploratório</a:t>
            </a:r>
            <a:r>
              <a:rPr lang="pt-BR" sz="1200" b="1" i="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sem passo a passo</a:t>
            </a:r>
            <a:endParaRPr lang="pt-BR" sz="1200" b="1" i="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pt-BR" sz="1200" b="1" i="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Localização: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feito para garantir que a aplicação vai funcionar corretamente em múltiplos idiomas, o teste também cobre tipos de data diferentes, como por exemplo </a:t>
            </a:r>
            <a:r>
              <a:rPr lang="pt-B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/mm/aa ou mm/</a:t>
            </a:r>
            <a:r>
              <a:rPr lang="pt-B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/aa. </a:t>
            </a:r>
            <a:endParaRPr lang="pt-BR" sz="1200" b="1" i="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pt-BR" sz="1200" b="1" i="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 interface - </a:t>
            </a:r>
            <a:r>
              <a:rPr lang="pt-BR" sz="1200" b="1" i="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u="sng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teste é utilizado para testar todas as entradas e saídas utilizadas na aplicação. Um número controlado de transações é usado para testar se os dados inseridos resultam nos dados esperados de saída. É utilizado para testar se a aplicação irá interagir de modo correto com outros sistemas. </a:t>
            </a:r>
          </a:p>
          <a:p>
            <a:pPr rtl="0" fontAlgn="base"/>
            <a:endParaRPr lang="pt-B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Temporal: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realizado para verificar eventos centrados em datas, como verificação de feriados, ano bi sexto etc. </a:t>
            </a:r>
          </a:p>
          <a:p>
            <a:endParaRPr lang="pt-BR"/>
          </a:p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 Limite de Entradas: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designado para garantir que a aplicação só vai permitir entradas válidas. </a:t>
            </a:r>
            <a:endParaRPr lang="pt-BR"/>
          </a:p>
          <a:p>
            <a:pPr rtl="0" fontAlgn="base"/>
            <a:endParaRPr lang="pt-B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1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automatizados: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base"/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automatizados podem ser realizados para automatizar os testes de regressão e os testes funcionais. 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1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CEP </a:t>
            </a:r>
            <a:r>
              <a:rPr lang="en-US" err="1">
                <a:cs typeface="Calibri"/>
              </a:rPr>
              <a:t>técnica</a:t>
            </a:r>
            <a:r>
              <a:rPr lang="en-US">
                <a:cs typeface="Calibri"/>
              </a:rPr>
              <a:t> valor </a:t>
            </a:r>
            <a:r>
              <a:rPr lang="en-US" err="1">
                <a:cs typeface="Calibri"/>
              </a:rPr>
              <a:t>limite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71EC0-DB49-41C5-A925-92B1641391D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9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3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6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5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AEEC-02FD-4769-AA24-A1164D476E0C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B891-28AB-48E2-A627-C48F6CE24C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hyperlink" Target="http://www.correios.com.br/sobre-os-correios/a-empre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://extentreport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oCh" TargetMode="External"/><Relationship Id="rId7" Type="http://schemas.openxmlformats.org/officeDocument/2006/relationships/image" Target="../media/image23.png"/><Relationship Id="rId2" Type="http://schemas.openxmlformats.org/officeDocument/2006/relationships/hyperlink" Target="mailto:adrianochaves93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fmbdutra" TargetMode="External"/><Relationship Id="rId4" Type="http://schemas.openxmlformats.org/officeDocument/2006/relationships/hyperlink" Target="mailto:fmbdutr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674" y="2486024"/>
            <a:ext cx="11732652" cy="1333067"/>
          </a:xfrm>
        </p:spPr>
        <p:txBody>
          <a:bodyPr>
            <a:normAutofit fontScale="90000"/>
          </a:bodyPr>
          <a:lstStyle/>
          <a:p>
            <a:r>
              <a:rPr lang="pt-BR" sz="8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TESTE SITE DO CORREIOS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7018" y="4821382"/>
            <a:ext cx="9144000" cy="1503218"/>
          </a:xfrm>
        </p:spPr>
        <p:txBody>
          <a:bodyPr>
            <a:normAutofit/>
          </a:bodyPr>
          <a:lstStyle/>
          <a:p>
            <a:r>
              <a:rPr lang="pt-BR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Adriano C. Chaves e Fabiano M. B. Dutra</a:t>
            </a:r>
          </a:p>
          <a:p>
            <a:r>
              <a:rPr lang="pt-BR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Porto Alegre/RS</a:t>
            </a:r>
          </a:p>
          <a:p>
            <a:r>
              <a:rPr lang="pt-BR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Junho 2018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660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Escola Politécnica PUCRS</a:t>
            </a:r>
            <a:endParaRPr lang="pt-BR" b="1">
              <a:solidFill>
                <a:srgbClr val="333F50"/>
              </a:solidFill>
              <a:latin typeface="Corbel"/>
            </a:endParaRPr>
          </a:p>
          <a:p>
            <a:r>
              <a:rPr lang="pt-BR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Students</a:t>
            </a:r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Business (S2B) 2018/1</a:t>
            </a:r>
          </a:p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Professor Marco </a:t>
            </a:r>
            <a:r>
              <a:rPr lang="pt-BR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Mangan</a:t>
            </a:r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e Técnicos da </a:t>
            </a:r>
            <a:r>
              <a:rPr lang="pt-BR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DBServer</a:t>
            </a:r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00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POR PARÂMETROS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839786" y="1301874"/>
            <a:ext cx="5157787" cy="823912"/>
          </a:xfrm>
        </p:spPr>
        <p:txBody>
          <a:bodyPr/>
          <a:lstStyle/>
          <a:p>
            <a:pPr algn="ctr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Sem Parâmetros: 23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9" b="32511"/>
          <a:stretch/>
        </p:blipFill>
        <p:spPr>
          <a:xfrm>
            <a:off x="1342062" y="2454156"/>
            <a:ext cx="3899028" cy="3600000"/>
          </a:xfrm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>
          <a:xfrm>
            <a:off x="6172200" y="1294477"/>
            <a:ext cx="5183188" cy="823912"/>
          </a:xfrm>
        </p:spPr>
        <p:txBody>
          <a:bodyPr/>
          <a:lstStyle/>
          <a:p>
            <a:pPr algn="ctr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Com Parâmetros: 14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4348" b="46803"/>
          <a:stretch/>
        </p:blipFill>
        <p:spPr>
          <a:xfrm>
            <a:off x="6172200" y="2454156"/>
            <a:ext cx="4771276" cy="3600000"/>
          </a:xfrm>
        </p:spPr>
      </p:pic>
    </p:spTree>
    <p:extLst>
      <p:ext uri="{BB962C8B-B14F-4D97-AF65-F5344CB8AC3E}">
        <p14:creationId xmlns:p14="http://schemas.microsoft.com/office/powerpoint/2010/main" val="145894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ESTRUTURA DO CÓDIGO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2188" t="3364" r="6497" b="5342"/>
          <a:stretch/>
        </p:blipFill>
        <p:spPr>
          <a:xfrm>
            <a:off x="1609859" y="1828800"/>
            <a:ext cx="5834130" cy="34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9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RELATÓRIO AUTOMATIZADO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58" y="1825625"/>
            <a:ext cx="10276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F92C4-50E5-4348-81F5-AAA55008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RESULTADOS OBTIDOS</a:t>
            </a:r>
            <a:endParaRPr lang="pt-BR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33991-75F2-4B63-B078-8BA90413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795"/>
            <a:ext cx="10515600" cy="3316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Outros idiomas limitam acesso a funcionalidades do site;</a:t>
            </a:r>
            <a:endParaRPr lang="pt-BR"/>
          </a:p>
          <a:p>
            <a:r>
              <a:rPr lang="pt-BR">
                <a:cs typeface="Calibri"/>
              </a:rPr>
              <a:t>Inúmeros direcionamentos inexistentes;</a:t>
            </a:r>
          </a:p>
          <a:p>
            <a:r>
              <a:rPr lang="pt-BR">
                <a:cs typeface="Calibri"/>
              </a:rPr>
              <a:t>Site sem recursos de acessibilidade;</a:t>
            </a:r>
          </a:p>
          <a:p>
            <a:r>
              <a:rPr lang="pt-BR">
                <a:cs typeface="Calibri"/>
              </a:rPr>
              <a:t>Sem possibilidade de procurar agência por proximidade;</a:t>
            </a:r>
          </a:p>
          <a:p>
            <a:r>
              <a:rPr lang="pt-BR">
                <a:cs typeface="Calibri"/>
              </a:rPr>
              <a:t>Funcionalidades operam, porém limitadas ou com complexidade</a:t>
            </a:r>
          </a:p>
          <a:p>
            <a:r>
              <a:rPr lang="pt-BR">
                <a:cs typeface="Calibri"/>
              </a:rPr>
              <a:t>Testes automatizados implantados com sucesso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839787" y="457670"/>
            <a:ext cx="5157787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32 CASOS DE TESTES TOTALIZADOS</a:t>
            </a:r>
          </a:p>
        </p:txBody>
      </p:sp>
      <p:pic>
        <p:nvPicPr>
          <p:cNvPr id="8" name="Espaço Reservado para Conteúdo 7" descr="Uma imagem contendo captura de tela&#10;&#10;Descrição gerada com muito alta confiança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47" t="1647" r="1421" b="2829"/>
          <a:stretch/>
        </p:blipFill>
        <p:spPr>
          <a:xfrm>
            <a:off x="990373" y="1751527"/>
            <a:ext cx="4832180" cy="2987898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6172200" y="457670"/>
            <a:ext cx="5183188" cy="823912"/>
          </a:xfrm>
        </p:spPr>
        <p:txBody>
          <a:bodyPr/>
          <a:lstStyle/>
          <a:p>
            <a:pPr algn="ctr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23 CASOS AUTOMATIZADOS</a:t>
            </a:r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533" t="3321" r="2073" b="3600"/>
          <a:stretch/>
        </p:blipFill>
        <p:spPr>
          <a:xfrm>
            <a:off x="6420327" y="1700011"/>
            <a:ext cx="4790524" cy="2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25CA-9637-4CFD-95C1-158EE17E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1D3D0-899C-4576-B932-E66FFE72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Algumas funcionalidades possuem uso confuso</a:t>
            </a:r>
            <a:endParaRPr lang="pt-BR"/>
          </a:p>
          <a:p>
            <a:pPr lvl="1"/>
            <a:r>
              <a:rPr lang="pt-BR">
                <a:cs typeface="Calibri"/>
              </a:rPr>
              <a:t>Sem acesso a documentação ou manual/passo a passo aos usuários.</a:t>
            </a:r>
          </a:p>
          <a:p>
            <a:r>
              <a:rPr lang="pt-BR">
                <a:cs typeface="Calibri"/>
              </a:rPr>
              <a:t>Plataforma não coesa, funções ultrapassadas</a:t>
            </a:r>
          </a:p>
          <a:p>
            <a:pPr lvl="1"/>
            <a:r>
              <a:rPr lang="pt-BR">
                <a:cs typeface="Calibri"/>
              </a:rPr>
              <a:t>Site necessita de manutenção em seu todo para experiência completa.</a:t>
            </a:r>
          </a:p>
          <a:p>
            <a:r>
              <a:rPr lang="pt-BR">
                <a:cs typeface="Calibri"/>
              </a:rPr>
              <a:t>Visão da importância da plataforma;</a:t>
            </a:r>
          </a:p>
          <a:p>
            <a:r>
              <a:rPr lang="pt-BR">
                <a:cs typeface="Calibri"/>
              </a:rPr>
              <a:t>As funcionalidades do site funcionam de forma satisfatória para atender os clientes do Correios;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8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ADC74-96BE-405A-AD4B-04DC143E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4CDB6-1BED-4D8D-920F-A2AEC4B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1696229"/>
            <a:ext cx="11550769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Quem Somos – Correios</a:t>
            </a:r>
          </a:p>
          <a:p>
            <a:pPr marL="685800" lvl="2">
              <a:spcBef>
                <a:spcPts val="1000"/>
              </a:spcBef>
            </a:pP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 </a:t>
            </a: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2"/>
              </a:rPr>
              <a:t>http://www.correios.com.br/sobre-os-correios/a-empresa</a:t>
            </a:r>
            <a:endParaRPr lang="pt-BR" sz="28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MVN </a:t>
            </a:r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Repository</a:t>
            </a:r>
          </a:p>
          <a:p>
            <a:pPr marL="685800" lvl="2">
              <a:spcBef>
                <a:spcPts val="1000"/>
              </a:spcBef>
            </a:pP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 </a:t>
            </a: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3"/>
              </a:rPr>
              <a:t>https://mvnrepository.com/</a:t>
            </a:r>
            <a:endParaRPr lang="pt-BR" sz="28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Extent</a:t>
            </a:r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Reports</a:t>
            </a:r>
          </a:p>
          <a:p>
            <a:pPr marL="685800" lvl="2">
              <a:spcBef>
                <a:spcPts val="1000"/>
              </a:spcBef>
            </a:pP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em: </a:t>
            </a: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4"/>
              </a:rPr>
              <a:t>http://extentreports.com/</a:t>
            </a: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</a:p>
          <a:p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Steak</a:t>
            </a:r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OverFlow</a:t>
            </a:r>
          </a:p>
          <a:p>
            <a:pPr marL="685800" lvl="2">
              <a:spcBef>
                <a:spcPts val="1000"/>
              </a:spcBef>
            </a:pP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Disponível em </a:t>
            </a:r>
            <a:r>
              <a:rPr lang="pt-BR" sz="28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5"/>
              </a:rPr>
              <a:t>https://stackoverflow.com/</a:t>
            </a:r>
          </a:p>
          <a:p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Materiais disponibilizados pelo S2B 2018/1 e técnicos </a:t>
            </a:r>
            <a:r>
              <a:rPr lang="pt-BR" sz="3200" b="1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DBServer</a:t>
            </a:r>
            <a:r>
              <a:rPr lang="pt-BR" sz="3200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;</a:t>
            </a:r>
          </a:p>
          <a:p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2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62149"/>
            <a:ext cx="10515600" cy="5314814"/>
          </a:xfrm>
        </p:spPr>
        <p:txBody>
          <a:bodyPr/>
          <a:lstStyle/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Adriano Chagas Chaves</a:t>
            </a:r>
          </a:p>
          <a:p>
            <a:pPr lvl="1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2"/>
              </a:rPr>
              <a:t>adrianochaves93@gmail.com</a:t>
            </a:r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3"/>
              </a:rPr>
              <a:t>https://github.com/AdrianoCh</a:t>
            </a:r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Fabiano Matheus Bittencourt Dutra</a:t>
            </a:r>
          </a:p>
          <a:p>
            <a:pPr lvl="1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4"/>
              </a:rPr>
              <a:t>fmbdutra@gmail.com</a:t>
            </a:r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  <a:hlinkClick r:id="rId5"/>
              </a:rPr>
              <a:t>https://github.com/fmbdutra</a:t>
            </a:r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Trabalho disponível no GitHub</a:t>
            </a:r>
          </a:p>
          <a:p>
            <a:pPr lvl="1"/>
            <a:r>
              <a:rPr lang="pt-BR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https://github.com/AdrianoCh/projetoS2B						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2229" r="9412" b="13503"/>
          <a:stretch/>
        </p:blipFill>
        <p:spPr>
          <a:xfrm>
            <a:off x="7325926" y="3519556"/>
            <a:ext cx="4095482" cy="13780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8" y="771997"/>
            <a:ext cx="3249779" cy="27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POR QUE SITE DO CORREIOS</a:t>
            </a:r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?</a:t>
            </a:r>
            <a:endParaRPr lang="pt-BR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3627" y="1904276"/>
            <a:ext cx="10515600" cy="3231284"/>
          </a:xfrm>
          <a:noFill/>
        </p:spPr>
        <p:txBody>
          <a:bodyPr/>
          <a:lstStyle/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Empresa pública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Referência e patrimônio nacional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Operador exclusivo do setor postal do país</a:t>
            </a:r>
          </a:p>
          <a:p>
            <a:pPr lvl="1"/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Carta, telegrama e correspondência agrupada (malotes)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Importância da disponibilidade do site</a:t>
            </a:r>
          </a:p>
          <a:p>
            <a:pPr marL="0" indent="0">
              <a:buNone/>
            </a:pPr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pt-BR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88512"/>
            <a:ext cx="10515600" cy="14809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6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INOVAÇÃO X MANUTENÇÃO</a:t>
            </a:r>
          </a:p>
        </p:txBody>
      </p:sp>
    </p:spTree>
    <p:extLst>
      <p:ext uri="{BB962C8B-B14F-4D97-AF65-F5344CB8AC3E}">
        <p14:creationId xmlns:p14="http://schemas.microsoft.com/office/powerpoint/2010/main" val="26408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5" y="113032"/>
            <a:ext cx="1630680" cy="16306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56" y="1318170"/>
            <a:ext cx="1926465" cy="8042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48" y="4039111"/>
            <a:ext cx="3161077" cy="11717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02" y="3812147"/>
            <a:ext cx="1625633" cy="16256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97" y="3313155"/>
            <a:ext cx="2411809" cy="6100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" y="2677533"/>
            <a:ext cx="1691451" cy="16405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27" y="2038902"/>
            <a:ext cx="5120640" cy="12033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11" y="966636"/>
            <a:ext cx="2028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REALIZADOS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8504" y="1961055"/>
            <a:ext cx="4789868" cy="3246438"/>
          </a:xfrm>
        </p:spPr>
        <p:txBody>
          <a:bodyPr/>
          <a:lstStyle/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exploratórios</a:t>
            </a:r>
          </a:p>
          <a:p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Localização</a:t>
            </a:r>
          </a:p>
          <a:p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Interface – </a:t>
            </a:r>
            <a:r>
              <a:rPr lang="pt-BR" sz="320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End</a:t>
            </a:r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pt-BR" sz="320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End</a:t>
            </a:r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350357" y="1961055"/>
            <a:ext cx="4068651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Temporal</a:t>
            </a:r>
          </a:p>
          <a:p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Limites de entrada</a:t>
            </a:r>
          </a:p>
          <a:p>
            <a:endParaRPr lang="pt-BR" sz="320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2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Automatizados</a:t>
            </a:r>
          </a:p>
        </p:txBody>
      </p:sp>
    </p:spTree>
    <p:extLst>
      <p:ext uri="{BB962C8B-B14F-4D97-AF65-F5344CB8AC3E}">
        <p14:creationId xmlns:p14="http://schemas.microsoft.com/office/powerpoint/2010/main" val="28282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TESTES AUTOMATIZADOS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31687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Contraste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Aumento/Diminuição de Letra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Localização/Idiomas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Busca de CEP e Endereços</a:t>
            </a:r>
          </a:p>
          <a:p>
            <a:r>
              <a:rPr lang="pt-BR" sz="360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Busca de Agências</a:t>
            </a:r>
          </a:p>
        </p:txBody>
      </p:sp>
    </p:spTree>
    <p:extLst>
      <p:ext uri="{BB962C8B-B14F-4D97-AF65-F5344CB8AC3E}">
        <p14:creationId xmlns:p14="http://schemas.microsoft.com/office/powerpoint/2010/main" val="172600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" y="2446987"/>
            <a:ext cx="10835666" cy="215902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FUNÇÕES DA HOMEPAGE</a:t>
            </a:r>
          </a:p>
        </p:txBody>
      </p:sp>
    </p:spTree>
    <p:extLst>
      <p:ext uri="{BB962C8B-B14F-4D97-AF65-F5344CB8AC3E}">
        <p14:creationId xmlns:p14="http://schemas.microsoft.com/office/powerpoint/2010/main" val="133102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6" y="198792"/>
            <a:ext cx="4857750" cy="2857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6" y="3167924"/>
            <a:ext cx="4724400" cy="2095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89" y="660821"/>
            <a:ext cx="5312667" cy="37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60" y="327874"/>
            <a:ext cx="6362700" cy="3095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b="9694"/>
          <a:stretch/>
        </p:blipFill>
        <p:spPr>
          <a:xfrm>
            <a:off x="5468206" y="2842742"/>
            <a:ext cx="6429375" cy="19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1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TESTE SITE DO CORREIOS</vt:lpstr>
      <vt:lpstr>POR QUE SITE DO CORREIOS?</vt:lpstr>
      <vt:lpstr>PowerPoint Presentation</vt:lpstr>
      <vt:lpstr>PowerPoint Presentation</vt:lpstr>
      <vt:lpstr>TESTES REALIZADOS</vt:lpstr>
      <vt:lpstr>TESTES AUTOMATIZADOS</vt:lpstr>
      <vt:lpstr>FUNÇÕES DA HOMEPAGE</vt:lpstr>
      <vt:lpstr>PowerPoint Presentation</vt:lpstr>
      <vt:lpstr>PowerPoint Presentation</vt:lpstr>
      <vt:lpstr>TESTES POR PARÂMETROS</vt:lpstr>
      <vt:lpstr>ESTRUTURA DO CÓDIGO</vt:lpstr>
      <vt:lpstr>RELATÓRIO AUTOMATIZADO</vt:lpstr>
      <vt:lpstr>RESULTADOS OBTIDOS</vt:lpstr>
      <vt:lpstr>PowerPoint Presentation</vt:lpstr>
      <vt:lpstr>CONSIDERAÇÕES FINAIS</vt:lpstr>
      <vt:lpstr>REFERÊNCIAS BIBLIOGRÁFICAS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Site do Correios</dc:title>
  <dc:creator>S2B Teste de Software</dc:creator>
  <cp:revision>1</cp:revision>
  <dcterms:modified xsi:type="dcterms:W3CDTF">2018-06-14T16:33:10Z</dcterms:modified>
</cp:coreProperties>
</file>