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0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2"/>
  </p:normalViewPr>
  <p:slideViewPr>
    <p:cSldViewPr snapToGrid="0" snapToObjects="1">
      <p:cViewPr varScale="1">
        <p:scale>
          <a:sx n="107" d="100"/>
          <a:sy n="107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771-259C-934F-909D-4AC049784E3F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2A1-C220-7C41-AAB5-97CDADC129EF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71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771-259C-934F-909D-4AC049784E3F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2A1-C220-7C41-AAB5-97CDADC129EF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3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771-259C-934F-909D-4AC049784E3F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2A1-C220-7C41-AAB5-97CDADC129EF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17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771-259C-934F-909D-4AC049784E3F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2A1-C220-7C41-AAB5-97CDADC129EF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7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771-259C-934F-909D-4AC049784E3F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2A1-C220-7C41-AAB5-97CDADC129EF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95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771-259C-934F-909D-4AC049784E3F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2A1-C220-7C41-AAB5-97CDADC129EF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2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771-259C-934F-909D-4AC049784E3F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2A1-C220-7C41-AAB5-97CDADC129EF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7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771-259C-934F-909D-4AC049784E3F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2A1-C220-7C41-AAB5-97CDADC129EF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00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771-259C-934F-909D-4AC049784E3F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2A1-C220-7C41-AAB5-97CDADC129EF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4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771-259C-934F-909D-4AC049784E3F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2A1-C220-7C41-AAB5-97CDADC129EF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9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0771-259C-934F-909D-4AC049784E3F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B2A1-C220-7C41-AAB5-97CDADC129EF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86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0771-259C-934F-909D-4AC049784E3F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B2A1-C220-7C41-AAB5-97CDADC129EF}" type="slidenum">
              <a:rPr lang="en-GB" smtClean="0"/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" y="320634"/>
            <a:ext cx="12011168" cy="653736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6483928" y="2573480"/>
            <a:ext cx="203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Original Kaons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24395" y="495299"/>
            <a:ext cx="203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Original Kaons</a:t>
            </a:r>
            <a:endParaRPr lang="en-GB" sz="2400" b="1">
              <a:solidFill>
                <a:srgbClr val="FF000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" y="101300"/>
            <a:ext cx="12141420" cy="660825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463077" y="3333502"/>
            <a:ext cx="2772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Vtx</a:t>
            </a:r>
            <a:r>
              <a:rPr lang="en-GB" sz="2400" b="1" dirty="0" smtClean="0">
                <a:solidFill>
                  <a:srgbClr val="FF0000"/>
                </a:solidFill>
              </a:rPr>
              <a:t> Refitted Kaons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(on which we cut)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1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00"/>
            <a:ext cx="12192000" cy="6635788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63077" y="3333502"/>
            <a:ext cx="2772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4 </a:t>
            </a:r>
            <a:r>
              <a:rPr lang="en-GB" sz="2400" b="1" dirty="0" err="1" smtClean="0">
                <a:solidFill>
                  <a:srgbClr val="FF0000"/>
                </a:solidFill>
              </a:rPr>
              <a:t>Vtx</a:t>
            </a:r>
            <a:r>
              <a:rPr lang="en-GB" sz="2400" b="1" dirty="0" smtClean="0">
                <a:solidFill>
                  <a:srgbClr val="FF0000"/>
                </a:solidFill>
              </a:rPr>
              <a:t> Refitted Kaons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3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98" y="414152"/>
            <a:ext cx="7200900" cy="61722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 rot="16200000">
            <a:off x="1214227" y="1831170"/>
            <a:ext cx="2359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M(KK) </a:t>
            </a:r>
            <a:r>
              <a:rPr lang="mr-IN" b="1" dirty="0" smtClean="0"/>
              <a:t>–</a:t>
            </a:r>
            <a:r>
              <a:rPr lang="en-GB" b="1" dirty="0" smtClean="0"/>
              <a:t> Original [GeV]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5261411" y="6401686"/>
            <a:ext cx="34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M(KK) </a:t>
            </a:r>
            <a:r>
              <a:rPr lang="mr-IN" b="1" dirty="0" smtClean="0"/>
              <a:t>–</a:t>
            </a:r>
            <a:r>
              <a:rPr lang="en-GB" b="1" dirty="0" smtClean="0"/>
              <a:t> B0 four tracks refit [GeV]</a:t>
            </a:r>
            <a:endParaRPr lang="en-GB" dirty="0"/>
          </a:p>
        </p:txBody>
      </p:sp>
      <p:cxnSp>
        <p:nvCxnSpPr>
          <p:cNvPr id="8" name="Connettore 1 7"/>
          <p:cNvCxnSpPr/>
          <p:nvPr/>
        </p:nvCxnSpPr>
        <p:spPr>
          <a:xfrm flipV="1">
            <a:off x="3111335" y="1045029"/>
            <a:ext cx="4987636" cy="4928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40" y="0"/>
            <a:ext cx="8161513" cy="668283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 rot="16200000">
            <a:off x="1007534" y="1474910"/>
            <a:ext cx="2359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M(KK) </a:t>
            </a:r>
            <a:r>
              <a:rPr lang="mr-IN" b="1" dirty="0" smtClean="0"/>
              <a:t>–</a:t>
            </a:r>
            <a:r>
              <a:rPr lang="en-GB" b="1" dirty="0" smtClean="0"/>
              <a:t> Original [GeV]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5415790" y="6399602"/>
            <a:ext cx="344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M(KK) </a:t>
            </a:r>
            <a:r>
              <a:rPr lang="mr-IN" b="1" dirty="0" smtClean="0"/>
              <a:t>–</a:t>
            </a:r>
            <a:r>
              <a:rPr lang="en-GB" b="1" dirty="0" smtClean="0"/>
              <a:t> Phi Two tracks refit [GeV]</a:t>
            </a:r>
            <a:endParaRPr lang="en-GB" dirty="0"/>
          </a:p>
        </p:txBody>
      </p:sp>
      <p:cxnSp>
        <p:nvCxnSpPr>
          <p:cNvPr id="7" name="Connettore 1 6"/>
          <p:cNvCxnSpPr/>
          <p:nvPr/>
        </p:nvCxnSpPr>
        <p:spPr>
          <a:xfrm flipV="1">
            <a:off x="2814451" y="1935678"/>
            <a:ext cx="4465123" cy="41801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1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74" y="166255"/>
            <a:ext cx="7463426" cy="655517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483897" y="166255"/>
            <a:ext cx="50329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KK Mass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GB" sz="2400" b="1" dirty="0" smtClean="0">
                <a:solidFill>
                  <a:srgbClr val="FF0000"/>
                </a:solidFill>
              </a:rPr>
              <a:t> B0 </a:t>
            </a:r>
            <a:r>
              <a:rPr lang="en-GB" sz="2400" b="1" dirty="0" err="1" smtClean="0">
                <a:solidFill>
                  <a:srgbClr val="FF0000"/>
                </a:solidFill>
              </a:rPr>
              <a:t>Vtx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Refti</a:t>
            </a:r>
            <a:r>
              <a:rPr lang="en-GB" sz="2400" b="1" dirty="0" smtClean="0">
                <a:solidFill>
                  <a:srgbClr val="FF0000"/>
                </a:solidFill>
              </a:rPr>
              <a:t> vs Phi </a:t>
            </a:r>
            <a:r>
              <a:rPr lang="en-GB" sz="2400" b="1" dirty="0" err="1" smtClean="0">
                <a:solidFill>
                  <a:srgbClr val="FF0000"/>
                </a:solidFill>
              </a:rPr>
              <a:t>Vtx</a:t>
            </a:r>
            <a:r>
              <a:rPr lang="en-GB" sz="2400" b="1" dirty="0" smtClean="0">
                <a:solidFill>
                  <a:srgbClr val="FF0000"/>
                </a:solidFill>
              </a:rPr>
              <a:t> Refit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451415" y="6352102"/>
            <a:ext cx="344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M(KK) </a:t>
            </a:r>
            <a:r>
              <a:rPr lang="mr-IN" b="1" dirty="0" smtClean="0"/>
              <a:t>–</a:t>
            </a:r>
            <a:r>
              <a:rPr lang="en-GB" b="1" dirty="0" smtClean="0"/>
              <a:t> Phi Two tracks refit [GeV]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 rot="16200000">
            <a:off x="550864" y="2161065"/>
            <a:ext cx="34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M(KK) </a:t>
            </a:r>
            <a:r>
              <a:rPr lang="mr-IN" b="1" dirty="0" smtClean="0"/>
              <a:t>–</a:t>
            </a:r>
            <a:r>
              <a:rPr lang="en-GB" b="1" dirty="0" smtClean="0"/>
              <a:t> B0 four tracks refit [GeV]</a:t>
            </a:r>
            <a:endParaRPr lang="en-GB" dirty="0"/>
          </a:p>
        </p:txBody>
      </p:sp>
      <p:cxnSp>
        <p:nvCxnSpPr>
          <p:cNvPr id="11" name="Connettore 1 10"/>
          <p:cNvCxnSpPr/>
          <p:nvPr/>
        </p:nvCxnSpPr>
        <p:spPr>
          <a:xfrm flipV="1">
            <a:off x="3016332" y="865564"/>
            <a:ext cx="5500546" cy="5226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87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9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82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Adriano Di Florio</dc:creator>
  <cp:lastModifiedBy>Adriano Di Florio</cp:lastModifiedBy>
  <cp:revision>3</cp:revision>
  <cp:lastPrinted>2017-10-27T20:20:55Z</cp:lastPrinted>
  <dcterms:created xsi:type="dcterms:W3CDTF">2017-10-27T20:11:34Z</dcterms:created>
  <dcterms:modified xsi:type="dcterms:W3CDTF">2017-10-30T10:28:05Z</dcterms:modified>
</cp:coreProperties>
</file>