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02E8-096E-465E-B654-2EC6D081EAA6}" type="datetimeFigureOut">
              <a:rPr lang="pt-BR" smtClean="0"/>
              <a:pPr/>
              <a:t>10/5/2014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t-scm.com/documentation" TargetMode="External"/><Relationship Id="rId3" Type="http://schemas.openxmlformats.org/officeDocument/2006/relationships/hyperlink" Target="https://www.atlassian.com/git?utm_source=bitbucket&amp;utm_medium=link&amp;utm_campaign=homepage&amp;utm_content=free_git_tutorials" TargetMode="External"/><Relationship Id="rId7" Type="http://schemas.openxmlformats.org/officeDocument/2006/relationships/hyperlink" Target="http://www.git-scm.com/book" TargetMode="External"/><Relationship Id="rId2" Type="http://schemas.openxmlformats.org/officeDocument/2006/relationships/hyperlink" Target="http://rypress.com/tutorials/git/introduction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it-scm.com/" TargetMode="External"/><Relationship Id="rId5" Type="http://schemas.openxmlformats.org/officeDocument/2006/relationships/hyperlink" Target="http://www.git-scm.com/docs" TargetMode="External"/><Relationship Id="rId4" Type="http://schemas.openxmlformats.org/officeDocument/2006/relationships/hyperlink" Target="https://www.atlassian.com/git/tutorial/git-basi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f.org/creating/" TargetMode="External"/><Relationship Id="rId2" Type="http://schemas.openxmlformats.org/officeDocument/2006/relationships/hyperlink" Target="http://gitref.org/basi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GIT</a:t>
            </a:r>
            <a:endParaRPr lang="pt-BR" sz="8000" b="1" dirty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8715436" cy="400052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Passo a </a:t>
            </a:r>
            <a:r>
              <a:rPr lang="pt-BR" dirty="0" smtClean="0"/>
              <a:t>Passo</a:t>
            </a:r>
          </a:p>
          <a:p>
            <a:endParaRPr lang="pt-BR" dirty="0" smtClean="0"/>
          </a:p>
          <a:p>
            <a:r>
              <a:rPr lang="pt-BR" sz="2200" dirty="0" smtClean="0">
                <a:hlinkClick r:id="rId2"/>
              </a:rPr>
              <a:t>http://</a:t>
            </a:r>
            <a:r>
              <a:rPr lang="pt-BR" sz="2200" dirty="0" smtClean="0">
                <a:hlinkClick r:id="rId2"/>
              </a:rPr>
              <a:t>rypress.com/tutorials/git/introduction.html</a:t>
            </a:r>
            <a:endParaRPr lang="pt-BR" sz="2200" dirty="0" smtClean="0"/>
          </a:p>
          <a:p>
            <a:endParaRPr lang="pt-BR" sz="2200" dirty="0" smtClean="0"/>
          </a:p>
          <a:p>
            <a:r>
              <a:rPr lang="pt-BR" sz="2400" dirty="0" smtClean="0">
                <a:hlinkClick r:id="rId3"/>
              </a:rPr>
              <a:t>https://www.atlassian.com/git?utm_source=bitbucket&amp;utm_medium=link&amp;utm_campaign=homepage&amp;utm_content=free_git_tutorials</a:t>
            </a:r>
            <a:endParaRPr lang="pt-BR" sz="2400" dirty="0" smtClean="0"/>
          </a:p>
          <a:p>
            <a:endParaRPr lang="pt-BR" sz="2200" dirty="0" smtClean="0">
              <a:hlinkClick r:id="rId4"/>
            </a:endParaRPr>
          </a:p>
          <a:p>
            <a:r>
              <a:rPr lang="pt-BR" sz="2200" dirty="0" smtClean="0">
                <a:hlinkClick r:id="rId4"/>
              </a:rPr>
              <a:t>https</a:t>
            </a:r>
            <a:r>
              <a:rPr lang="pt-BR" sz="2200" dirty="0" smtClean="0">
                <a:hlinkClick r:id="rId4"/>
              </a:rPr>
              <a:t>://www.atlassian.com/git/tutorial/git-basics#!</a:t>
            </a:r>
            <a:r>
              <a:rPr lang="pt-BR" sz="2200" dirty="0" smtClean="0">
                <a:hlinkClick r:id="rId4"/>
              </a:rPr>
              <a:t>log</a:t>
            </a:r>
            <a:endParaRPr lang="pt-BR" sz="2200" dirty="0" smtClean="0"/>
          </a:p>
          <a:p>
            <a:endParaRPr lang="pt-BR" sz="2200" dirty="0" smtClean="0"/>
          </a:p>
          <a:p>
            <a:r>
              <a:rPr lang="pt-BR" sz="2200" dirty="0" smtClean="0">
                <a:hlinkClick r:id="rId5"/>
              </a:rPr>
              <a:t>http</a:t>
            </a:r>
            <a:r>
              <a:rPr lang="pt-BR" sz="2200" dirty="0" smtClean="0">
                <a:hlinkClick r:id="rId5"/>
              </a:rPr>
              <a:t>://www.git-scm.com/docs</a:t>
            </a:r>
            <a:r>
              <a:rPr lang="pt-BR" sz="2200" dirty="0" smtClean="0"/>
              <a:t>	</a:t>
            </a:r>
          </a:p>
          <a:p>
            <a:r>
              <a:rPr lang="pt-BR" sz="2200" dirty="0" smtClean="0">
                <a:hlinkClick r:id="rId6"/>
              </a:rPr>
              <a:t>www.git-scm.com</a:t>
            </a:r>
            <a:endParaRPr lang="pt-BR" sz="2200" dirty="0" smtClean="0"/>
          </a:p>
          <a:p>
            <a:r>
              <a:rPr lang="pt-BR" sz="2200" dirty="0" smtClean="0">
                <a:hlinkClick r:id="rId7"/>
              </a:rPr>
              <a:t>http://www.git-scm.com/book</a:t>
            </a:r>
            <a:endParaRPr lang="pt-BR" sz="2200" dirty="0" smtClean="0"/>
          </a:p>
          <a:p>
            <a:r>
              <a:rPr lang="pt-BR" sz="2200" dirty="0" smtClean="0">
                <a:hlinkClick r:id="rId8"/>
              </a:rPr>
              <a:t>http://www.git-scm.com/documentation</a:t>
            </a:r>
            <a:endParaRPr lang="pt-BR" sz="2200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Divisao</a:t>
            </a:r>
            <a:r>
              <a:rPr lang="pt-BR" dirty="0" smtClean="0"/>
              <a:t> do </a:t>
            </a:r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 (Pasta onde é salvo os arquivos)</a:t>
            </a:r>
          </a:p>
          <a:p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(</a:t>
            </a:r>
            <a:r>
              <a:rPr lang="pt-BR" dirty="0" err="1" smtClean="0"/>
              <a:t>Area</a:t>
            </a:r>
            <a:r>
              <a:rPr lang="pt-BR" dirty="0" smtClean="0"/>
              <a:t> de teste dos arquivos em equipe)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 (Trabalho finalizado é aqui que o arquivo volta para a pasta)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Configurar o </a:t>
            </a:r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o 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bash</a:t>
            </a:r>
            <a:endParaRPr lang="pt-BR" dirty="0" smtClean="0"/>
          </a:p>
          <a:p>
            <a:r>
              <a:rPr lang="pt-BR" dirty="0" smtClean="0"/>
              <a:t>Configurar o </a:t>
            </a:r>
            <a:r>
              <a:rPr lang="pt-BR" dirty="0" err="1" smtClean="0"/>
              <a:t>usario</a:t>
            </a:r>
            <a:r>
              <a:rPr lang="pt-BR" smtClean="0"/>
              <a:t> e email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config</a:t>
            </a:r>
            <a:r>
              <a:rPr lang="pt-BR" dirty="0" smtClean="0"/>
              <a:t> - - global </a:t>
            </a:r>
            <a:r>
              <a:rPr lang="pt-BR" dirty="0" err="1" smtClean="0"/>
              <a:t>user</a:t>
            </a:r>
            <a:r>
              <a:rPr lang="pt-BR" dirty="0" smtClean="0"/>
              <a:t> .</a:t>
            </a:r>
            <a:r>
              <a:rPr lang="pt-BR" dirty="0" err="1" smtClean="0"/>
              <a:t>name</a:t>
            </a:r>
            <a:r>
              <a:rPr lang="pt-BR" dirty="0" smtClean="0"/>
              <a:t> “Adriano ...”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config</a:t>
            </a:r>
            <a:r>
              <a:rPr lang="pt-BR" dirty="0" smtClean="0"/>
              <a:t> - - global </a:t>
            </a:r>
            <a:r>
              <a:rPr lang="pt-BR" dirty="0" err="1" smtClean="0"/>
              <a:t>user</a:t>
            </a:r>
            <a:r>
              <a:rPr lang="pt-BR" dirty="0" smtClean="0"/>
              <a:t> .email adriano@gmail.com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bash</a:t>
            </a:r>
            <a:r>
              <a:rPr lang="pt-BR" dirty="0" smtClean="0"/>
              <a:t>(sempre começa) nome </a:t>
            </a:r>
            <a:r>
              <a:rPr lang="pt-BR" dirty="0" err="1" smtClean="0"/>
              <a:t>usuario</a:t>
            </a:r>
            <a:r>
              <a:rPr lang="pt-BR" dirty="0" smtClean="0"/>
              <a:t>, nome maquina e pasta .</a:t>
            </a:r>
          </a:p>
          <a:p>
            <a:r>
              <a:rPr lang="pt-BR" dirty="0" smtClean="0"/>
              <a:t>Alterar a pasta de </a:t>
            </a:r>
            <a:r>
              <a:rPr lang="pt-BR" dirty="0" err="1" smtClean="0"/>
              <a:t>projectos</a:t>
            </a:r>
            <a:r>
              <a:rPr lang="pt-BR" dirty="0" smtClean="0"/>
              <a:t>:procurar o </a:t>
            </a:r>
            <a:r>
              <a:rPr lang="pt-BR" dirty="0" err="1" smtClean="0"/>
              <a:t>icone</a:t>
            </a:r>
            <a:r>
              <a:rPr lang="pt-BR" dirty="0" smtClean="0"/>
              <a:t>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bash</a:t>
            </a:r>
            <a:r>
              <a:rPr lang="pt-BR" dirty="0" smtClean="0"/>
              <a:t> clicar com </a:t>
            </a:r>
            <a:r>
              <a:rPr lang="pt-BR" dirty="0" err="1" smtClean="0"/>
              <a:t>botao</a:t>
            </a:r>
            <a:r>
              <a:rPr lang="pt-BR" dirty="0" smtClean="0"/>
              <a:t> direito e propriedades, no campo </a:t>
            </a:r>
            <a:r>
              <a:rPr lang="pt-BR" u="sng" dirty="0" smtClean="0"/>
              <a:t>iniciar em</a:t>
            </a:r>
            <a:r>
              <a:rPr lang="pt-BR" dirty="0" smtClean="0"/>
              <a:t> colocar o caminho do terminal </a:t>
            </a:r>
            <a:r>
              <a:rPr lang="pt-BR" dirty="0" err="1" smtClean="0"/>
              <a:t>Git</a:t>
            </a:r>
            <a:r>
              <a:rPr lang="pt-BR" dirty="0" smtClean="0"/>
              <a:t>.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Acessar pasta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hlinkClick r:id="rId2"/>
              </a:rPr>
              <a:t>http://gitref.org/basic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Cd  </a:t>
            </a:r>
            <a:r>
              <a:rPr lang="pt-BR" dirty="0" err="1" smtClean="0"/>
              <a:t>nome_pasta</a:t>
            </a:r>
            <a:r>
              <a:rPr lang="pt-BR" dirty="0" smtClean="0"/>
              <a:t>  -&gt; avança</a:t>
            </a:r>
          </a:p>
          <a:p>
            <a:r>
              <a:rPr lang="pt-BR" dirty="0" smtClean="0"/>
              <a:t>Cd  .. -&gt; volta a pasta anterior</a:t>
            </a:r>
          </a:p>
          <a:p>
            <a:r>
              <a:rPr lang="pt-BR" dirty="0" err="1" smtClean="0"/>
              <a:t>Clear</a:t>
            </a:r>
            <a:r>
              <a:rPr lang="pt-BR" dirty="0" smtClean="0"/>
              <a:t> -&gt; limpa a </a:t>
            </a:r>
            <a:r>
              <a:rPr lang="pt-BR" dirty="0" smtClean="0"/>
              <a:t>tela</a:t>
            </a:r>
          </a:p>
          <a:p>
            <a:r>
              <a:rPr lang="pt-BR" dirty="0" err="1" smtClean="0"/>
              <a:t>Ls</a:t>
            </a:r>
            <a:r>
              <a:rPr lang="pt-BR" dirty="0" smtClean="0"/>
              <a:t> –a -&gt; Visualizar os arquivos da pasta e sub </a:t>
            </a:r>
            <a:r>
              <a:rPr lang="pt-BR" dirty="0" err="1" smtClean="0"/>
              <a:t>diretorios</a:t>
            </a:r>
            <a:r>
              <a:rPr lang="pt-BR" dirty="0" smtClean="0"/>
              <a:t> </a:t>
            </a:r>
            <a:r>
              <a:rPr lang="pt-BR" dirty="0" smtClean="0">
                <a:hlinkClick r:id="rId3"/>
              </a:rPr>
              <a:t>http://gitref.org/creating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err="1" smtClean="0"/>
              <a:t>Ls</a:t>
            </a:r>
            <a:r>
              <a:rPr lang="pt-BR" dirty="0" smtClean="0"/>
              <a:t>  -&gt; </a:t>
            </a:r>
            <a:r>
              <a:rPr lang="pt-BR" dirty="0" err="1" smtClean="0"/>
              <a:t>so</a:t>
            </a:r>
            <a:r>
              <a:rPr lang="pt-BR" dirty="0" smtClean="0"/>
              <a:t> arquivos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0"/>
            <a:ext cx="8858280" cy="5257800"/>
          </a:xfrm>
        </p:spPr>
        <p:txBody>
          <a:bodyPr/>
          <a:lstStyle/>
          <a:p>
            <a:r>
              <a:rPr lang="pt-BR" dirty="0" smtClean="0"/>
              <a:t>Na pasta do </a:t>
            </a:r>
            <a:r>
              <a:rPr lang="pt-BR" dirty="0" err="1" smtClean="0"/>
              <a:t>diretorio</a:t>
            </a:r>
            <a:r>
              <a:rPr lang="pt-BR" dirty="0" smtClean="0"/>
              <a:t> onde criar projeto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status  -&gt; situação de trabalho do </a:t>
            </a:r>
            <a:r>
              <a:rPr lang="pt-BR" dirty="0" err="1" smtClean="0"/>
              <a:t>repositorio</a:t>
            </a:r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nome_arquivo.txt (ex)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*.</a:t>
            </a:r>
            <a:r>
              <a:rPr lang="pt-BR" dirty="0" err="1" smtClean="0"/>
              <a:t>txt</a:t>
            </a:r>
            <a:r>
              <a:rPr lang="pt-BR" dirty="0" smtClean="0"/>
              <a:t> -&gt; todos </a:t>
            </a:r>
            <a:r>
              <a:rPr lang="pt-BR" dirty="0" err="1" smtClean="0"/>
              <a:t>txt</a:t>
            </a:r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.  -&gt;Todos os arquivos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–m “Mensagem de salvamento”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–a –m “Mensagem”  (</a:t>
            </a:r>
            <a:r>
              <a:rPr lang="pt-BR" dirty="0" err="1" smtClean="0"/>
              <a:t>Comitar</a:t>
            </a:r>
            <a:r>
              <a:rPr lang="pt-BR" dirty="0" smtClean="0"/>
              <a:t> sem usar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</a:t>
            </a:r>
            <a:r>
              <a:rPr lang="pt-BR" dirty="0" err="1" smtClean="0"/>
              <a:t>nao</a:t>
            </a:r>
            <a:r>
              <a:rPr lang="pt-BR" dirty="0" smtClean="0"/>
              <a:t> controlar o arquivo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</a:t>
            </a:r>
            <a:r>
              <a:rPr lang="pt-BR" dirty="0" err="1" smtClean="0"/>
              <a:t>git</a:t>
            </a:r>
            <a:r>
              <a:rPr lang="pt-BR" dirty="0" smtClean="0"/>
              <a:t> ignorar um arquivo dentro do </a:t>
            </a:r>
            <a:r>
              <a:rPr lang="pt-BR" dirty="0" err="1" smtClean="0"/>
              <a:t>repositorio</a:t>
            </a:r>
            <a:r>
              <a:rPr lang="pt-BR" dirty="0" smtClean="0"/>
              <a:t> deve criar um arquivo com um ponto na frente como .gitignore.txt</a:t>
            </a:r>
          </a:p>
          <a:p>
            <a:r>
              <a:rPr lang="pt-BR" dirty="0" smtClean="0"/>
              <a:t>Dentro do arquivo .</a:t>
            </a:r>
            <a:r>
              <a:rPr lang="pt-BR" dirty="0" err="1" smtClean="0"/>
              <a:t>gitignore</a:t>
            </a:r>
            <a:r>
              <a:rPr lang="pt-BR" dirty="0" smtClean="0"/>
              <a:t> colocar o arquivo um por linha o nome do arquivo a ser ignorado, </a:t>
            </a:r>
            <a:r>
              <a:rPr lang="pt-BR" dirty="0" err="1" smtClean="0"/>
              <a:t>tambem</a:t>
            </a:r>
            <a:r>
              <a:rPr lang="pt-BR" dirty="0" smtClean="0"/>
              <a:t> pode ignorar a pasta usando a ‘/ ‘ex:  </a:t>
            </a:r>
            <a:r>
              <a:rPr lang="pt-BR" dirty="0" err="1" smtClean="0"/>
              <a:t>nome_pasta</a:t>
            </a:r>
            <a:r>
              <a:rPr lang="pt-BR" dirty="0" smtClean="0"/>
              <a:t>/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Visualizar as </a:t>
            </a:r>
            <a:r>
              <a:rPr lang="pt-BR" dirty="0" err="1" smtClean="0"/>
              <a:t>alteraçoes</a:t>
            </a:r>
            <a:r>
              <a:rPr lang="pt-BR" dirty="0" smtClean="0"/>
              <a:t> </a:t>
            </a:r>
            <a:r>
              <a:rPr lang="pt-BR" dirty="0" err="1" smtClean="0"/>
              <a:t>repositorio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Quando alterado o arquivo e querer consultar o que foi alterado usa se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diff</a:t>
            </a:r>
            <a:r>
              <a:rPr lang="pt-BR" dirty="0" smtClean="0"/>
              <a:t>(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”</a:t>
            </a:r>
            <a:r>
              <a:rPr lang="pt-BR" dirty="0" err="1" smtClean="0"/>
              <a:t>diretorio</a:t>
            </a:r>
            <a:r>
              <a:rPr lang="pt-BR" dirty="0" smtClean="0"/>
              <a:t> do projeto”)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diff</a:t>
            </a:r>
            <a:r>
              <a:rPr lang="pt-BR" dirty="0" smtClean="0"/>
              <a:t> - - </a:t>
            </a:r>
            <a:r>
              <a:rPr lang="pt-BR" dirty="0" err="1" smtClean="0"/>
              <a:t>staged</a:t>
            </a:r>
            <a:r>
              <a:rPr lang="pt-BR" dirty="0" smtClean="0"/>
              <a:t> (</a:t>
            </a:r>
            <a:r>
              <a:rPr lang="pt-BR" dirty="0" err="1" smtClean="0"/>
              <a:t>stage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log</a:t>
            </a:r>
            <a:r>
              <a:rPr lang="pt-BR" dirty="0" smtClean="0"/>
              <a:t> (todos os </a:t>
            </a:r>
            <a:r>
              <a:rPr lang="pt-BR" dirty="0" err="1" smtClean="0"/>
              <a:t>commit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log</a:t>
            </a:r>
            <a:r>
              <a:rPr lang="pt-BR" dirty="0" smtClean="0"/>
              <a:t> –p(todos os </a:t>
            </a:r>
            <a:r>
              <a:rPr lang="pt-BR" dirty="0" err="1" smtClean="0"/>
              <a:t>commit</a:t>
            </a:r>
            <a:r>
              <a:rPr lang="pt-BR" dirty="0" smtClean="0"/>
              <a:t> e os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diff</a:t>
            </a:r>
            <a:r>
              <a:rPr lang="pt-BR" dirty="0" smtClean="0"/>
              <a:t>) sair q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log</a:t>
            </a:r>
            <a:r>
              <a:rPr lang="pt-BR" dirty="0" smtClean="0"/>
              <a:t> –p -1(filtro ultimo </a:t>
            </a:r>
            <a:r>
              <a:rPr lang="pt-BR" dirty="0" err="1" smtClean="0"/>
              <a:t>commit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Gitk</a:t>
            </a:r>
            <a:r>
              <a:rPr lang="pt-BR" dirty="0" smtClean="0"/>
              <a:t> (visualizador de </a:t>
            </a:r>
            <a:r>
              <a:rPr lang="pt-BR" dirty="0" err="1" smtClean="0"/>
              <a:t>relatorio</a:t>
            </a:r>
            <a:r>
              <a:rPr lang="pt-BR" dirty="0" smtClean="0"/>
              <a:t> )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361</Words>
  <Application>Microsoft Office PowerPoint</Application>
  <PresentationFormat>Apresentação na tela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GIT</vt:lpstr>
      <vt:lpstr>Divisao do git</vt:lpstr>
      <vt:lpstr>Configurar o Git</vt:lpstr>
      <vt:lpstr>Inicio</vt:lpstr>
      <vt:lpstr>Acessar pasta</vt:lpstr>
      <vt:lpstr>Usando Git</vt:lpstr>
      <vt:lpstr>Como nao controlar o arquivo </vt:lpstr>
      <vt:lpstr>Visualizar as alteraçoes repositorio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exp1128</dc:creator>
  <cp:lastModifiedBy>exp1128</cp:lastModifiedBy>
  <cp:revision>27</cp:revision>
  <dcterms:created xsi:type="dcterms:W3CDTF">2014-05-07T04:20:51Z</dcterms:created>
  <dcterms:modified xsi:type="dcterms:W3CDTF">2014-05-10T05:31:15Z</dcterms:modified>
</cp:coreProperties>
</file>