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7" r:id="rId5"/>
    <p:sldId id="258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3" autoAdjust="0"/>
    <p:restoredTop sz="94671" autoAdjust="0"/>
  </p:normalViewPr>
  <p:slideViewPr>
    <p:cSldViewPr>
      <p:cViewPr varScale="1">
        <p:scale>
          <a:sx n="38" d="100"/>
          <a:sy n="38" d="100"/>
        </p:scale>
        <p:origin x="-96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7/5/2014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7/5/2014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7/5/2014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7/5/2014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7/5/2014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7/5/2014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7/5/2014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7/5/2014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7/5/2014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7/5/2014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02E8-096E-465E-B654-2EC6D081EAA6}" type="datetimeFigureOut">
              <a:rPr lang="pt-BR" smtClean="0"/>
              <a:pPr/>
              <a:t>7/5/2014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702E8-096E-465E-B654-2EC6D081EAA6}" type="datetimeFigureOut">
              <a:rPr lang="pt-BR" smtClean="0"/>
              <a:pPr/>
              <a:t>7/5/2014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D0E2-BFED-4B36-86BC-BE2CEEC8F45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GIT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</a:p>
          <a:p>
            <a:r>
              <a:rPr lang="pt-BR" dirty="0" smtClean="0"/>
              <a:t>www.git-scm.com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Divisao</a:t>
            </a:r>
            <a:r>
              <a:rPr lang="pt-BR" dirty="0" smtClean="0"/>
              <a:t> do </a:t>
            </a:r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r>
              <a:rPr lang="pt-BR" dirty="0" smtClean="0"/>
              <a:t> (Pasta onde é salvo os arquivos)</a:t>
            </a:r>
          </a:p>
          <a:p>
            <a:r>
              <a:rPr lang="pt-BR" dirty="0" err="1" smtClean="0"/>
              <a:t>Staging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 (</a:t>
            </a:r>
            <a:r>
              <a:rPr lang="pt-BR" dirty="0" err="1" smtClean="0"/>
              <a:t>Area</a:t>
            </a:r>
            <a:r>
              <a:rPr lang="pt-BR" dirty="0" smtClean="0"/>
              <a:t> de teste dos arquivos em equipe)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r>
              <a:rPr lang="pt-BR" dirty="0" smtClean="0"/>
              <a:t> (Trabalho finalizado é aqui que o arquivo volta para a pasta)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Configurar o </a:t>
            </a:r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o 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bash</a:t>
            </a:r>
            <a:endParaRPr lang="pt-BR" dirty="0" smtClean="0"/>
          </a:p>
          <a:p>
            <a:r>
              <a:rPr lang="pt-BR" dirty="0" smtClean="0"/>
              <a:t>Configurar o </a:t>
            </a:r>
            <a:r>
              <a:rPr lang="pt-BR" dirty="0" err="1" smtClean="0"/>
              <a:t>usario</a:t>
            </a:r>
            <a:r>
              <a:rPr lang="pt-BR" smtClean="0"/>
              <a:t> e email</a:t>
            </a:r>
            <a:endParaRPr lang="pt-BR" dirty="0" smtClean="0"/>
          </a:p>
          <a:p>
            <a:endParaRPr lang="pt-BR" dirty="0"/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config</a:t>
            </a:r>
            <a:r>
              <a:rPr lang="pt-BR" dirty="0" smtClean="0"/>
              <a:t> - - global </a:t>
            </a:r>
            <a:r>
              <a:rPr lang="pt-BR" dirty="0" err="1" smtClean="0"/>
              <a:t>user</a:t>
            </a:r>
            <a:r>
              <a:rPr lang="pt-BR" dirty="0" smtClean="0"/>
              <a:t> .</a:t>
            </a:r>
            <a:r>
              <a:rPr lang="pt-BR" dirty="0" err="1" smtClean="0"/>
              <a:t>name</a:t>
            </a:r>
            <a:r>
              <a:rPr lang="pt-BR" dirty="0" smtClean="0"/>
              <a:t> “Adriano ...”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config</a:t>
            </a:r>
            <a:r>
              <a:rPr lang="pt-BR" dirty="0" smtClean="0"/>
              <a:t> - - global </a:t>
            </a:r>
            <a:r>
              <a:rPr lang="pt-BR" dirty="0" err="1" smtClean="0"/>
              <a:t>user</a:t>
            </a:r>
            <a:r>
              <a:rPr lang="pt-BR" dirty="0" smtClean="0"/>
              <a:t> .email adriano@gmail.com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Abrir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bash</a:t>
            </a:r>
            <a:r>
              <a:rPr lang="pt-BR" dirty="0" smtClean="0"/>
              <a:t>(sempre começa) nome </a:t>
            </a:r>
            <a:r>
              <a:rPr lang="pt-BR" dirty="0" err="1" smtClean="0"/>
              <a:t>usuario</a:t>
            </a:r>
            <a:r>
              <a:rPr lang="pt-BR" dirty="0" smtClean="0"/>
              <a:t>, nome maquina e pasta .</a:t>
            </a:r>
          </a:p>
          <a:p>
            <a:r>
              <a:rPr lang="pt-BR" dirty="0" smtClean="0"/>
              <a:t>Alterar a pasta de </a:t>
            </a:r>
            <a:r>
              <a:rPr lang="pt-BR" dirty="0" err="1" smtClean="0"/>
              <a:t>projectos</a:t>
            </a:r>
            <a:r>
              <a:rPr lang="pt-BR" dirty="0" smtClean="0"/>
              <a:t>:procurar o </a:t>
            </a:r>
            <a:r>
              <a:rPr lang="pt-BR" dirty="0" err="1" smtClean="0"/>
              <a:t>icone</a:t>
            </a:r>
            <a:r>
              <a:rPr lang="pt-BR" dirty="0" smtClean="0"/>
              <a:t>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bash</a:t>
            </a:r>
            <a:r>
              <a:rPr lang="pt-BR" dirty="0" smtClean="0"/>
              <a:t> clicar com </a:t>
            </a:r>
            <a:r>
              <a:rPr lang="pt-BR" dirty="0" err="1" smtClean="0"/>
              <a:t>botao</a:t>
            </a:r>
            <a:r>
              <a:rPr lang="pt-BR" dirty="0" smtClean="0"/>
              <a:t> direito e propriedades, no campo </a:t>
            </a:r>
            <a:r>
              <a:rPr lang="pt-BR" u="sng" dirty="0" smtClean="0"/>
              <a:t>iniciar em</a:t>
            </a:r>
            <a:r>
              <a:rPr lang="pt-BR" dirty="0" smtClean="0"/>
              <a:t> colocar o caminho do terminal </a:t>
            </a:r>
            <a:r>
              <a:rPr lang="pt-BR" dirty="0" err="1" smtClean="0"/>
              <a:t>Git</a:t>
            </a:r>
            <a:r>
              <a:rPr lang="pt-BR" dirty="0" smtClean="0"/>
              <a:t>.</a:t>
            </a:r>
          </a:p>
          <a:p>
            <a:endParaRPr lang="pt-BR" u="sng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Acessar pasta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Cd  </a:t>
            </a:r>
            <a:r>
              <a:rPr lang="pt-BR" dirty="0" err="1" smtClean="0"/>
              <a:t>nome_pasta</a:t>
            </a:r>
            <a:r>
              <a:rPr lang="pt-BR" dirty="0" smtClean="0"/>
              <a:t>  -&gt; avança</a:t>
            </a:r>
          </a:p>
          <a:p>
            <a:r>
              <a:rPr lang="pt-BR" dirty="0" smtClean="0"/>
              <a:t>Cd  .. -&gt; volta a pasta anterior</a:t>
            </a:r>
          </a:p>
          <a:p>
            <a:r>
              <a:rPr lang="pt-BR" dirty="0" err="1" smtClean="0"/>
              <a:t>Clear</a:t>
            </a:r>
            <a:r>
              <a:rPr lang="pt-BR" dirty="0" smtClean="0"/>
              <a:t> -&gt; limpa a tela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5720" y="1600200"/>
            <a:ext cx="8858280" cy="5257800"/>
          </a:xfrm>
        </p:spPr>
        <p:txBody>
          <a:bodyPr/>
          <a:lstStyle/>
          <a:p>
            <a:r>
              <a:rPr lang="pt-BR" dirty="0" smtClean="0"/>
              <a:t>Na pasta do </a:t>
            </a:r>
            <a:r>
              <a:rPr lang="pt-BR" dirty="0" err="1" smtClean="0"/>
              <a:t>diretorio</a:t>
            </a:r>
            <a:r>
              <a:rPr lang="pt-BR" dirty="0" smtClean="0"/>
              <a:t> onde criar projeto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init</a:t>
            </a:r>
            <a:endParaRPr lang="pt-BR" dirty="0" smtClean="0"/>
          </a:p>
          <a:p>
            <a:r>
              <a:rPr lang="pt-BR" dirty="0" err="1" smtClean="0"/>
              <a:t>Git</a:t>
            </a:r>
            <a:r>
              <a:rPr lang="pt-BR" dirty="0" smtClean="0"/>
              <a:t> status  -&gt; situação de trabalho do </a:t>
            </a:r>
            <a:r>
              <a:rPr lang="pt-BR" dirty="0" err="1" smtClean="0"/>
              <a:t>repositorio</a:t>
            </a:r>
            <a:endParaRPr lang="pt-BR" dirty="0" smtClean="0"/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nome_arquivo.txt (ex)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 *.</a:t>
            </a:r>
            <a:r>
              <a:rPr lang="pt-BR" dirty="0" err="1" smtClean="0"/>
              <a:t>txt</a:t>
            </a:r>
            <a:r>
              <a:rPr lang="pt-BR" dirty="0" smtClean="0"/>
              <a:t> -&gt; todos </a:t>
            </a:r>
            <a:r>
              <a:rPr lang="pt-BR" dirty="0" err="1" smtClean="0"/>
              <a:t>txt</a:t>
            </a:r>
            <a:endParaRPr lang="pt-BR" dirty="0" smtClean="0"/>
          </a:p>
          <a:p>
            <a:r>
              <a:rPr lang="pt-BR" dirty="0" err="1" smtClean="0"/>
              <a:t>Git</a:t>
            </a:r>
            <a:r>
              <a:rPr lang="pt-BR" dirty="0" smtClean="0"/>
              <a:t> .  -&gt;Todos os arquivos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–m “Mensagem de salvamento”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commit</a:t>
            </a:r>
            <a:r>
              <a:rPr lang="pt-BR" dirty="0" smtClean="0"/>
              <a:t> –a –m “Mensagem”  (</a:t>
            </a:r>
            <a:r>
              <a:rPr lang="pt-BR" dirty="0" err="1" smtClean="0"/>
              <a:t>Comitar</a:t>
            </a:r>
            <a:r>
              <a:rPr lang="pt-BR" dirty="0" smtClean="0"/>
              <a:t> sem usar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add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</a:t>
            </a:r>
            <a:r>
              <a:rPr lang="pt-BR" dirty="0" err="1" smtClean="0"/>
              <a:t>nao</a:t>
            </a:r>
            <a:r>
              <a:rPr lang="pt-BR" dirty="0" smtClean="0"/>
              <a:t> controlar o arquivo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</a:t>
            </a:r>
            <a:r>
              <a:rPr lang="pt-BR" dirty="0" err="1" smtClean="0"/>
              <a:t>git</a:t>
            </a:r>
            <a:r>
              <a:rPr lang="pt-BR" dirty="0" smtClean="0"/>
              <a:t> ignorar um arquivo dentro do </a:t>
            </a:r>
            <a:r>
              <a:rPr lang="pt-BR" dirty="0" err="1" smtClean="0"/>
              <a:t>repositorio</a:t>
            </a:r>
            <a:r>
              <a:rPr lang="pt-BR" dirty="0" smtClean="0"/>
              <a:t> deve criar um arquivo com um ponto na frente como .gitignore.txt</a:t>
            </a:r>
          </a:p>
          <a:p>
            <a:r>
              <a:rPr lang="pt-BR" dirty="0" smtClean="0"/>
              <a:t>Dentro do arquivo .</a:t>
            </a:r>
            <a:r>
              <a:rPr lang="pt-BR" dirty="0" err="1" smtClean="0"/>
              <a:t>gitignore</a:t>
            </a:r>
            <a:r>
              <a:rPr lang="pt-BR" dirty="0" smtClean="0"/>
              <a:t> colocar o arquivo um por linha o nome do arquivo a ser ignorado, </a:t>
            </a:r>
            <a:r>
              <a:rPr lang="pt-BR" dirty="0" err="1" smtClean="0"/>
              <a:t>tambem</a:t>
            </a:r>
            <a:r>
              <a:rPr lang="pt-BR" dirty="0" smtClean="0"/>
              <a:t> pode ignorar a pasta usando a ‘/ ‘ex:  </a:t>
            </a:r>
            <a:r>
              <a:rPr lang="pt-BR" dirty="0" err="1" smtClean="0"/>
              <a:t>nome_pasta</a:t>
            </a:r>
            <a:r>
              <a:rPr lang="pt-BR" dirty="0" smtClean="0"/>
              <a:t>/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Visualizar as </a:t>
            </a:r>
            <a:r>
              <a:rPr lang="pt-BR" dirty="0" err="1" smtClean="0"/>
              <a:t>alteraçoes</a:t>
            </a:r>
            <a:r>
              <a:rPr lang="pt-BR" dirty="0" smtClean="0"/>
              <a:t> </a:t>
            </a:r>
            <a:r>
              <a:rPr lang="pt-BR" dirty="0" err="1" smtClean="0"/>
              <a:t>repositorio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Quando alterado o arquivo e querer consultar o que foi alterado usa se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diff</a:t>
            </a:r>
            <a:r>
              <a:rPr lang="pt-BR" dirty="0" smtClean="0"/>
              <a:t>( </a:t>
            </a:r>
            <a:r>
              <a:rPr lang="pt-BR" dirty="0" err="1" smtClean="0"/>
              <a:t>working</a:t>
            </a:r>
            <a:r>
              <a:rPr lang="pt-BR" dirty="0" smtClean="0"/>
              <a:t> </a:t>
            </a:r>
            <a:r>
              <a:rPr lang="pt-BR" dirty="0" err="1" smtClean="0"/>
              <a:t>directory</a:t>
            </a:r>
            <a:r>
              <a:rPr lang="pt-BR" dirty="0" smtClean="0"/>
              <a:t>”</a:t>
            </a:r>
            <a:r>
              <a:rPr lang="pt-BR" dirty="0" err="1" smtClean="0"/>
              <a:t>diretorio</a:t>
            </a:r>
            <a:r>
              <a:rPr lang="pt-BR" dirty="0" smtClean="0"/>
              <a:t> do projeto”)</a:t>
            </a:r>
            <a:endParaRPr lang="pt-BR" dirty="0" smtClean="0"/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diff</a:t>
            </a:r>
            <a:r>
              <a:rPr lang="pt-BR" dirty="0" smtClean="0"/>
              <a:t> - - </a:t>
            </a:r>
            <a:r>
              <a:rPr lang="pt-BR" dirty="0" err="1" smtClean="0"/>
              <a:t>staged</a:t>
            </a:r>
            <a:r>
              <a:rPr lang="pt-BR" dirty="0" smtClean="0"/>
              <a:t> (</a:t>
            </a:r>
            <a:r>
              <a:rPr lang="pt-BR" dirty="0" err="1" smtClean="0"/>
              <a:t>stage</a:t>
            </a:r>
            <a:r>
              <a:rPr lang="pt-BR" dirty="0" smtClean="0"/>
              <a:t> </a:t>
            </a:r>
            <a:r>
              <a:rPr lang="pt-BR" dirty="0" err="1" smtClean="0"/>
              <a:t>area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log</a:t>
            </a:r>
            <a:r>
              <a:rPr lang="pt-BR" dirty="0" smtClean="0"/>
              <a:t> (todos os </a:t>
            </a:r>
            <a:r>
              <a:rPr lang="pt-BR" dirty="0" err="1" smtClean="0"/>
              <a:t>commit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log</a:t>
            </a:r>
            <a:r>
              <a:rPr lang="pt-BR" dirty="0" smtClean="0"/>
              <a:t> –p(todos os </a:t>
            </a:r>
            <a:r>
              <a:rPr lang="pt-BR" dirty="0" err="1" smtClean="0"/>
              <a:t>commit</a:t>
            </a:r>
            <a:r>
              <a:rPr lang="pt-BR" dirty="0" smtClean="0"/>
              <a:t> e os </a:t>
            </a:r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diff</a:t>
            </a:r>
            <a:r>
              <a:rPr lang="pt-BR" dirty="0" smtClean="0"/>
              <a:t>) sair q</a:t>
            </a:r>
          </a:p>
          <a:p>
            <a:r>
              <a:rPr lang="pt-BR" dirty="0" err="1" smtClean="0"/>
              <a:t>Git</a:t>
            </a:r>
            <a:r>
              <a:rPr lang="pt-BR" dirty="0" smtClean="0"/>
              <a:t> </a:t>
            </a:r>
            <a:r>
              <a:rPr lang="pt-BR" dirty="0" err="1" smtClean="0"/>
              <a:t>log</a:t>
            </a:r>
            <a:r>
              <a:rPr lang="pt-BR" dirty="0" smtClean="0"/>
              <a:t> –p -1(filtro ultimo </a:t>
            </a:r>
            <a:r>
              <a:rPr lang="pt-BR" dirty="0" err="1" smtClean="0"/>
              <a:t>commit</a:t>
            </a:r>
            <a:r>
              <a:rPr lang="pt-BR" dirty="0" smtClean="0"/>
              <a:t>)</a:t>
            </a:r>
          </a:p>
          <a:p>
            <a:r>
              <a:rPr lang="pt-BR" dirty="0" err="1" smtClean="0"/>
              <a:t>Gitk</a:t>
            </a:r>
            <a:r>
              <a:rPr lang="pt-BR" dirty="0" smtClean="0"/>
              <a:t> (visualizador de </a:t>
            </a:r>
            <a:r>
              <a:rPr lang="pt-BR" dirty="0" err="1" smtClean="0"/>
              <a:t>relatorio</a:t>
            </a:r>
            <a:r>
              <a:rPr lang="pt-BR" dirty="0" smtClean="0"/>
              <a:t> )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324</Words>
  <Application>Microsoft Office PowerPoint</Application>
  <PresentationFormat>Apresentação na tela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GIT</vt:lpstr>
      <vt:lpstr>Divisao do git</vt:lpstr>
      <vt:lpstr>Configurar o Git</vt:lpstr>
      <vt:lpstr>Inicio</vt:lpstr>
      <vt:lpstr>Acessar pasta</vt:lpstr>
      <vt:lpstr>Usando Git</vt:lpstr>
      <vt:lpstr>Como nao controlar o arquivo </vt:lpstr>
      <vt:lpstr>Visualizar as alteraçoes repositorio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exp1128</dc:creator>
  <cp:lastModifiedBy>exp1128</cp:lastModifiedBy>
  <cp:revision>8</cp:revision>
  <dcterms:created xsi:type="dcterms:W3CDTF">2014-05-07T04:20:51Z</dcterms:created>
  <dcterms:modified xsi:type="dcterms:W3CDTF">2014-05-07T05:19:34Z</dcterms:modified>
</cp:coreProperties>
</file>