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3" r:id="rId6"/>
    <p:sldId id="265" r:id="rId7"/>
    <p:sldId id="266" r:id="rId8"/>
    <p:sldId id="271" r:id="rId9"/>
    <p:sldId id="272" r:id="rId10"/>
    <p:sldId id="273" r:id="rId11"/>
    <p:sldId id="274" r:id="rId12"/>
    <p:sldId id="269" r:id="rId13"/>
    <p:sldId id="270" r:id="rId14"/>
    <p:sldId id="275" r:id="rId15"/>
    <p:sldId id="276" r:id="rId16"/>
    <p:sldId id="278" r:id="rId17"/>
    <p:sldId id="279" r:id="rId18"/>
    <p:sldId id="281" r:id="rId19"/>
    <p:sldId id="280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FF7E79"/>
    <a:srgbClr val="FFFD78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/>
    <p:restoredTop sz="96311"/>
  </p:normalViewPr>
  <p:slideViewPr>
    <p:cSldViewPr snapToGrid="0">
      <p:cViewPr varScale="1">
        <p:scale>
          <a:sx n="128" d="100"/>
          <a:sy n="128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7101E-77CC-774B-8B89-8BCF5404A3E1}" type="datetimeFigureOut">
              <a:rPr lang="it-IT" smtClean="0"/>
              <a:t>04/07/24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D5AEE-6E63-4A40-87A8-9845A15188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382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D5AEE-6E63-4A40-87A8-9845A151888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81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D5AEE-6E63-4A40-87A8-9845A151888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015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DDB32-CE72-1B76-0C20-F3BEAB1F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334C80-D1ED-497E-DCB6-CF5238F0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41D71-88A2-03E7-A994-ACBEFFCF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04/07/24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0A64B-1D70-D27B-1318-46AB4FA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390C9-F4B2-FCD9-BD01-7D1D587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6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9CE63-6802-4B7D-A9B1-57763A2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88249D-3C2B-5910-955B-BD9A1011B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D9598-0A2C-E902-5FDE-BB045708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04/07/24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F58ED-91D5-213D-00CE-6FF36D9C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AEDAD-38F0-8C0E-1C6C-7290F2FF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55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1546BE8-9B50-CF8B-4F2C-C882390C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5086B9-3AB5-96D5-6917-246CD78A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630A3-42F5-89B8-304A-1C359C51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04/07/24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029C6-6902-4EC3-DF3F-FF71FF0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A0BC3C-F35B-F94E-A5D5-10AB99EF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7B7A0-8063-8B08-BC7A-DE472EA5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E94E3-D374-5DB1-228C-D280B8CA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CF987-21A7-F6CD-16E1-08C9E1C5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04/07/24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E7E1C-AC2A-F701-5D94-591246B8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89BA1-A0F6-CCC8-F6CB-3AFF2DF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2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2CC8B-297A-2D6E-D01D-B6AF3341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23BC21-2B57-BA47-794B-5354A608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14868-C92C-9D57-FC1B-458FB10E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04/07/24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38B2D-079B-4915-4EC2-5850864A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6D86F5-DD2D-2D9E-4E8E-A5011277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E7B11-5454-6FCB-D469-4036CB36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99643-6E36-C703-79A8-23F17B14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B3D37B-77BB-026C-6FCA-7820180B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C60158-1B11-C3A5-37DB-AA1D728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04/07/24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8E22A-D371-2E17-A7A7-AFB94FD8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57361-39C2-135F-907B-780321DC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1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F343-7A3F-B91A-34CC-5BBBC44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276E1-0EDF-97B2-85DD-1B40F060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720A87-9162-B4D3-B669-59755976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B5711F-C733-DEA0-76CB-E9E5CCDB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5A621F-1847-5FD8-70B1-B283F295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73B95C-4197-876B-AE00-5D3E4995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04/07/24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12EFF4-68D6-AE31-CDAB-7C73C25F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3A63AB-6F16-07AE-C985-919B11F6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6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357A3-D902-50E5-9F30-0F5AC1D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2EEDDA-65DC-0DB3-D52D-E16010F7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04/07/24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85BD8-CF9A-45BF-1F2A-5ABB70F6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DEDE0-5494-C35A-2ABA-6584B0D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4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CF9377-D6CB-7D49-4CA8-C245C9AA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04/07/24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863533-E3DF-541B-E0AF-6D0E3D5F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404109-7246-3D82-C217-924E4E29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B03CD-E7CC-6FA0-5717-40018AE1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D8B66-8C1E-275D-1129-7435EA39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D17C05-D4A0-D932-31FB-84733084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49C3D-7F10-4B43-2F6A-FC2B088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04/07/24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A3EAD4-F2F6-DCE7-11A2-31B92C3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5E2866-BA3C-7807-2CEB-0E1EF5EC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6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84F0F-945D-99E7-F363-79C23D5C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D15063-B575-31AC-33AF-F7B3C45E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ECE352-745B-6349-973C-2EB7BCBF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A23ED2-69DF-92D9-2693-CDA61275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04/07/24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662696-75A6-56B6-94C8-04C73D02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635175-28FA-4546-E824-BB491660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53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F853DA-20AD-447F-7B69-5E2C6AB0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A422E2-98FE-61E9-D23E-D7EFF57A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810B1-5B6E-BB34-0C6F-789FA38B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283D2-C903-3141-AE1B-7D2BA63A2436}" type="datetimeFigureOut">
              <a:rPr lang="it-IT" smtClean="0"/>
              <a:t>04/07/24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71B79-1CEF-63F5-DBB6-9C333105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574879-0D96-37EF-0215-32605F81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base (no super-</a:t>
            </a:r>
            <a:r>
              <a:rPr lang="it-IT" dirty="0" err="1"/>
              <a:t>resolution</a:t>
            </a:r>
            <a:r>
              <a:rPr lang="it-IT" dirty="0"/>
              <a:t>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98D52C-1450-C9FC-9E0A-6B90B0882045}"/>
              </a:ext>
            </a:extLst>
          </p:cNvPr>
          <p:cNvSpPr txBox="1"/>
          <p:nvPr/>
        </p:nvSpPr>
        <p:spPr>
          <a:xfrm>
            <a:off x="2960205" y="1019553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21856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3-bis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2EE8086-5EC5-6EB8-954C-117B60C64862}"/>
              </a:ext>
            </a:extLst>
          </p:cNvPr>
          <p:cNvSpPr txBox="1"/>
          <p:nvPr/>
        </p:nvSpPr>
        <p:spPr>
          <a:xfrm>
            <a:off x="2910509" y="93769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rgbClr val="FF0000"/>
                </a:solidFill>
              </a:rPr>
              <a:t>DERPECATED</a:t>
            </a:r>
          </a:p>
        </p:txBody>
      </p:sp>
    </p:spTree>
    <p:extLst>
      <p:ext uri="{BB962C8B-B14F-4D97-AF65-F5344CB8AC3E}">
        <p14:creationId xmlns:p14="http://schemas.microsoft.com/office/powerpoint/2010/main" val="287328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tangolo 57">
            <a:extLst>
              <a:ext uri="{FF2B5EF4-FFF2-40B4-BE49-F238E27FC236}">
                <a16:creationId xmlns:a16="http://schemas.microsoft.com/office/drawing/2014/main" id="{0FB8E8E0-5574-F7B1-9C9C-7FB44861A318}"/>
              </a:ext>
            </a:extLst>
          </p:cNvPr>
          <p:cNvSpPr/>
          <p:nvPr/>
        </p:nvSpPr>
        <p:spPr>
          <a:xfrm>
            <a:off x="7362733" y="1758975"/>
            <a:ext cx="2776923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061CD18-99A2-37EA-3AEC-936650DBBAC2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9E7B5DF-E4BA-D743-FB0D-1CAA3E06D786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5C1137B8-D7D6-828C-4A4F-791739C0E144}"/>
              </a:ext>
            </a:extLst>
          </p:cNvPr>
          <p:cNvCxnSpPr>
            <a:cxnSpLocks/>
            <a:stCxn id="12" idx="6"/>
            <a:endCxn id="19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E0FED41-A3E7-7E4B-A1DB-C9BECE102AB3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12" name="OR 11">
            <a:extLst>
              <a:ext uri="{FF2B5EF4-FFF2-40B4-BE49-F238E27FC236}">
                <a16:creationId xmlns:a16="http://schemas.microsoft.com/office/drawing/2014/main" id="{E182EA52-0921-8A6A-9641-C5D16322242E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CE9A5DC-2D4C-4862-D41C-22F0AD33077D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020D262-03AD-8DCA-7ACA-4DAF6C21BFC9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DA9E7F57-D8EC-C3B7-B389-EE3202FBF11F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7F959E83-BC7D-0090-C50C-B405F647034D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853D9516-368F-35C7-77C3-BEC800501882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523817C6-03E6-5C01-F3CF-1072A1B68E75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5290FEBA-9D62-0BC4-B547-1CB83E4A1B66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33" name="Connettore 7 32">
            <a:extLst>
              <a:ext uri="{FF2B5EF4-FFF2-40B4-BE49-F238E27FC236}">
                <a16:creationId xmlns:a16="http://schemas.microsoft.com/office/drawing/2014/main" id="{2B74D853-ACC2-84E1-625C-A8D21AFE6120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ttangolo 33">
            <a:extLst>
              <a:ext uri="{FF2B5EF4-FFF2-40B4-BE49-F238E27FC236}">
                <a16:creationId xmlns:a16="http://schemas.microsoft.com/office/drawing/2014/main" id="{FDC265CD-6BE0-E7DD-F36A-C93F7040E932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D9ECE102-6B9D-8A63-CEE0-D9E7842AD4A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R 44">
            <a:extLst>
              <a:ext uri="{FF2B5EF4-FFF2-40B4-BE49-F238E27FC236}">
                <a16:creationId xmlns:a16="http://schemas.microsoft.com/office/drawing/2014/main" id="{465FCDEA-68BB-DCF9-4460-06B9044B109C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70024185-4AE4-6E93-EAF9-2E46B30FA45E}"/>
              </a:ext>
            </a:extLst>
          </p:cNvPr>
          <p:cNvCxnSpPr>
            <a:cxnSpLocks/>
            <a:stCxn id="45" idx="6"/>
            <a:endCxn id="34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ttangolo 49">
            <a:extLst>
              <a:ext uri="{FF2B5EF4-FFF2-40B4-BE49-F238E27FC236}">
                <a16:creationId xmlns:a16="http://schemas.microsoft.com/office/drawing/2014/main" id="{E9AEDCF3-5A91-A3FC-1E20-6BA0C5E4AE5B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35B140E9-3670-D5E2-4E0A-16E97374D375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BDAD59DE-0097-D940-227E-3EE9ED435B35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84770E7D-BEA7-C03A-C204-471E77960367}"/>
              </a:ext>
            </a:extLst>
          </p:cNvPr>
          <p:cNvCxnSpPr>
            <a:cxnSpLocks/>
            <a:endCxn id="50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8767565-B58A-0481-918C-62F848349CF9}"/>
              </a:ext>
            </a:extLst>
          </p:cNvPr>
          <p:cNvCxnSpPr>
            <a:cxnSpLocks/>
            <a:stCxn id="6" idx="1"/>
            <a:endCxn id="14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34" idx="1"/>
            <a:endCxn id="101" idx="2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</p:cNvCxnSpPr>
          <p:nvPr/>
        </p:nvCxnSpPr>
        <p:spPr>
          <a:xfrm rot="16200000" flipH="1">
            <a:off x="7233319" y="2723422"/>
            <a:ext cx="48171" cy="2776390"/>
          </a:xfrm>
          <a:prstGeom prst="bentConnector3">
            <a:avLst>
              <a:gd name="adj1" fmla="val 1714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  <a:endCxn id="13" idx="2"/>
          </p:cNvCxnSpPr>
          <p:nvPr/>
        </p:nvCxnSpPr>
        <p:spPr>
          <a:xfrm flipV="1">
            <a:off x="6828776" y="3203697"/>
            <a:ext cx="202921" cy="18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stCxn id="13" idx="1"/>
          </p:cNvCxnSpPr>
          <p:nvPr/>
        </p:nvCxnSpPr>
        <p:spPr>
          <a:xfrm rot="5400000" flipH="1" flipV="1">
            <a:off x="7695824" y="1513193"/>
            <a:ext cx="519575" cy="16887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9000256" y="1381075"/>
            <a:ext cx="29307" cy="58081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772111" y="2920816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478936" y="306632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92" idx="2"/>
          </p:cNvCxnSpPr>
          <p:nvPr/>
        </p:nvCxnSpPr>
        <p:spPr>
          <a:xfrm>
            <a:off x="10832712" y="3037518"/>
            <a:ext cx="158912" cy="6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716011" y="1355686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422836" y="1350150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  <a:stCxn id="64" idx="1"/>
            <a:endCxn id="248" idx="1"/>
          </p:cNvCxnSpPr>
          <p:nvPr/>
        </p:nvCxnSpPr>
        <p:spPr>
          <a:xfrm rot="5400000" flipH="1" flipV="1">
            <a:off x="10370768" y="2126815"/>
            <a:ext cx="378440" cy="312046"/>
          </a:xfrm>
          <a:prstGeom prst="bentConnector3">
            <a:avLst>
              <a:gd name="adj1" fmla="val 1943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stCxn id="92" idx="1"/>
            <a:endCxn id="249" idx="1"/>
          </p:cNvCxnSpPr>
          <p:nvPr/>
        </p:nvCxnSpPr>
        <p:spPr>
          <a:xfrm rot="5400000" flipH="1" flipV="1">
            <a:off x="11110129" y="2208687"/>
            <a:ext cx="282267" cy="343148"/>
          </a:xfrm>
          <a:prstGeom prst="bentConnector3">
            <a:avLst>
              <a:gd name="adj1" fmla="val 2538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854293" y="1190819"/>
            <a:ext cx="71119" cy="5652316"/>
          </a:xfrm>
          <a:prstGeom prst="bentConnector3">
            <a:avLst>
              <a:gd name="adj1" fmla="val -18737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11" idx="2"/>
            <a:endCxn id="249" idx="3"/>
          </p:cNvCxnSpPr>
          <p:nvPr/>
        </p:nvCxnSpPr>
        <p:spPr>
          <a:xfrm rot="5400000" flipH="1" flipV="1">
            <a:off x="7245387" y="610391"/>
            <a:ext cx="660913" cy="7693984"/>
          </a:xfrm>
          <a:prstGeom prst="bentConnector3">
            <a:avLst>
              <a:gd name="adj1" fmla="val -1356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539537" y="3183027"/>
            <a:ext cx="138090" cy="1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B6CB2D4-A6CA-F9F7-A1ED-2EC9D446DBAD}"/>
              </a:ext>
            </a:extLst>
          </p:cNvPr>
          <p:cNvSpPr/>
          <p:nvPr/>
        </p:nvSpPr>
        <p:spPr>
          <a:xfrm rot="5410029">
            <a:off x="6522954" y="3126113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4CDABF36-6012-7A6B-9043-96F5662C8DF0}"/>
              </a:ext>
            </a:extLst>
          </p:cNvPr>
          <p:cNvSpPr/>
          <p:nvPr/>
        </p:nvSpPr>
        <p:spPr>
          <a:xfrm rot="5460164">
            <a:off x="9807146" y="2980711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12CD70B1-52CE-0B68-09E2-0EBD495FAA9E}"/>
              </a:ext>
            </a:extLst>
          </p:cNvPr>
          <p:cNvCxnSpPr>
            <a:cxnSpLocks/>
            <a:stCxn id="64" idx="0"/>
            <a:endCxn id="248" idx="2"/>
          </p:cNvCxnSpPr>
          <p:nvPr/>
        </p:nvCxnSpPr>
        <p:spPr>
          <a:xfrm flipV="1">
            <a:off x="10471499" y="3037518"/>
            <a:ext cx="127811" cy="2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4160A4FB-BDD7-44D9-A5C8-A7D07050E75B}"/>
              </a:ext>
            </a:extLst>
          </p:cNvPr>
          <p:cNvSpPr/>
          <p:nvPr/>
        </p:nvSpPr>
        <p:spPr>
          <a:xfrm rot="5460164">
            <a:off x="10482869" y="3030047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B5409FCF-DFFD-78A1-A605-387C839BC8DE}"/>
              </a:ext>
            </a:extLst>
          </p:cNvPr>
          <p:cNvCxnSpPr>
            <a:cxnSpLocks/>
            <a:stCxn id="92" idx="0"/>
            <a:endCxn id="249" idx="2"/>
          </p:cNvCxnSpPr>
          <p:nvPr/>
        </p:nvCxnSpPr>
        <p:spPr>
          <a:xfrm>
            <a:off x="11147222" y="3109220"/>
            <a:ext cx="158913" cy="73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065EB6F0-6926-4F26-2966-0BA6F6E65837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6C397E9-6BCF-8AA1-E5CA-527BD9214DEE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cxnSp>
        <p:nvCxnSpPr>
          <p:cNvPr id="3" name="Connettore 4 2">
            <a:extLst>
              <a:ext uri="{FF2B5EF4-FFF2-40B4-BE49-F238E27FC236}">
                <a16:creationId xmlns:a16="http://schemas.microsoft.com/office/drawing/2014/main" id="{63CF3FD1-21EE-0666-342B-8EA3C3AB9E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AF884268-CD97-1084-0B23-82DB367F2DC6}"/>
              </a:ext>
            </a:extLst>
          </p:cNvPr>
          <p:cNvCxnSpPr>
            <a:cxnSpLocks/>
            <a:stCxn id="84" idx="3"/>
            <a:endCxn id="80" idx="2"/>
          </p:cNvCxnSpPr>
          <p:nvPr/>
        </p:nvCxnSpPr>
        <p:spPr>
          <a:xfrm>
            <a:off x="8265727" y="3182457"/>
            <a:ext cx="262643" cy="26534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ttangolo 60">
            <a:extLst>
              <a:ext uri="{FF2B5EF4-FFF2-40B4-BE49-F238E27FC236}">
                <a16:creationId xmlns:a16="http://schemas.microsoft.com/office/drawing/2014/main" id="{2ECCCBC7-492F-38E7-E98A-440DD8B88BDD}"/>
              </a:ext>
            </a:extLst>
          </p:cNvPr>
          <p:cNvSpPr/>
          <p:nvPr/>
        </p:nvSpPr>
        <p:spPr>
          <a:xfrm rot="5400000">
            <a:off x="8498759" y="3583914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chemeClr val="tx1"/>
                </a:solidFill>
              </a:rPr>
              <a:t>MultiHeadAtt</a:t>
            </a:r>
            <a:endParaRPr lang="it-IT" sz="1000" b="1" dirty="0">
              <a:solidFill>
                <a:schemeClr val="tx1"/>
              </a:solidFill>
            </a:endParaRP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61E72613-ADE2-1560-98E9-63EF6C0E63D5}"/>
              </a:ext>
            </a:extLst>
          </p:cNvPr>
          <p:cNvSpPr/>
          <p:nvPr/>
        </p:nvSpPr>
        <p:spPr>
          <a:xfrm rot="5400000">
            <a:off x="8857395" y="29878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Normalization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F0B7AFE8-23D2-3527-3C23-55D5B6456378}"/>
              </a:ext>
            </a:extLst>
          </p:cNvPr>
          <p:cNvCxnSpPr>
            <a:cxnSpLocks/>
            <a:stCxn id="91" idx="2"/>
            <a:endCxn id="78" idx="0"/>
          </p:cNvCxnSpPr>
          <p:nvPr/>
        </p:nvCxnSpPr>
        <p:spPr>
          <a:xfrm>
            <a:off x="8826487" y="2157401"/>
            <a:ext cx="389608" cy="846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DA2DC684-129E-46F9-DBA3-D2F7E41FF441}"/>
              </a:ext>
            </a:extLst>
          </p:cNvPr>
          <p:cNvCxnSpPr>
            <a:cxnSpLocks/>
            <a:stCxn id="61" idx="0"/>
            <a:endCxn id="78" idx="4"/>
          </p:cNvCxnSpPr>
          <p:nvPr/>
        </p:nvCxnSpPr>
        <p:spPr>
          <a:xfrm flipV="1">
            <a:off x="9115877" y="3192995"/>
            <a:ext cx="100218" cy="509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603C93D5-6251-D507-A4BD-41F645F75D50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6DE7D2F6-BED5-32C0-01DE-D72006FC5245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0139656" y="3057160"/>
            <a:ext cx="176245" cy="5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R 77">
            <a:extLst>
              <a:ext uri="{FF2B5EF4-FFF2-40B4-BE49-F238E27FC236}">
                <a16:creationId xmlns:a16="http://schemas.microsoft.com/office/drawing/2014/main" id="{BCDC47C2-90B1-CC72-19BA-4F1535AB39E7}"/>
              </a:ext>
            </a:extLst>
          </p:cNvPr>
          <p:cNvSpPr/>
          <p:nvPr/>
        </p:nvSpPr>
        <p:spPr>
          <a:xfrm>
            <a:off x="9125627" y="300413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2F28BC7E-9BBE-803A-363A-33CDE2B6D4C6}"/>
              </a:ext>
            </a:extLst>
          </p:cNvPr>
          <p:cNvCxnSpPr>
            <a:cxnSpLocks/>
            <a:stCxn id="78" idx="6"/>
            <a:endCxn id="63" idx="2"/>
          </p:cNvCxnSpPr>
          <p:nvPr/>
        </p:nvCxnSpPr>
        <p:spPr>
          <a:xfrm>
            <a:off x="9306563" y="3098566"/>
            <a:ext cx="121500" cy="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Rettangolo 79">
            <a:extLst>
              <a:ext uri="{FF2B5EF4-FFF2-40B4-BE49-F238E27FC236}">
                <a16:creationId xmlns:a16="http://schemas.microsoft.com/office/drawing/2014/main" id="{D1C82787-B36E-CB30-B487-B12A9C3617C9}"/>
              </a:ext>
            </a:extLst>
          </p:cNvPr>
          <p:cNvSpPr/>
          <p:nvPr/>
        </p:nvSpPr>
        <p:spPr>
          <a:xfrm rot="5400000">
            <a:off x="7957702" y="33305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1A5EAFAC-4D66-BA22-5BB9-AF1423C9E12B}"/>
              </a:ext>
            </a:extLst>
          </p:cNvPr>
          <p:cNvCxnSpPr>
            <a:cxnSpLocks/>
            <a:stCxn id="80" idx="0"/>
          </p:cNvCxnSpPr>
          <p:nvPr/>
        </p:nvCxnSpPr>
        <p:spPr>
          <a:xfrm>
            <a:off x="8762829" y="3447806"/>
            <a:ext cx="89417" cy="28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07DAC605-7F3F-EF5B-7382-EFC4DDC0F56E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7187319" y="3109852"/>
            <a:ext cx="175414" cy="94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Rettangolo 83">
            <a:extLst>
              <a:ext uri="{FF2B5EF4-FFF2-40B4-BE49-F238E27FC236}">
                <a16:creationId xmlns:a16="http://schemas.microsoft.com/office/drawing/2014/main" id="{F3BD87F7-9AF2-B75F-40C4-521D9095C745}"/>
              </a:ext>
            </a:extLst>
          </p:cNvPr>
          <p:cNvSpPr/>
          <p:nvPr/>
        </p:nvSpPr>
        <p:spPr>
          <a:xfrm>
            <a:off x="7473153" y="2267446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9A41C560-4703-F4DC-FC6C-F14CED0686C3}"/>
              </a:ext>
            </a:extLst>
          </p:cNvPr>
          <p:cNvSpPr/>
          <p:nvPr/>
        </p:nvSpPr>
        <p:spPr>
          <a:xfrm rot="5400000">
            <a:off x="7259694" y="248090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FCA7E30E-9059-F8B4-45BC-4CDAE45826E4}"/>
              </a:ext>
            </a:extLst>
          </p:cNvPr>
          <p:cNvSpPr/>
          <p:nvPr/>
        </p:nvSpPr>
        <p:spPr>
          <a:xfrm rot="5400000">
            <a:off x="7522403" y="309375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19A4762F-5EED-106B-7ADE-36B8378E94AF}"/>
              </a:ext>
            </a:extLst>
          </p:cNvPr>
          <p:cNvSpPr/>
          <p:nvPr/>
        </p:nvSpPr>
        <p:spPr>
          <a:xfrm rot="5400000">
            <a:off x="7868343" y="369173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9" name="Connettore 2 88">
            <a:extLst>
              <a:ext uri="{FF2B5EF4-FFF2-40B4-BE49-F238E27FC236}">
                <a16:creationId xmlns:a16="http://schemas.microsoft.com/office/drawing/2014/main" id="{F4115812-6113-394B-503C-633E79306343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9662521" y="3048702"/>
            <a:ext cx="239850" cy="56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ttangolo 89">
            <a:extLst>
              <a:ext uri="{FF2B5EF4-FFF2-40B4-BE49-F238E27FC236}">
                <a16:creationId xmlns:a16="http://schemas.microsoft.com/office/drawing/2014/main" id="{5D147E3E-5158-A46C-83FF-5DCDDD3E08D5}"/>
              </a:ext>
            </a:extLst>
          </p:cNvPr>
          <p:cNvSpPr/>
          <p:nvPr/>
        </p:nvSpPr>
        <p:spPr>
          <a:xfrm rot="5400000">
            <a:off x="9565966" y="2974447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07A99485-8448-AA7D-87B9-F6916F79DE4F}"/>
              </a:ext>
            </a:extLst>
          </p:cNvPr>
          <p:cNvSpPr/>
          <p:nvPr/>
        </p:nvSpPr>
        <p:spPr>
          <a:xfrm>
            <a:off x="8216498" y="1965634"/>
            <a:ext cx="1219977" cy="191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5D4B3B4D-A9BF-F6A8-9756-06341F7BF8BD}"/>
              </a:ext>
            </a:extLst>
          </p:cNvPr>
          <p:cNvSpPr/>
          <p:nvPr/>
        </p:nvSpPr>
        <p:spPr>
          <a:xfrm>
            <a:off x="6267370" y="6447820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186804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4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Multihead</a:t>
            </a:r>
            <a:r>
              <a:rPr lang="it-IT" dirty="0"/>
              <a:t> 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5D3388-708E-EEF9-522A-015544ACCE01}"/>
              </a:ext>
            </a:extLst>
          </p:cNvPr>
          <p:cNvSpPr txBox="1"/>
          <p:nvPr/>
        </p:nvSpPr>
        <p:spPr>
          <a:xfrm>
            <a:off x="2781300" y="41447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rgbClr val="FFC000"/>
                </a:solidFill>
              </a:rPr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201312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34D2B441-28C9-6BFD-1577-1C841180FACB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9A19396-56A4-4DE6-8F9E-AFE43C3DB06B}"/>
              </a:ext>
            </a:extLst>
          </p:cNvPr>
          <p:cNvCxnSpPr>
            <a:cxnSpLocks/>
            <a:stCxn id="49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48CE1AB-08ED-3AA6-7524-7A09DA184EC6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836A3A9-27DE-1FE0-6D3E-BE7FE0A9F188}"/>
              </a:ext>
            </a:extLst>
          </p:cNvPr>
          <p:cNvCxnSpPr>
            <a:cxnSpLocks/>
            <a:stCxn id="17" idx="6"/>
            <a:endCxn id="33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18B475F-F8FB-D5FB-4D96-385A25AF97D0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17" name="OR 16">
            <a:extLst>
              <a:ext uri="{FF2B5EF4-FFF2-40B4-BE49-F238E27FC236}">
                <a16:creationId xmlns:a16="http://schemas.microsoft.com/office/drawing/2014/main" id="{57E27B91-8043-3233-79A8-210E82E156DE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3309A552-91E4-2205-935B-BC10D1CC5F3C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77D1DCE2-173C-50C1-B2A2-21D8E32CF799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69A54202-E2C3-5A89-C9AB-1D7D690C2AD4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1134DE1-A795-874C-5E06-8F73DCE48658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6EC679F3-A5CC-39A8-E01D-AEFEC7395E07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77A1E63B-62F4-B43C-9BD4-0C7026C7F9CC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56F0A15F-77A8-8CCC-7376-92B574ED5F36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48" name="Connettore 7 47">
            <a:extLst>
              <a:ext uri="{FF2B5EF4-FFF2-40B4-BE49-F238E27FC236}">
                <a16:creationId xmlns:a16="http://schemas.microsoft.com/office/drawing/2014/main" id="{FE917A99-3E92-49C8-798F-5A9D1BC312F6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ttangolo 48">
            <a:extLst>
              <a:ext uri="{FF2B5EF4-FFF2-40B4-BE49-F238E27FC236}">
                <a16:creationId xmlns:a16="http://schemas.microsoft.com/office/drawing/2014/main" id="{F77366C7-DFC1-D249-09D6-2B71058F0C48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DB8B7CC0-FFED-1AEA-D90E-93E01FAB1E12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R 50">
            <a:extLst>
              <a:ext uri="{FF2B5EF4-FFF2-40B4-BE49-F238E27FC236}">
                <a16:creationId xmlns:a16="http://schemas.microsoft.com/office/drawing/2014/main" id="{82448F57-5442-BEF4-751D-0FC70A0EDE36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42331FA7-A650-A20C-4D84-BB394008EC13}"/>
              </a:ext>
            </a:extLst>
          </p:cNvPr>
          <p:cNvCxnSpPr>
            <a:cxnSpLocks/>
            <a:stCxn id="51" idx="6"/>
            <a:endCxn id="49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ttangolo 54">
            <a:extLst>
              <a:ext uri="{FF2B5EF4-FFF2-40B4-BE49-F238E27FC236}">
                <a16:creationId xmlns:a16="http://schemas.microsoft.com/office/drawing/2014/main" id="{87A59C09-1887-8802-8C67-5FE72E115291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CC1B71E4-A730-7A18-8178-F949BA2BB1EB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50533084-0E2B-0D43-ADAF-4B4AB1E981D6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0025E7C9-C5E5-F165-9D15-F5172B384AB9}"/>
              </a:ext>
            </a:extLst>
          </p:cNvPr>
          <p:cNvCxnSpPr>
            <a:cxnSpLocks/>
            <a:endCxn id="55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5F4796F6-2010-81AE-877C-1C658405071B}"/>
              </a:ext>
            </a:extLst>
          </p:cNvPr>
          <p:cNvCxnSpPr>
            <a:cxnSpLocks/>
            <a:stCxn id="10" idx="1"/>
            <a:endCxn id="18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776923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26" idx="3"/>
            <a:endCxn id="82" idx="2"/>
          </p:cNvCxnSpPr>
          <p:nvPr/>
        </p:nvCxnSpPr>
        <p:spPr>
          <a:xfrm>
            <a:off x="8265727" y="3182457"/>
            <a:ext cx="262643" cy="26534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498759" y="3583914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chemeClr val="tx1"/>
                </a:solidFill>
              </a:rPr>
              <a:t>MultiHeadAtt</a:t>
            </a:r>
            <a:endParaRPr lang="it-IT" sz="1000" b="1" dirty="0">
              <a:solidFill>
                <a:schemeClr val="tx1"/>
              </a:solidFill>
            </a:endParaRP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82" idx="3"/>
          </p:cNvCxnSpPr>
          <p:nvPr/>
        </p:nvCxnSpPr>
        <p:spPr>
          <a:xfrm rot="16200000" flipH="1">
            <a:off x="7233319" y="2723422"/>
            <a:ext cx="48171" cy="2776390"/>
          </a:xfrm>
          <a:prstGeom prst="bentConnector3">
            <a:avLst>
              <a:gd name="adj1" fmla="val 1714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  <a:endCxn id="13" idx="2"/>
          </p:cNvCxnSpPr>
          <p:nvPr/>
        </p:nvCxnSpPr>
        <p:spPr>
          <a:xfrm flipV="1">
            <a:off x="6828776" y="3203697"/>
            <a:ext cx="202921" cy="18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stCxn id="13" idx="1"/>
            <a:endCxn id="65" idx="1"/>
          </p:cNvCxnSpPr>
          <p:nvPr/>
        </p:nvCxnSpPr>
        <p:spPr>
          <a:xfrm rot="5400000" flipH="1" flipV="1">
            <a:off x="7385931" y="1786806"/>
            <a:ext cx="555854" cy="11052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857395" y="29878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Normalization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65" idx="2"/>
            <a:endCxn id="8" idx="0"/>
          </p:cNvCxnSpPr>
          <p:nvPr/>
        </p:nvCxnSpPr>
        <p:spPr>
          <a:xfrm>
            <a:off x="8826487" y="2157401"/>
            <a:ext cx="389608" cy="846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8" idx="4"/>
          </p:cNvCxnSpPr>
          <p:nvPr/>
        </p:nvCxnSpPr>
        <p:spPr>
          <a:xfrm flipV="1">
            <a:off x="9115877" y="3192995"/>
            <a:ext cx="100218" cy="509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8826487" y="1368679"/>
            <a:ext cx="25759" cy="5969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772111" y="2920816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478936" y="306632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64" idx="2"/>
          </p:cNvCxnSpPr>
          <p:nvPr/>
        </p:nvCxnSpPr>
        <p:spPr>
          <a:xfrm flipV="1">
            <a:off x="10139656" y="3057160"/>
            <a:ext cx="176245" cy="5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92" idx="2"/>
          </p:cNvCxnSpPr>
          <p:nvPr/>
        </p:nvCxnSpPr>
        <p:spPr>
          <a:xfrm>
            <a:off x="10832712" y="3037518"/>
            <a:ext cx="158912" cy="6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716011" y="1355686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422836" y="1350150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  <a:stCxn id="64" idx="1"/>
            <a:endCxn id="248" idx="1"/>
          </p:cNvCxnSpPr>
          <p:nvPr/>
        </p:nvCxnSpPr>
        <p:spPr>
          <a:xfrm rot="5400000" flipH="1" flipV="1">
            <a:off x="10370768" y="2126815"/>
            <a:ext cx="378440" cy="312046"/>
          </a:xfrm>
          <a:prstGeom prst="bentConnector3">
            <a:avLst>
              <a:gd name="adj1" fmla="val 1943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stCxn id="92" idx="1"/>
            <a:endCxn id="249" idx="1"/>
          </p:cNvCxnSpPr>
          <p:nvPr/>
        </p:nvCxnSpPr>
        <p:spPr>
          <a:xfrm rot="5400000" flipH="1" flipV="1">
            <a:off x="11110129" y="2208687"/>
            <a:ext cx="282267" cy="343148"/>
          </a:xfrm>
          <a:prstGeom prst="bentConnector3">
            <a:avLst>
              <a:gd name="adj1" fmla="val 2538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854293" y="1190819"/>
            <a:ext cx="71119" cy="5652316"/>
          </a:xfrm>
          <a:prstGeom prst="bentConnector3">
            <a:avLst>
              <a:gd name="adj1" fmla="val -18737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16" idx="2"/>
            <a:endCxn id="249" idx="3"/>
          </p:cNvCxnSpPr>
          <p:nvPr/>
        </p:nvCxnSpPr>
        <p:spPr>
          <a:xfrm rot="5400000" flipH="1" flipV="1">
            <a:off x="7245387" y="610391"/>
            <a:ext cx="660913" cy="7693984"/>
          </a:xfrm>
          <a:prstGeom prst="bentConnector3">
            <a:avLst>
              <a:gd name="adj1" fmla="val -1449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539537" y="3183027"/>
            <a:ext cx="138090" cy="1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" name="OR 7">
            <a:extLst>
              <a:ext uri="{FF2B5EF4-FFF2-40B4-BE49-F238E27FC236}">
                <a16:creationId xmlns:a16="http://schemas.microsoft.com/office/drawing/2014/main" id="{1D537E99-85F5-DB5F-3925-B1E76352BFC0}"/>
              </a:ext>
            </a:extLst>
          </p:cNvPr>
          <p:cNvSpPr/>
          <p:nvPr/>
        </p:nvSpPr>
        <p:spPr>
          <a:xfrm>
            <a:off x="9125627" y="300413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1C4E14D-C12F-1EE6-AA95-5A0D0D7E1A4F}"/>
              </a:ext>
            </a:extLst>
          </p:cNvPr>
          <p:cNvCxnSpPr>
            <a:cxnSpLocks/>
            <a:stCxn id="8" idx="6"/>
            <a:endCxn id="203" idx="2"/>
          </p:cNvCxnSpPr>
          <p:nvPr/>
        </p:nvCxnSpPr>
        <p:spPr>
          <a:xfrm>
            <a:off x="9306563" y="3098566"/>
            <a:ext cx="121500" cy="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ttangolo 81">
            <a:extLst>
              <a:ext uri="{FF2B5EF4-FFF2-40B4-BE49-F238E27FC236}">
                <a16:creationId xmlns:a16="http://schemas.microsoft.com/office/drawing/2014/main" id="{F2832A64-F82C-3B0B-BE33-358227625675}"/>
              </a:ext>
            </a:extLst>
          </p:cNvPr>
          <p:cNvSpPr/>
          <p:nvPr/>
        </p:nvSpPr>
        <p:spPr>
          <a:xfrm rot="5400000">
            <a:off x="7957702" y="33305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E6B4B67C-B976-730F-F838-AF5A4BFA3DAB}"/>
              </a:ext>
            </a:extLst>
          </p:cNvPr>
          <p:cNvCxnSpPr>
            <a:cxnSpLocks/>
            <a:stCxn id="82" idx="0"/>
          </p:cNvCxnSpPr>
          <p:nvPr/>
        </p:nvCxnSpPr>
        <p:spPr>
          <a:xfrm>
            <a:off x="8762829" y="3447806"/>
            <a:ext cx="89417" cy="28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7B6CB2D4-A6CA-F9F7-A1ED-2EC9D446DBAD}"/>
              </a:ext>
            </a:extLst>
          </p:cNvPr>
          <p:cNvSpPr/>
          <p:nvPr/>
        </p:nvSpPr>
        <p:spPr>
          <a:xfrm rot="5410029">
            <a:off x="6522954" y="3126113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D1B80A2-8D63-896A-2229-21ABF1174D65}"/>
              </a:ext>
            </a:extLst>
          </p:cNvPr>
          <p:cNvCxnSpPr>
            <a:cxnSpLocks/>
            <a:stCxn id="13" idx="0"/>
            <a:endCxn id="245" idx="1"/>
          </p:cNvCxnSpPr>
          <p:nvPr/>
        </p:nvCxnSpPr>
        <p:spPr>
          <a:xfrm flipV="1">
            <a:off x="7187319" y="3109852"/>
            <a:ext cx="175414" cy="94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ttangolo 63">
            <a:extLst>
              <a:ext uri="{FF2B5EF4-FFF2-40B4-BE49-F238E27FC236}">
                <a16:creationId xmlns:a16="http://schemas.microsoft.com/office/drawing/2014/main" id="{4CDABF36-6012-7A6B-9043-96F5662C8DF0}"/>
              </a:ext>
            </a:extLst>
          </p:cNvPr>
          <p:cNvSpPr/>
          <p:nvPr/>
        </p:nvSpPr>
        <p:spPr>
          <a:xfrm rot="5460164">
            <a:off x="9807146" y="2980711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12CD70B1-52CE-0B68-09E2-0EBD495FAA9E}"/>
              </a:ext>
            </a:extLst>
          </p:cNvPr>
          <p:cNvCxnSpPr>
            <a:cxnSpLocks/>
            <a:stCxn id="64" idx="0"/>
            <a:endCxn id="248" idx="2"/>
          </p:cNvCxnSpPr>
          <p:nvPr/>
        </p:nvCxnSpPr>
        <p:spPr>
          <a:xfrm flipV="1">
            <a:off x="10471499" y="3037518"/>
            <a:ext cx="127811" cy="2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4160A4FB-BDD7-44D9-A5C8-A7D07050E75B}"/>
              </a:ext>
            </a:extLst>
          </p:cNvPr>
          <p:cNvSpPr/>
          <p:nvPr/>
        </p:nvSpPr>
        <p:spPr>
          <a:xfrm rot="5460164">
            <a:off x="10482869" y="3030047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B5409FCF-DFFD-78A1-A605-387C839BC8DE}"/>
              </a:ext>
            </a:extLst>
          </p:cNvPr>
          <p:cNvCxnSpPr>
            <a:cxnSpLocks/>
            <a:stCxn id="92" idx="0"/>
            <a:endCxn id="249" idx="2"/>
          </p:cNvCxnSpPr>
          <p:nvPr/>
        </p:nvCxnSpPr>
        <p:spPr>
          <a:xfrm>
            <a:off x="11147222" y="3109220"/>
            <a:ext cx="158913" cy="73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065EB6F0-6926-4F26-2966-0BA6F6E65837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6C397E9-6BCF-8AA1-E5CA-527BD9214DEE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C2CB96E3-245F-361F-7A1B-F8D06556EFA8}"/>
              </a:ext>
            </a:extLst>
          </p:cNvPr>
          <p:cNvSpPr/>
          <p:nvPr/>
        </p:nvSpPr>
        <p:spPr>
          <a:xfrm>
            <a:off x="7473153" y="2267446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7D1338A1-DAD7-526A-F5AA-403990CFBDF3}"/>
              </a:ext>
            </a:extLst>
          </p:cNvPr>
          <p:cNvSpPr/>
          <p:nvPr/>
        </p:nvSpPr>
        <p:spPr>
          <a:xfrm rot="5400000">
            <a:off x="7259694" y="248090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35" name="Rettangolo 134">
            <a:extLst>
              <a:ext uri="{FF2B5EF4-FFF2-40B4-BE49-F238E27FC236}">
                <a16:creationId xmlns:a16="http://schemas.microsoft.com/office/drawing/2014/main" id="{18290DFC-6C63-2493-7388-C13527B838F4}"/>
              </a:ext>
            </a:extLst>
          </p:cNvPr>
          <p:cNvSpPr/>
          <p:nvPr/>
        </p:nvSpPr>
        <p:spPr>
          <a:xfrm rot="5400000">
            <a:off x="7522403" y="309375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938A1BE9-5C00-559F-5C44-AE57B27CF0C2}"/>
              </a:ext>
            </a:extLst>
          </p:cNvPr>
          <p:cNvSpPr/>
          <p:nvPr/>
        </p:nvSpPr>
        <p:spPr>
          <a:xfrm rot="5400000">
            <a:off x="7868343" y="369173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5DF7D415-1EFE-1AAB-02F6-1799979D4AC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662521" y="3048702"/>
            <a:ext cx="239850" cy="56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574CD281-340C-8926-6C77-06A28925A6A7}"/>
              </a:ext>
            </a:extLst>
          </p:cNvPr>
          <p:cNvSpPr/>
          <p:nvPr/>
        </p:nvSpPr>
        <p:spPr>
          <a:xfrm rot="5400000">
            <a:off x="9565966" y="2974447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" name="Connettore 4 1">
            <a:extLst>
              <a:ext uri="{FF2B5EF4-FFF2-40B4-BE49-F238E27FC236}">
                <a16:creationId xmlns:a16="http://schemas.microsoft.com/office/drawing/2014/main" id="{588C8D58-DA2A-EB6D-6B2C-CB740629D4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3108EB4-DE9F-6116-5418-3EB94D7DC5E0}"/>
              </a:ext>
            </a:extLst>
          </p:cNvPr>
          <p:cNvSpPr/>
          <p:nvPr/>
        </p:nvSpPr>
        <p:spPr>
          <a:xfrm>
            <a:off x="6267370" y="644479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1DE5F5BE-3CEF-AB64-9C7F-F78C7E85AD81}"/>
              </a:ext>
            </a:extLst>
          </p:cNvPr>
          <p:cNvSpPr/>
          <p:nvPr/>
        </p:nvSpPr>
        <p:spPr>
          <a:xfrm>
            <a:off x="8216498" y="1965634"/>
            <a:ext cx="1219977" cy="191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D270F32B-25FC-EC0D-2CDF-5CB1C1D0C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189E0F75-106B-43BE-3E39-B9EAF95D6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80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UNet</a:t>
            </a:r>
            <a:r>
              <a:rPr lang="it-IT" dirty="0"/>
              <a:t> for new data generation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DC6E09-866E-72E2-8604-C0091AEB832D}"/>
              </a:ext>
            </a:extLst>
          </p:cNvPr>
          <p:cNvSpPr txBox="1"/>
          <p:nvPr/>
        </p:nvSpPr>
        <p:spPr>
          <a:xfrm>
            <a:off x="2910509" y="93769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chemeClr val="accent6"/>
                </a:solidFill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2584256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ttangolo 67">
            <a:extLst>
              <a:ext uri="{FF2B5EF4-FFF2-40B4-BE49-F238E27FC236}">
                <a16:creationId xmlns:a16="http://schemas.microsoft.com/office/drawing/2014/main" id="{F5483012-A5D5-2F32-1A9F-7BAD84C8B07C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167641" y="1758975"/>
            <a:ext cx="2494210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110200" y="3237734"/>
            <a:ext cx="595924" cy="2398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</p:cNvCxnSpPr>
          <p:nvPr/>
        </p:nvCxnSpPr>
        <p:spPr>
          <a:xfrm flipV="1">
            <a:off x="6828776" y="3122333"/>
            <a:ext cx="599458" cy="100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13436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1" y="3037517"/>
            <a:ext cx="711208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72" idx="2"/>
            <a:endCxn id="249" idx="3"/>
          </p:cNvCxnSpPr>
          <p:nvPr/>
        </p:nvCxnSpPr>
        <p:spPr>
          <a:xfrm rot="5400000" flipH="1" flipV="1">
            <a:off x="7162567" y="693210"/>
            <a:ext cx="660914" cy="7528344"/>
          </a:xfrm>
          <a:prstGeom prst="bentConnector3">
            <a:avLst>
              <a:gd name="adj1" fmla="val -157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790AB9A-FAF1-95E0-FBFF-408BB96EFB2E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C57E1D2-9663-4216-66D8-11BAF0A6F14A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CDB7CC99-E0F4-A7D4-D181-103ACE2577DD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1F8974D-31B0-5B30-1C76-9DC1EC9A35B0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55F166A-48F2-2BF8-4D7D-5BAB216E164C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2A08F5E3-BA92-EB24-C421-9388F7AE029D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15911E39-D480-EC88-479F-324CE2CCF1F7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B88A36F5-F425-4AEF-A815-4891EF92146B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0FE18B1-8247-4386-0E3D-D3C499C92C7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BBE8D1CC-DC8F-FC48-C895-D519D126BE64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5C0C994-BB15-3795-6DA5-4189EE6FF312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1D4B74C4-97C8-C269-6412-CF875DF4AB69}"/>
              </a:ext>
            </a:extLst>
          </p:cNvPr>
          <p:cNvCxnSpPr>
            <a:cxnSpLocks/>
            <a:stCxn id="32" idx="6"/>
            <a:endCxn id="17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R 31">
            <a:extLst>
              <a:ext uri="{FF2B5EF4-FFF2-40B4-BE49-F238E27FC236}">
                <a16:creationId xmlns:a16="http://schemas.microsoft.com/office/drawing/2014/main" id="{38D155D2-ADBE-CB19-F5D9-66F7EC92591D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A16D984-9526-7014-E089-DE68D1FDA775}"/>
              </a:ext>
            </a:extLst>
          </p:cNvPr>
          <p:cNvCxnSpPr>
            <a:cxnSpLocks/>
            <a:stCxn id="100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510A602F-A49D-B5A4-51FD-925CAF8654F2}"/>
              </a:ext>
            </a:extLst>
          </p:cNvPr>
          <p:cNvCxnSpPr>
            <a:cxnSpLocks/>
            <a:stCxn id="30" idx="3"/>
          </p:cNvCxnSpPr>
          <p:nvPr/>
        </p:nvCxnSpPr>
        <p:spPr>
          <a:xfrm rot="5400000" flipH="1" flipV="1">
            <a:off x="1368563" y="2391088"/>
            <a:ext cx="1230811" cy="2053637"/>
          </a:xfrm>
          <a:prstGeom prst="bentConnector3">
            <a:avLst>
              <a:gd name="adj1" fmla="val -14391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640765" y="5735980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7F7E228B-4369-84AC-FDF3-D2E5A4234531}"/>
              </a:ext>
            </a:extLst>
          </p:cNvPr>
          <p:cNvCxnSpPr>
            <a:cxnSpLocks/>
            <a:endCxn id="74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C6548889-91AD-6A53-923A-58614DA8D66E}"/>
              </a:ext>
            </a:extLst>
          </p:cNvPr>
          <p:cNvCxnSpPr>
            <a:cxnSpLocks/>
            <a:stCxn id="74" idx="6"/>
            <a:endCxn id="93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3DD9F65-682C-E9B7-3627-E72C08890B42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74" name="OR 73">
            <a:extLst>
              <a:ext uri="{FF2B5EF4-FFF2-40B4-BE49-F238E27FC236}">
                <a16:creationId xmlns:a16="http://schemas.microsoft.com/office/drawing/2014/main" id="{37EF7478-A7C8-E2A2-093D-494A5D894886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3F6C8BAA-9BC1-C260-AA38-C5D694F44453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D6BC365D-517B-3D36-3403-61AAFFAF7A79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C8E5CFC9-D1C5-5CE0-AC46-BA6C9130C176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92" name="Rettangolo 91">
            <a:extLst>
              <a:ext uri="{FF2B5EF4-FFF2-40B4-BE49-F238E27FC236}">
                <a16:creationId xmlns:a16="http://schemas.microsoft.com/office/drawing/2014/main" id="{90248A3C-F5C4-BC9C-730D-AA7B23C191C8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5E18B83C-C9FC-6EA5-C219-1739A82E8558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76CD5551-7D07-7F35-ED6D-24D7A5B17177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363F3568-3850-96B6-02EA-FAC0C0424BFE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99" name="Connettore 7 98">
            <a:extLst>
              <a:ext uri="{FF2B5EF4-FFF2-40B4-BE49-F238E27FC236}">
                <a16:creationId xmlns:a16="http://schemas.microsoft.com/office/drawing/2014/main" id="{0B76C8D1-AA61-3D6A-64C7-E84BC4863635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ettangolo 99">
            <a:extLst>
              <a:ext uri="{FF2B5EF4-FFF2-40B4-BE49-F238E27FC236}">
                <a16:creationId xmlns:a16="http://schemas.microsoft.com/office/drawing/2014/main" id="{17766EA1-BE25-1C19-8E01-DAD0320C324A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15C32711-EB11-3ABB-BDEE-B4A0D577EA1B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OR 103">
            <a:extLst>
              <a:ext uri="{FF2B5EF4-FFF2-40B4-BE49-F238E27FC236}">
                <a16:creationId xmlns:a16="http://schemas.microsoft.com/office/drawing/2014/main" id="{533A5CC3-9502-12D0-81C7-F2CED1725C9B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1567DB5D-9DE6-3264-7CD3-36A9588FFA98}"/>
              </a:ext>
            </a:extLst>
          </p:cNvPr>
          <p:cNvCxnSpPr>
            <a:cxnSpLocks/>
            <a:stCxn id="104" idx="6"/>
            <a:endCxn id="100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Rettangolo 106">
            <a:extLst>
              <a:ext uri="{FF2B5EF4-FFF2-40B4-BE49-F238E27FC236}">
                <a16:creationId xmlns:a16="http://schemas.microsoft.com/office/drawing/2014/main" id="{DC5E5968-BD60-B1B5-DE32-7C32D49C09D5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Rettangolo 107">
            <a:extLst>
              <a:ext uri="{FF2B5EF4-FFF2-40B4-BE49-F238E27FC236}">
                <a16:creationId xmlns:a16="http://schemas.microsoft.com/office/drawing/2014/main" id="{9CECFA7B-3478-2EFF-4E74-1512902C00F8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EA377F4C-7456-88AC-F4A7-1F0FDBF628AA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ADB14633-02D7-844B-A0F2-D87E4194F229}"/>
              </a:ext>
            </a:extLst>
          </p:cNvPr>
          <p:cNvCxnSpPr>
            <a:cxnSpLocks/>
            <a:endCxn id="107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85E2986B-BBEF-42D9-67B8-8683A4C0C0AB}"/>
              </a:ext>
            </a:extLst>
          </p:cNvPr>
          <p:cNvCxnSpPr>
            <a:cxnSpLocks/>
            <a:stCxn id="68" idx="1"/>
            <a:endCxn id="75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15740466-2972-AA38-A50D-777E9FEC7FED}"/>
              </a:ext>
            </a:extLst>
          </p:cNvPr>
          <p:cNvSpPr/>
          <p:nvPr/>
        </p:nvSpPr>
        <p:spPr>
          <a:xfrm>
            <a:off x="6174843" y="644781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FBE4275-6194-6A25-7496-F74B4F8E5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12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new super-</a:t>
            </a:r>
            <a:r>
              <a:rPr lang="it-IT" dirty="0" err="1"/>
              <a:t>resolution</a:t>
            </a:r>
            <a:r>
              <a:rPr lang="it-IT" dirty="0"/>
              <a:t> 5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 style </a:t>
            </a:r>
            <a:r>
              <a:rPr lang="it-IT" dirty="0" err="1"/>
              <a:t>DiffiT</a:t>
            </a:r>
            <a:r>
              <a:rPr lang="it-IT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08D269-9B68-AE0D-EB85-F52611FC735C}"/>
              </a:ext>
            </a:extLst>
          </p:cNvPr>
          <p:cNvSpPr txBox="1"/>
          <p:nvPr/>
        </p:nvSpPr>
        <p:spPr>
          <a:xfrm>
            <a:off x="2781300" y="41447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rgbClr val="FFC000"/>
                </a:solidFill>
              </a:rPr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2414096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A8F2D39-087B-A01F-C7D1-00A47997E366}"/>
              </a:ext>
            </a:extLst>
          </p:cNvPr>
          <p:cNvSpPr/>
          <p:nvPr/>
        </p:nvSpPr>
        <p:spPr>
          <a:xfrm>
            <a:off x="4638311" y="2920562"/>
            <a:ext cx="2418265" cy="10168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B48BF9FB-2C8E-66BB-8B22-A399F7CA53CC}"/>
              </a:ext>
            </a:extLst>
          </p:cNvPr>
          <p:cNvCxnSpPr>
            <a:cxnSpLocks/>
          </p:cNvCxnSpPr>
          <p:nvPr/>
        </p:nvCxnSpPr>
        <p:spPr>
          <a:xfrm>
            <a:off x="4703812" y="3819477"/>
            <a:ext cx="18641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4 6">
            <a:extLst>
              <a:ext uri="{FF2B5EF4-FFF2-40B4-BE49-F238E27FC236}">
                <a16:creationId xmlns:a16="http://schemas.microsoft.com/office/drawing/2014/main" id="{08019180-1DC3-AAEA-2FD7-511CD444F7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48693" y="3397923"/>
            <a:ext cx="635078" cy="172145"/>
          </a:xfrm>
          <a:prstGeom prst="bentConnector3">
            <a:avLst>
              <a:gd name="adj1" fmla="val 985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44BA90D-A4A0-4495-F8A9-1329118364C1}"/>
              </a:ext>
            </a:extLst>
          </p:cNvPr>
          <p:cNvSpPr/>
          <p:nvPr/>
        </p:nvSpPr>
        <p:spPr>
          <a:xfrm rot="5400000">
            <a:off x="4938027" y="3060369"/>
            <a:ext cx="635078" cy="35363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Swish</a:t>
            </a:r>
            <a:r>
              <a:rPr lang="it-IT" sz="1200" dirty="0">
                <a:solidFill>
                  <a:schemeClr val="tx1"/>
                </a:solidFill>
              </a:rPr>
              <a:t> - GN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4C4ED66-F770-7F37-5F07-0C67ECCEFC8E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5432383" y="3237186"/>
            <a:ext cx="172147" cy="20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AF08D66D-A8DE-CE7C-0A01-E30032C87326}"/>
              </a:ext>
            </a:extLst>
          </p:cNvPr>
          <p:cNvSpPr/>
          <p:nvPr/>
        </p:nvSpPr>
        <p:spPr>
          <a:xfrm rot="5400000">
            <a:off x="5248709" y="3216604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A83C3FE-1476-0F74-168A-1A23EF2FAB21}"/>
              </a:ext>
            </a:extLst>
          </p:cNvPr>
          <p:cNvSpPr/>
          <p:nvPr/>
        </p:nvSpPr>
        <p:spPr>
          <a:xfrm rot="5400000">
            <a:off x="5563908" y="3118173"/>
            <a:ext cx="881745" cy="284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SELF-ATTENTION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5E3F28C-A0B2-D550-EF4F-92CF0810FE4F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5733623" y="3260646"/>
            <a:ext cx="128685" cy="30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R 12">
            <a:extLst>
              <a:ext uri="{FF2B5EF4-FFF2-40B4-BE49-F238E27FC236}">
                <a16:creationId xmlns:a16="http://schemas.microsoft.com/office/drawing/2014/main" id="{7A8F4B0D-3436-5F66-9A18-146390CB602D}"/>
              </a:ext>
            </a:extLst>
          </p:cNvPr>
          <p:cNvSpPr/>
          <p:nvPr/>
        </p:nvSpPr>
        <p:spPr>
          <a:xfrm>
            <a:off x="6555680" y="3717595"/>
            <a:ext cx="209794" cy="172263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4 13">
            <a:extLst>
              <a:ext uri="{FF2B5EF4-FFF2-40B4-BE49-F238E27FC236}">
                <a16:creationId xmlns:a16="http://schemas.microsoft.com/office/drawing/2014/main" id="{A99F7871-8ACF-F073-708A-6DBC74E1276C}"/>
              </a:ext>
            </a:extLst>
          </p:cNvPr>
          <p:cNvCxnSpPr>
            <a:cxnSpLocks/>
            <a:stCxn id="11" idx="0"/>
            <a:endCxn id="13" idx="0"/>
          </p:cNvCxnSpPr>
          <p:nvPr/>
        </p:nvCxnSpPr>
        <p:spPr>
          <a:xfrm>
            <a:off x="6147253" y="3260646"/>
            <a:ext cx="513324" cy="4569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35209D9-8272-4697-FC4A-FB42D0A861BD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765474" y="3803727"/>
            <a:ext cx="2779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25CBD1D-FAE4-FBB0-6FA7-1748FF76D8AE}"/>
              </a:ext>
            </a:extLst>
          </p:cNvPr>
          <p:cNvSpPr/>
          <p:nvPr/>
        </p:nvSpPr>
        <p:spPr>
          <a:xfrm>
            <a:off x="6128305" y="2300934"/>
            <a:ext cx="637169" cy="3209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cxnSp>
        <p:nvCxnSpPr>
          <p:cNvPr id="17" name="Connettore 4 16">
            <a:extLst>
              <a:ext uri="{FF2B5EF4-FFF2-40B4-BE49-F238E27FC236}">
                <a16:creationId xmlns:a16="http://schemas.microsoft.com/office/drawing/2014/main" id="{E8330270-CA08-5FEF-5D42-F1D953AD2071}"/>
              </a:ext>
            </a:extLst>
          </p:cNvPr>
          <p:cNvCxnSpPr>
            <a:cxnSpLocks/>
            <a:stCxn id="16" idx="1"/>
            <a:endCxn id="11" idx="1"/>
          </p:cNvCxnSpPr>
          <p:nvPr/>
        </p:nvCxnSpPr>
        <p:spPr>
          <a:xfrm rot="10800000" flipV="1">
            <a:off x="6004781" y="2461385"/>
            <a:ext cx="123525" cy="3583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063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UNet</a:t>
            </a:r>
            <a:r>
              <a:rPr lang="it-IT" dirty="0"/>
              <a:t> for SAR_TO_NDVI 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38B5C7-4709-D65B-CAF7-7FC9C36A9BF4}"/>
              </a:ext>
            </a:extLst>
          </p:cNvPr>
          <p:cNvSpPr txBox="1"/>
          <p:nvPr/>
        </p:nvSpPr>
        <p:spPr>
          <a:xfrm>
            <a:off x="2910509" y="93769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chemeClr val="accent6"/>
                </a:solidFill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2403364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186009" y="1758975"/>
            <a:ext cx="2475841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  <a:stCxn id="10" idx="3"/>
            <a:endCxn id="30" idx="2"/>
          </p:cNvCxnSpPr>
          <p:nvPr/>
        </p:nvCxnSpPr>
        <p:spPr>
          <a:xfrm>
            <a:off x="613508" y="3192995"/>
            <a:ext cx="190594" cy="6872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  <a:endCxn id="52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976966" y="4356017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SAR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stCxn id="8" idx="3"/>
            <a:endCxn id="67" idx="1"/>
          </p:cNvCxnSpPr>
          <p:nvPr/>
        </p:nvCxnSpPr>
        <p:spPr>
          <a:xfrm>
            <a:off x="616707" y="1686770"/>
            <a:ext cx="342363" cy="1594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4" idx="0"/>
          </p:cNvCxnSpPr>
          <p:nvPr/>
        </p:nvCxnSpPr>
        <p:spPr>
          <a:xfrm flipH="1">
            <a:off x="1253911" y="1936714"/>
            <a:ext cx="144778" cy="2976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53911" y="2382844"/>
            <a:ext cx="14774" cy="78273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43252" y="2234335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6828776" y="3068735"/>
            <a:ext cx="599460" cy="15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14593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</p:cNvCxnSpPr>
          <p:nvPr/>
        </p:nvCxnSpPr>
        <p:spPr>
          <a:xfrm rot="5400000" flipH="1" flipV="1">
            <a:off x="7148863" y="678574"/>
            <a:ext cx="688954" cy="7527705"/>
          </a:xfrm>
          <a:prstGeom prst="bentConnector4">
            <a:avLst>
              <a:gd name="adj1" fmla="val -131605"/>
              <a:gd name="adj2" fmla="val 1000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02AED58-D49B-CE53-F7A6-9B7B6152D5FC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84602FF8-2C8B-80A1-59BD-1F2629D6DA23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FD572890-8AD2-3A05-515C-66E75ABD6953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8F594B7D-02FC-5F77-C162-C66F18884682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F31CB571-95A2-8A5E-6222-82F37E7B32EC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A36BAA1F-A033-2859-3911-ADDEFA947446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6A7A78F2-5BC4-9C73-58C3-68680160F1B1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0EF347D8-2A09-21F4-3F15-D0BEAF681AF1}"/>
              </a:ext>
            </a:extLst>
          </p:cNvPr>
          <p:cNvCxnSpPr>
            <a:cxnSpLocks/>
            <a:stCxn id="23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Immagine 7" descr="Immagine che contiene Policromia, schermata&#10;&#10;Descrizione generata automaticamente">
            <a:extLst>
              <a:ext uri="{FF2B5EF4-FFF2-40B4-BE49-F238E27FC236}">
                <a16:creationId xmlns:a16="http://schemas.microsoft.com/office/drawing/2014/main" id="{05E16F74-B7CE-A962-0B3E-DAFD9DA8D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24" t="11863" r="20002" b="12778"/>
          <a:stretch/>
        </p:blipFill>
        <p:spPr>
          <a:xfrm>
            <a:off x="15827" y="1388734"/>
            <a:ext cx="600880" cy="596072"/>
          </a:xfrm>
          <a:prstGeom prst="rect">
            <a:avLst/>
          </a:prstGeom>
        </p:spPr>
      </p:pic>
      <p:pic>
        <p:nvPicPr>
          <p:cNvPr id="10" name="Immagine 9" descr="Immagine che contiene schermata, Policromia, mappa, testo&#10;&#10;Descrizione generata automaticamente">
            <a:extLst>
              <a:ext uri="{FF2B5EF4-FFF2-40B4-BE49-F238E27FC236}">
                <a16:creationId xmlns:a16="http://schemas.microsoft.com/office/drawing/2014/main" id="{C5E7CD73-F588-4715-D28A-9073B896E3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09" t="11951" r="20243" b="10725"/>
          <a:stretch/>
        </p:blipFill>
        <p:spPr>
          <a:xfrm>
            <a:off x="17111" y="2890917"/>
            <a:ext cx="596397" cy="604156"/>
          </a:xfrm>
          <a:prstGeom prst="rect">
            <a:avLst/>
          </a:prstGeom>
        </p:spPr>
      </p:pic>
      <p:cxnSp>
        <p:nvCxnSpPr>
          <p:cNvPr id="9" name="Connettore 4 8">
            <a:extLst>
              <a:ext uri="{FF2B5EF4-FFF2-40B4-BE49-F238E27FC236}">
                <a16:creationId xmlns:a16="http://schemas.microsoft.com/office/drawing/2014/main" id="{965D393A-E872-EAF7-84DD-078722C89EE0}"/>
              </a:ext>
            </a:extLst>
          </p:cNvPr>
          <p:cNvCxnSpPr>
            <a:cxnSpLocks/>
            <a:stCxn id="69" idx="4"/>
            <a:endCxn id="62" idx="4"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9" name="Connettore 7 18">
            <a:extLst>
              <a:ext uri="{FF2B5EF4-FFF2-40B4-BE49-F238E27FC236}">
                <a16:creationId xmlns:a16="http://schemas.microsoft.com/office/drawing/2014/main" id="{0D8C4A43-2B06-9463-6216-F16ED776F20C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45B77C24-FE07-A6A6-B3CD-9BC79C9CAD13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A15FC0B-5A9A-5747-5024-3671FECBC0F9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R 31">
            <a:extLst>
              <a:ext uri="{FF2B5EF4-FFF2-40B4-BE49-F238E27FC236}">
                <a16:creationId xmlns:a16="http://schemas.microsoft.com/office/drawing/2014/main" id="{1E220063-BF26-15AB-AAB3-2F58EC8C7157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077E9189-0D35-F429-7F0D-3DC555C9932A}"/>
              </a:ext>
            </a:extLst>
          </p:cNvPr>
          <p:cNvCxnSpPr>
            <a:cxnSpLocks/>
            <a:stCxn id="32" idx="6"/>
            <a:endCxn id="23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10438549-AE55-6EC5-2732-BDCFFD3A740B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A5E3785-C30F-B32B-3848-355C4F9B3B3C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39D3BD0-B57B-A325-FA4A-AFE362581E1B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740F5D7-37D4-3A49-1E97-83C7EC976259}"/>
              </a:ext>
            </a:extLst>
          </p:cNvPr>
          <p:cNvCxnSpPr>
            <a:cxnSpLocks/>
            <a:endCxn id="15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ttangolo 48">
            <a:extLst>
              <a:ext uri="{FF2B5EF4-FFF2-40B4-BE49-F238E27FC236}">
                <a16:creationId xmlns:a16="http://schemas.microsoft.com/office/drawing/2014/main" id="{85DE3552-6FEF-5C47-952B-563F4319BB0D}"/>
              </a:ext>
            </a:extLst>
          </p:cNvPr>
          <p:cNvSpPr/>
          <p:nvPr/>
        </p:nvSpPr>
        <p:spPr>
          <a:xfrm>
            <a:off x="6174843" y="644781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F186401-9C5E-5417-8A7D-F498FCEE0CF4}"/>
              </a:ext>
            </a:extLst>
          </p:cNvPr>
          <p:cNvCxnSpPr>
            <a:cxnSpLocks/>
            <a:stCxn id="235" idx="0"/>
            <a:endCxn id="245" idx="3"/>
          </p:cNvCxnSpPr>
          <p:nvPr/>
        </p:nvCxnSpPr>
        <p:spPr>
          <a:xfrm flipV="1">
            <a:off x="9489896" y="3109852"/>
            <a:ext cx="171954" cy="7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D66689F-CDAB-6D44-A3EB-889901DA2EA9}"/>
              </a:ext>
            </a:extLst>
          </p:cNvPr>
          <p:cNvCxnSpPr>
            <a:cxnSpLocks/>
            <a:stCxn id="29" idx="1"/>
            <a:endCxn id="27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78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71CF5A1-F603-28BC-AD8D-D671001D9559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D2E6992-35F7-9985-CFCF-96C3C6439345}"/>
              </a:ext>
            </a:extLst>
          </p:cNvPr>
          <p:cNvSpPr/>
          <p:nvPr/>
        </p:nvSpPr>
        <p:spPr>
          <a:xfrm rot="5400000">
            <a:off x="342232" y="3097551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3FA4EED-5FB2-9573-D0AB-E2CC906A042A}"/>
              </a:ext>
            </a:extLst>
          </p:cNvPr>
          <p:cNvCxnSpPr>
            <a:cxnSpLocks/>
            <a:stCxn id="280" idx="3"/>
            <a:endCxn id="10" idx="2"/>
          </p:cNvCxnSpPr>
          <p:nvPr/>
        </p:nvCxnSpPr>
        <p:spPr>
          <a:xfrm flipV="1">
            <a:off x="592928" y="3250601"/>
            <a:ext cx="367848" cy="1013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0D74FA2-079B-6145-3379-A6AE7DAE6D0B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487BF2A-80E3-1216-094A-FF6A83CFFE4A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D8B75A4-4525-5E5D-E29B-D22100B738BF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7794405-ADBA-0708-EA39-95479B897F3E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5381B80-2F2A-5523-45DD-119EE914AD8A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FA1DEB5-4F62-58AA-CE1E-23D39E2933BB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1266874" y="3250601"/>
            <a:ext cx="428907" cy="5050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C0F103E-86CD-B6BB-CFB3-27225C4C40B4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647F4B1C-B7A8-BABA-D207-1D1650421DE3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366CCE8-E5CE-4E4F-36B7-ED1F02C5D69F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5B22802-D705-B117-FD8D-CB00ED0EBA0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664D3E7-8280-FCD4-1CE9-C4577AB87971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20AA85-E015-660F-3675-4A78B0833FC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D9044AA-7501-6309-1276-E480EE37F1D7}"/>
              </a:ext>
            </a:extLst>
          </p:cNvPr>
          <p:cNvCxnSpPr>
            <a:cxnSpLocks/>
            <a:stCxn id="3" idx="3"/>
            <a:endCxn id="153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C943958-2791-9CC3-BF6D-CF524AB51FC9}"/>
              </a:ext>
            </a:extLst>
          </p:cNvPr>
          <p:cNvCxnSpPr>
            <a:cxnSpLocks/>
            <a:stCxn id="16" idx="3"/>
            <a:endCxn id="15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38DCF1-8AE7-4D5B-C40A-43725A8FF0B0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EEEE9BD-2F92-33C0-FFC3-493D1CA7BE16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BC544DF2-8918-0099-64BF-F4E75D8F4F69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9FD828-06B3-1B18-01D5-374F26C7921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91265F4-05E4-2693-BD56-BCE859008A1D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08202BE-3CCA-C45D-D566-90998F7EE857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50A4F43-DF65-1A8E-A77E-4B75F21B5AC6}"/>
              </a:ext>
            </a:extLst>
          </p:cNvPr>
          <p:cNvCxnSpPr>
            <a:cxnSpLocks/>
            <a:stCxn id="157" idx="6"/>
            <a:endCxn id="2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177C247-5ABF-4B63-7464-807EB87BF561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FE589D5D-393F-EFC5-13CE-F6B6677269EA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15D2C6-6F84-8E23-A9C0-61EE82CAFF89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B8020486-360D-0C76-A222-3C6E7FF6C95B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D087501-7729-166C-3A5D-2813467478F3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514743DF-A17C-9BCE-B9A4-2A8257D3DA7A}"/>
              </a:ext>
            </a:extLst>
          </p:cNvPr>
          <p:cNvCxnSpPr>
            <a:cxnSpLocks/>
            <a:stCxn id="81" idx="3"/>
            <a:endCxn id="45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8" idx="3"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R 152">
            <a:extLst>
              <a:ext uri="{FF2B5EF4-FFF2-40B4-BE49-F238E27FC236}">
                <a16:creationId xmlns:a16="http://schemas.microsoft.com/office/drawing/2014/main" id="{BD6CDE24-3178-81EE-C612-D1D5988749E3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OR 156">
            <a:extLst>
              <a:ext uri="{FF2B5EF4-FFF2-40B4-BE49-F238E27FC236}">
                <a16:creationId xmlns:a16="http://schemas.microsoft.com/office/drawing/2014/main" id="{FA1029B2-CEA3-2987-42F3-CFF15E2229C7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99F7EF88-5EBE-2546-51B8-C2A933E2E9B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Rettangolo 243">
            <a:extLst>
              <a:ext uri="{FF2B5EF4-FFF2-40B4-BE49-F238E27FC236}">
                <a16:creationId xmlns:a16="http://schemas.microsoft.com/office/drawing/2014/main" id="{CEDCBA2C-692C-FEA3-57E2-1B0960F6C1E1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6117F314-2E1A-4EDD-0AA3-41E21D9FDDAB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6" name="Rettangolo 245">
            <a:extLst>
              <a:ext uri="{FF2B5EF4-FFF2-40B4-BE49-F238E27FC236}">
                <a16:creationId xmlns:a16="http://schemas.microsoft.com/office/drawing/2014/main" id="{60FA2540-3E3F-64C0-4115-00994AED77C6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0" name="Connettore 4 259">
            <a:extLst>
              <a:ext uri="{FF2B5EF4-FFF2-40B4-BE49-F238E27FC236}">
                <a16:creationId xmlns:a16="http://schemas.microsoft.com/office/drawing/2014/main" id="{3381E4C6-0319-A66E-113E-F57B764F7E9E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stCxn id="243" idx="3"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0" name="Immagine 279">
            <a:extLst>
              <a:ext uri="{FF2B5EF4-FFF2-40B4-BE49-F238E27FC236}">
                <a16:creationId xmlns:a16="http://schemas.microsoft.com/office/drawing/2014/main" id="{06F36A25-720D-0486-ACC9-C82C41FE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305349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D4A117-8A13-1D14-C317-2A7420FBEF95}"/>
              </a:ext>
            </a:extLst>
          </p:cNvPr>
          <p:cNvSpPr txBox="1"/>
          <p:nvPr/>
        </p:nvSpPr>
        <p:spPr>
          <a:xfrm>
            <a:off x="2910509" y="93769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55294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469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D1E926B-3A09-5F38-479E-2D1EDE6826F0}"/>
              </a:ext>
            </a:extLst>
          </p:cNvPr>
          <p:cNvSpPr/>
          <p:nvPr/>
        </p:nvSpPr>
        <p:spPr>
          <a:xfrm>
            <a:off x="4218140" y="226042"/>
            <a:ext cx="3175718" cy="8161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/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/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80599E84-FC56-3CBE-BCB9-B758ECE1F9ED}"/>
              </a:ext>
            </a:extLst>
          </p:cNvPr>
          <p:cNvSpPr/>
          <p:nvPr/>
        </p:nvSpPr>
        <p:spPr>
          <a:xfrm rot="5400000">
            <a:off x="3641577" y="312448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2304A59-70D4-7158-BC64-9BF07C99A5CE}"/>
              </a:ext>
            </a:extLst>
          </p:cNvPr>
          <p:cNvSpPr/>
          <p:nvPr/>
        </p:nvSpPr>
        <p:spPr>
          <a:xfrm rot="5400000">
            <a:off x="6155346" y="3124488"/>
            <a:ext cx="816177" cy="306097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Sigmoid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0" name="OR 9">
            <a:extLst>
              <a:ext uri="{FF2B5EF4-FFF2-40B4-BE49-F238E27FC236}">
                <a16:creationId xmlns:a16="http://schemas.microsoft.com/office/drawing/2014/main" id="{FED40557-6FF0-AF9E-03C2-6FCDCE15C7AF}"/>
              </a:ext>
            </a:extLst>
          </p:cNvPr>
          <p:cNvSpPr/>
          <p:nvPr/>
        </p:nvSpPr>
        <p:spPr>
          <a:xfrm>
            <a:off x="2700934" y="3079649"/>
            <a:ext cx="436338" cy="395776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omma 10">
            <a:extLst>
              <a:ext uri="{FF2B5EF4-FFF2-40B4-BE49-F238E27FC236}">
                <a16:creationId xmlns:a16="http://schemas.microsoft.com/office/drawing/2014/main" id="{7DA30483-DF62-B036-265A-EA78B3BCF90E}"/>
              </a:ext>
            </a:extLst>
          </p:cNvPr>
          <p:cNvSpPr/>
          <p:nvPr/>
        </p:nvSpPr>
        <p:spPr>
          <a:xfrm>
            <a:off x="8665635" y="3156002"/>
            <a:ext cx="243068" cy="243069"/>
          </a:xfrm>
          <a:prstGeom prst="flowChartSummingJunctio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D057B2A-060A-89BC-EE8D-134C5A5EE49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4091" y="224667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21A7DE-B318-E3BC-1795-CA7ABF12225C}"/>
              </a:ext>
            </a:extLst>
          </p:cNvPr>
          <p:cNvSpPr txBox="1"/>
          <p:nvPr/>
        </p:nvSpPr>
        <p:spPr>
          <a:xfrm>
            <a:off x="434050" y="191206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C5D18C9-4EA5-8D53-87D4-BFFFF8E44B23}"/>
              </a:ext>
            </a:extLst>
          </p:cNvPr>
          <p:cNvCxnSpPr>
            <a:cxnSpLocks/>
          </p:cNvCxnSpPr>
          <p:nvPr/>
        </p:nvCxnSpPr>
        <p:spPr>
          <a:xfrm>
            <a:off x="324091" y="436410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ED7EAF3-4219-0524-5534-C28020E44511}"/>
              </a:ext>
            </a:extLst>
          </p:cNvPr>
          <p:cNvSpPr txBox="1"/>
          <p:nvPr/>
        </p:nvSpPr>
        <p:spPr>
          <a:xfrm>
            <a:off x="434050" y="402949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cxnSp>
        <p:nvCxnSpPr>
          <p:cNvPr id="24" name="Connettore 4 23">
            <a:extLst>
              <a:ext uri="{FF2B5EF4-FFF2-40B4-BE49-F238E27FC236}">
                <a16:creationId xmlns:a16="http://schemas.microsoft.com/office/drawing/2014/main" id="{91409F09-62D3-B928-0E73-22862309D3A6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2074606" y="2246671"/>
            <a:ext cx="844497" cy="8329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4 25">
            <a:extLst>
              <a:ext uri="{FF2B5EF4-FFF2-40B4-BE49-F238E27FC236}">
                <a16:creationId xmlns:a16="http://schemas.microsoft.com/office/drawing/2014/main" id="{4D1202F5-B74B-7A6B-A381-03CD2908B50F}"/>
              </a:ext>
            </a:extLst>
          </p:cNvPr>
          <p:cNvCxnSpPr>
            <a:cxnSpLocks/>
            <a:stCxn id="6" idx="3"/>
            <a:endCxn id="10" idx="4"/>
          </p:cNvCxnSpPr>
          <p:nvPr/>
        </p:nvCxnSpPr>
        <p:spPr>
          <a:xfrm flipV="1">
            <a:off x="2074605" y="3475425"/>
            <a:ext cx="844498" cy="888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6B815A8-16F3-42F2-7438-D0E9ACB2EB31}"/>
              </a:ext>
            </a:extLst>
          </p:cNvPr>
          <p:cNvCxnSpPr>
            <a:cxnSpLocks/>
          </p:cNvCxnSpPr>
          <p:nvPr/>
        </p:nvCxnSpPr>
        <p:spPr>
          <a:xfrm>
            <a:off x="3137272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5B50F2B-1A93-F173-FB2F-7410C40F83C0}"/>
              </a:ext>
            </a:extLst>
          </p:cNvPr>
          <p:cNvCxnSpPr>
            <a:cxnSpLocks/>
          </p:cNvCxnSpPr>
          <p:nvPr/>
        </p:nvCxnSpPr>
        <p:spPr>
          <a:xfrm>
            <a:off x="4038963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/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4632BF5-AEB3-73F7-61C0-0DAB471E6C55}"/>
              </a:ext>
            </a:extLst>
          </p:cNvPr>
          <p:cNvCxnSpPr>
            <a:cxnSpLocks/>
          </p:cNvCxnSpPr>
          <p:nvPr/>
        </p:nvCxnSpPr>
        <p:spPr>
          <a:xfrm>
            <a:off x="5853939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F8D14476-7266-36E9-54DD-C9582918F976}"/>
              </a:ext>
            </a:extLst>
          </p:cNvPr>
          <p:cNvSpPr/>
          <p:nvPr/>
        </p:nvSpPr>
        <p:spPr>
          <a:xfrm>
            <a:off x="10683030" y="51022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09C2259-0DF7-E7EC-D8A7-06A3F26509A6}"/>
              </a:ext>
            </a:extLst>
          </p:cNvPr>
          <p:cNvSpPr/>
          <p:nvPr/>
        </p:nvSpPr>
        <p:spPr>
          <a:xfrm>
            <a:off x="10090397" y="357180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/>
              <p:nvPr/>
            </p:nvSpPr>
            <p:spPr>
              <a:xfrm>
                <a:off x="8033335" y="35718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/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335" y="357180"/>
                <a:ext cx="1258529" cy="540774"/>
              </a:xfrm>
              <a:prstGeom prst="roundRect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7AFAB92-BCD0-F615-F765-1DC2E0EBCD8D}"/>
              </a:ext>
            </a:extLst>
          </p:cNvPr>
          <p:cNvSpPr txBox="1"/>
          <p:nvPr/>
        </p:nvSpPr>
        <p:spPr>
          <a:xfrm>
            <a:off x="9537081" y="442901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5BD2F03F-C8B3-1FF3-E721-052F2E9DD1C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>
            <a:off x="7978388" y="3277537"/>
            <a:ext cx="6872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>
            <a:extLst>
              <a:ext uri="{FF2B5EF4-FFF2-40B4-BE49-F238E27FC236}">
                <a16:creationId xmlns:a16="http://schemas.microsoft.com/office/drawing/2014/main" id="{408E0959-78AC-A59C-8DA9-77C0AE284A96}"/>
              </a:ext>
            </a:extLst>
          </p:cNvPr>
          <p:cNvCxnSpPr>
            <a:cxnSpLocks/>
            <a:stCxn id="6" idx="2"/>
            <a:endCxn id="11" idx="4"/>
          </p:cNvCxnSpPr>
          <p:nvPr/>
        </p:nvCxnSpPr>
        <p:spPr>
          <a:xfrm rot="5400000" flipH="1" flipV="1">
            <a:off x="4498546" y="345866"/>
            <a:ext cx="1235417" cy="7341828"/>
          </a:xfrm>
          <a:prstGeom prst="bentConnector3">
            <a:avLst>
              <a:gd name="adj1" fmla="val -185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DF6BC-44CD-05B9-4B20-0F2DE903FA03}"/>
              </a:ext>
            </a:extLst>
          </p:cNvPr>
          <p:cNvSpPr txBox="1"/>
          <p:nvPr/>
        </p:nvSpPr>
        <p:spPr>
          <a:xfrm>
            <a:off x="10047823" y="1592398"/>
            <a:ext cx="2144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Where</a:t>
            </a:r>
            <a:r>
              <a:rPr lang="it-IT" dirty="0"/>
              <a:t> 1x1x1 </a:t>
            </a:r>
            <a:r>
              <a:rPr lang="it-IT" dirty="0" err="1"/>
              <a:t>is</a:t>
            </a:r>
            <a:r>
              <a:rPr lang="it-IT" dirty="0"/>
              <a:t> the </a:t>
            </a:r>
          </a:p>
          <a:p>
            <a:r>
              <a:rPr lang="it-IT" dirty="0" err="1"/>
              <a:t>convolution</a:t>
            </a:r>
            <a:r>
              <a:rPr lang="it-IT" dirty="0"/>
              <a:t>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kernel_size</a:t>
            </a:r>
            <a:r>
              <a:rPr lang="it-IT" dirty="0"/>
              <a:t> = 1x1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stride = 1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E3820FE-EE0C-8ABB-9313-CC2991B97D7F}"/>
              </a:ext>
            </a:extLst>
          </p:cNvPr>
          <p:cNvCxnSpPr>
            <a:cxnSpLocks/>
            <a:stCxn id="9" idx="0"/>
            <a:endCxn id="18" idx="2"/>
          </p:cNvCxnSpPr>
          <p:nvPr/>
        </p:nvCxnSpPr>
        <p:spPr>
          <a:xfrm>
            <a:off x="6716483" y="3277537"/>
            <a:ext cx="4529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AC979789-794A-7E86-BC1E-17189C5A82E3}"/>
              </a:ext>
            </a:extLst>
          </p:cNvPr>
          <p:cNvSpPr/>
          <p:nvPr/>
        </p:nvSpPr>
        <p:spPr>
          <a:xfrm rot="5400000">
            <a:off x="6660643" y="3199726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85C78A0-BCB9-DBB3-2946-481C06E737EB}"/>
              </a:ext>
            </a:extLst>
          </p:cNvPr>
          <p:cNvSpPr/>
          <p:nvPr/>
        </p:nvSpPr>
        <p:spPr>
          <a:xfrm rot="5400000">
            <a:off x="7153646" y="3070495"/>
            <a:ext cx="1235400" cy="4140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Channel </a:t>
            </a:r>
            <a:r>
              <a:rPr lang="it-IT" sz="1300" dirty="0" err="1">
                <a:solidFill>
                  <a:schemeClr val="tx1"/>
                </a:solidFill>
              </a:rPr>
              <a:t>Repetition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9155A09-E90B-B80D-79EE-1B80188E3EB4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>
            <a:off x="7325008" y="3277537"/>
            <a:ext cx="2392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D626C1CF-8EF3-2B2C-2B0E-0077F37C5519}"/>
                  </a:ext>
                </a:extLst>
              </p:cNvPr>
              <p:cNvSpPr/>
              <p:nvPr/>
            </p:nvSpPr>
            <p:spPr>
              <a:xfrm>
                <a:off x="8033335" y="1065268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D626C1CF-8EF3-2B2C-2B0E-0077F37C5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335" y="1065268"/>
                <a:ext cx="1258529" cy="54077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tangolo 28">
            <a:extLst>
              <a:ext uri="{FF2B5EF4-FFF2-40B4-BE49-F238E27FC236}">
                <a16:creationId xmlns:a16="http://schemas.microsoft.com/office/drawing/2014/main" id="{6567EE4C-A9B5-B2B3-C118-847EAE8638C1}"/>
              </a:ext>
            </a:extLst>
          </p:cNvPr>
          <p:cNvSpPr/>
          <p:nvPr/>
        </p:nvSpPr>
        <p:spPr>
          <a:xfrm>
            <a:off x="10090397" y="11826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5CC795B-0265-FA34-90EA-97AF655F09C6}"/>
              </a:ext>
            </a:extLst>
          </p:cNvPr>
          <p:cNvSpPr txBox="1"/>
          <p:nvPr/>
        </p:nvSpPr>
        <p:spPr>
          <a:xfrm>
            <a:off x="9537081" y="1115344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18778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2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/>
              <a:t>)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C9519D0-B53D-AE13-A581-B5DF1623F09D}"/>
              </a:ext>
            </a:extLst>
          </p:cNvPr>
          <p:cNvSpPr txBox="1"/>
          <p:nvPr/>
        </p:nvSpPr>
        <p:spPr>
          <a:xfrm>
            <a:off x="2910509" y="93769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39292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299117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868A5101-E7B6-C780-8497-C41AF5A22EA3}"/>
              </a:ext>
            </a:extLst>
          </p:cNvPr>
          <p:cNvSpPr/>
          <p:nvPr/>
        </p:nvSpPr>
        <p:spPr>
          <a:xfrm>
            <a:off x="7517278" y="2295387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3DEEB300-FF2F-E474-21B0-A7D982FA30EC}"/>
              </a:ext>
            </a:extLst>
          </p:cNvPr>
          <p:cNvSpPr/>
          <p:nvPr/>
        </p:nvSpPr>
        <p:spPr>
          <a:xfrm rot="5400000">
            <a:off x="7303821" y="2519628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C6C8CF40-8817-5538-8636-95FA7F5AC909}"/>
              </a:ext>
            </a:extLst>
          </p:cNvPr>
          <p:cNvSpPr/>
          <p:nvPr/>
        </p:nvSpPr>
        <p:spPr>
          <a:xfrm rot="5400000">
            <a:off x="7566530" y="313247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81C9ED10-3184-BF31-14AF-E451B9BB752F}"/>
              </a:ext>
            </a:extLst>
          </p:cNvPr>
          <p:cNvSpPr/>
          <p:nvPr/>
        </p:nvSpPr>
        <p:spPr>
          <a:xfrm rot="5400000">
            <a:off x="7912470" y="3730462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53" idx="3"/>
            <a:endCxn id="158" idx="2"/>
          </p:cNvCxnSpPr>
          <p:nvPr/>
        </p:nvCxnSpPr>
        <p:spPr>
          <a:xfrm>
            <a:off x="8309853" y="3210398"/>
            <a:ext cx="191483" cy="4190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</p:cNvCxnSpPr>
          <p:nvPr/>
        </p:nvCxnSpPr>
        <p:spPr>
          <a:xfrm>
            <a:off x="6828776" y="3222335"/>
            <a:ext cx="534192" cy="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2500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cxnSp>
        <p:nvCxnSpPr>
          <p:cNvPr id="12" name="Connettore 4 11">
            <a:extLst>
              <a:ext uri="{FF2B5EF4-FFF2-40B4-BE49-F238E27FC236}">
                <a16:creationId xmlns:a16="http://schemas.microsoft.com/office/drawing/2014/main" id="{21710484-3BB3-A25C-C877-69FC5029D3E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D7D12B1-B9A2-7A18-FE56-74753E168866}"/>
              </a:ext>
            </a:extLst>
          </p:cNvPr>
          <p:cNvSpPr/>
          <p:nvPr/>
        </p:nvSpPr>
        <p:spPr>
          <a:xfrm>
            <a:off x="6139101" y="644781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171899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1BCD6AE-1EC6-3EAA-3812-4685C208B39B}"/>
              </a:ext>
            </a:extLst>
          </p:cNvPr>
          <p:cNvSpPr txBox="1"/>
          <p:nvPr/>
        </p:nvSpPr>
        <p:spPr>
          <a:xfrm>
            <a:off x="2910509" y="93769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chemeClr val="accent6"/>
                </a:solidFill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3919645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9325448-9CDB-3DFA-B237-1F17DD160F38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200243" y="1758975"/>
            <a:ext cx="2461608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1227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1" y="3037517"/>
            <a:ext cx="711208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12" idx="2"/>
            <a:endCxn id="249" idx="3"/>
          </p:cNvCxnSpPr>
          <p:nvPr/>
        </p:nvCxnSpPr>
        <p:spPr>
          <a:xfrm rot="5400000" flipH="1" flipV="1">
            <a:off x="7162567" y="693210"/>
            <a:ext cx="660914" cy="7528344"/>
          </a:xfrm>
          <a:prstGeom prst="bentConnector3">
            <a:avLst>
              <a:gd name="adj1" fmla="val -1263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E3339455-D683-1E91-E906-124EEB3FEB2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1D4CF4B-CD51-943F-B46B-9EB1B74D131D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1F7E8EB-F959-31FA-7A98-655D8E44D01B}"/>
              </a:ext>
            </a:extLst>
          </p:cNvPr>
          <p:cNvCxnSpPr>
            <a:cxnSpLocks/>
            <a:stCxn id="13" idx="6"/>
            <a:endCxn id="18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AA7AC2C-18D6-0E2C-D4F8-77408D5B6E5F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13" name="OR 12">
            <a:extLst>
              <a:ext uri="{FF2B5EF4-FFF2-40B4-BE49-F238E27FC236}">
                <a16:creationId xmlns:a16="http://schemas.microsoft.com/office/drawing/2014/main" id="{128E4750-5C6C-86D9-3D98-B25CA64BE107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9D2FAE6-FA64-FB8C-89D6-A690A38DA6B6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D5863F8-C147-E6AE-C7BF-3DEF25ED9CB0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FDBD589-098B-D2FE-684E-F589B9345208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9D10487-A8F0-6051-A6AA-3F97973AF08D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23C0B04-3CA9-3989-C40E-BABA13142B30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44B74995-1E2C-513D-FA73-6ECA0DD18BD0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C721546-9754-4739-ABFC-004F4BA9BA1C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22" name="Connettore 7 21">
            <a:extLst>
              <a:ext uri="{FF2B5EF4-FFF2-40B4-BE49-F238E27FC236}">
                <a16:creationId xmlns:a16="http://schemas.microsoft.com/office/drawing/2014/main" id="{CA25DFE5-E62E-51AB-0C2A-2F48F1FE55B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61F99D4D-A1A1-3A30-02A9-26808430B178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67445EFE-D2B9-7F9E-A212-E608249B7C67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R 24">
            <a:extLst>
              <a:ext uri="{FF2B5EF4-FFF2-40B4-BE49-F238E27FC236}">
                <a16:creationId xmlns:a16="http://schemas.microsoft.com/office/drawing/2014/main" id="{E9528B18-5945-B680-5418-83D88F99B7F4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6DBDCBDB-DFA6-320E-F132-B65E11196756}"/>
              </a:ext>
            </a:extLst>
          </p:cNvPr>
          <p:cNvCxnSpPr>
            <a:cxnSpLocks/>
            <a:stCxn id="25" idx="6"/>
            <a:endCxn id="23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9FE247B2-6DFA-32D3-C378-0C1D2E069603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E4A6B468-A432-0D35-9CFF-8375548A7A91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B1AC39E2-3DDD-9DF8-CA26-19EFA69546F7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C1874A4-8680-9A3F-A7B7-D9D9F24D0AB8}"/>
              </a:ext>
            </a:extLst>
          </p:cNvPr>
          <p:cNvCxnSpPr>
            <a:cxnSpLocks/>
            <a:endCxn id="33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753523A-2F47-FDA5-D1E0-A1249777E359}"/>
              </a:ext>
            </a:extLst>
          </p:cNvPr>
          <p:cNvCxnSpPr>
            <a:cxnSpLocks/>
            <a:stCxn id="8" idx="1"/>
            <a:endCxn id="14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6AE59F52-6BAA-FFA7-76DF-9FB5C9F8CCDC}"/>
              </a:ext>
            </a:extLst>
          </p:cNvPr>
          <p:cNvCxnSpPr>
            <a:cxnSpLocks/>
            <a:stCxn id="23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FEFE5D74-0EC8-6175-210A-0332DAC0FB31}"/>
              </a:ext>
            </a:extLst>
          </p:cNvPr>
          <p:cNvCxnSpPr>
            <a:cxnSpLocks/>
            <a:stCxn id="2" idx="0"/>
            <a:endCxn id="77" idx="1"/>
          </p:cNvCxnSpPr>
          <p:nvPr/>
        </p:nvCxnSpPr>
        <p:spPr>
          <a:xfrm flipV="1">
            <a:off x="6828776" y="3068735"/>
            <a:ext cx="599460" cy="15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ttangolo 94">
            <a:extLst>
              <a:ext uri="{FF2B5EF4-FFF2-40B4-BE49-F238E27FC236}">
                <a16:creationId xmlns:a16="http://schemas.microsoft.com/office/drawing/2014/main" id="{EABD05F9-CE53-A663-71C4-76556F6F6787}"/>
              </a:ext>
            </a:extLst>
          </p:cNvPr>
          <p:cNvSpPr/>
          <p:nvPr/>
        </p:nvSpPr>
        <p:spPr>
          <a:xfrm>
            <a:off x="6230437" y="645374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3423689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2881</TotalTime>
  <Words>515</Words>
  <Application>Microsoft Macintosh PowerPoint</Application>
  <PresentationFormat>Widescreen</PresentationFormat>
  <Paragraphs>345</Paragraphs>
  <Slides>19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Tema di Office</vt:lpstr>
      <vt:lpstr>UNet base (no super-resolution)</vt:lpstr>
      <vt:lpstr>Presentazione standard di PowerPoint</vt:lpstr>
      <vt:lpstr>UNet for super-resolution</vt:lpstr>
      <vt:lpstr>Presentazione standard di PowerPoint</vt:lpstr>
      <vt:lpstr>Presentazione standard di PowerPoint</vt:lpstr>
      <vt:lpstr>UNet for super-resolution 2 (Attention Unet)</vt:lpstr>
      <vt:lpstr>Presentazione standard di PowerPoint</vt:lpstr>
      <vt:lpstr>UNet for super-resolution 3 (Residual Attention Unet)</vt:lpstr>
      <vt:lpstr>Presentazione standard di PowerPoint</vt:lpstr>
      <vt:lpstr>UNet for super-resolution 3-bis (Residual Attention Unet)</vt:lpstr>
      <vt:lpstr>Presentazione standard di PowerPoint</vt:lpstr>
      <vt:lpstr>UNet for super-resolution 4 (Multihead Residual-Attention Unet)</vt:lpstr>
      <vt:lpstr>Presentazione standard di PowerPoint</vt:lpstr>
      <vt:lpstr>UNet for new data generation (Residual-Attention Unet)</vt:lpstr>
      <vt:lpstr>Presentazione standard di PowerPoint</vt:lpstr>
      <vt:lpstr>UNet for new super-resolution 5 (Residual-Attention Unet style DiffiT)</vt:lpstr>
      <vt:lpstr>Presentazione standard di PowerPoint</vt:lpstr>
      <vt:lpstr>UNet for SAR_TO_NDVI (Residual-Attention Unet)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 base</dc:title>
  <dc:creator>ADRIANO ETTARI</dc:creator>
  <cp:lastModifiedBy>ADRIANO ETTARI</cp:lastModifiedBy>
  <cp:revision>107</cp:revision>
  <dcterms:created xsi:type="dcterms:W3CDTF">2024-03-05T19:18:35Z</dcterms:created>
  <dcterms:modified xsi:type="dcterms:W3CDTF">2024-07-04T10:38:08Z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2024-03-05T22:11:59Z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1ad5fa34-2bc1-454d-b4ed-67c30a65e7c4</vt:lpwstr>
  </property>
  <property fmtid="{D5CDD505-2E9C-101B-9397-08002B2CF9AE}" pid="8" name="MSIP_Label_2ad0b24d-6422-44b0-b3de-abb3a9e8c81a_ContentBits">
    <vt:lpwstr>0</vt:lpwstr>
  </property>
</Properties>
</file>