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9" r:id="rId4"/>
    <p:sldId id="260" r:id="rId5"/>
    <p:sldId id="263" r:id="rId6"/>
    <p:sldId id="265" r:id="rId7"/>
    <p:sldId id="266" r:id="rId8"/>
    <p:sldId id="271" r:id="rId9"/>
    <p:sldId id="272" r:id="rId10"/>
    <p:sldId id="273" r:id="rId11"/>
    <p:sldId id="274" r:id="rId12"/>
    <p:sldId id="269" r:id="rId13"/>
    <p:sldId id="282" r:id="rId14"/>
    <p:sldId id="283" r:id="rId15"/>
    <p:sldId id="275" r:id="rId16"/>
    <p:sldId id="276" r:id="rId17"/>
    <p:sldId id="278" r:id="rId18"/>
    <p:sldId id="285" r:id="rId19"/>
    <p:sldId id="286" r:id="rId20"/>
    <p:sldId id="287" r:id="rId21"/>
    <p:sldId id="281" r:id="rId22"/>
    <p:sldId id="280" r:id="rId2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E79"/>
    <a:srgbClr val="941100"/>
    <a:srgbClr val="FFFD78"/>
    <a:srgbClr val="009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964"/>
    <p:restoredTop sz="96311"/>
  </p:normalViewPr>
  <p:slideViewPr>
    <p:cSldViewPr snapToGrid="0">
      <p:cViewPr varScale="1">
        <p:scale>
          <a:sx n="118" d="100"/>
          <a:sy n="118" d="100"/>
        </p:scale>
        <p:origin x="872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A7101E-77CC-774B-8B89-8BCF5404A3E1}" type="datetimeFigureOut">
              <a:rPr lang="it-IT" smtClean="0"/>
              <a:t>17/09/24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BD5AEE-6E63-4A40-87A8-9845A151888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3826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D5AEE-6E63-4A40-87A8-9845A1518880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48810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9DDB32-CE72-1B76-0C20-F3BEAB1F40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4334C80-D1ED-497E-DCB6-CF5238F02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B141D71-88A2-03E7-A994-ACBEFFCF7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17/09/24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E50A64B-1D70-D27B-1318-46AB4FA4C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A2390C9-F4B2-FCD9-BD01-7D1D587BA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3606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D9CE63-6802-4B7D-A9B1-57763A25F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C88249D-3C2B-5910-955B-BD9A1011B9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B7D9598-0A2C-E902-5FDE-BB0457089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17/09/24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7BF58ED-91D5-213D-00CE-6FF36D9C0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94AEDAD-38F0-8C0E-1C6C-7290F2FF8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7556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91546BE8-9B50-CF8B-4F2C-C882390CB2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95086B9-3AB5-96D5-6917-246CD78AA2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62630A3-42F5-89B8-304A-1C359C512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17/09/24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E6029C6-6902-4EC3-DF3F-FF71FF0CD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A0BC3C-F35B-F94E-A5D5-10AB99EF1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3796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D7B7A0-8063-8B08-BC7A-DE472EA57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9E94E3-D374-5DB1-228C-D280B8CA6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6DCF987-21A7-F6CD-16E1-08C9E1C59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17/09/24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C7E7E1C-AC2A-F701-5D94-591246B84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2B89BA1-A0F6-CCC8-F6CB-3AFF2DF20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4208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F2CC8B-297A-2D6E-D01D-B6AF33418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523BC21-2B57-BA47-794B-5354A6082D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7814868-C92C-9D57-FC1B-458FB10E5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17/09/24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7C38B2D-079B-4915-4EC2-5850864A5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46D86F5-DD2D-2D9E-4E8E-A5011277C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86713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CE7B11-5454-6FCB-D469-4036CB367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2299643-6E36-C703-79A8-23F17B1454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6B3D37B-77BB-026C-6FCA-7820180BA8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0C60158-1B11-C3A5-37DB-AA1D72848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17/09/24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378E22A-D371-2E17-A7A7-AFB94FD8F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5D57361-39C2-135F-907B-780321DC9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3148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EDF343-7A3F-B91A-34CC-5BBBC44B3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C6276E1-0EDF-97B2-85DD-1B40F0608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B720A87-9162-B4D3-B669-597559766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FB5711F-C733-DEA0-76CB-E9E5CCDB2B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65A621F-1847-5FD8-70B1-B283F29530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573B95C-4197-876B-AE00-5D3E49959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17/09/24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012EFF4-68D6-AE31-CDAB-7C73C25FA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5D3A63AB-6F16-07AE-C985-919B11F6F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9625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2357A3-D902-50E5-9F30-0F5AC1D1D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E2EEDDA-65DC-0DB3-D52D-E16010F7E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17/09/24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A085BD8-CF9A-45BF-1F2A-5ABB70F6B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09DEDE0-5494-C35A-2ABA-6584B0D77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42405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1CF9377-D6CB-7D49-4CA8-C245C9AAB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17/09/24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7863533-E3DF-541B-E0AF-6D0E3D5F3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3404109-7246-3D82-C217-924E4E29E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490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6B03CD-E7CC-6FA0-5717-40018AE10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4ED8B66-8C1E-275D-1129-7435EA39F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5D17C05-D4A0-D932-31FB-847330844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AC49C3D-7F10-4B43-2F6A-FC2B088E4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17/09/24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5A3EAD4-F2F6-DCE7-11A2-31B92C349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35E2866-BA3C-7807-2CEB-0E1EF5ECB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9607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A84F0F-945D-99E7-F363-79C23D5C6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7D15063-B575-31AC-33AF-F7B3C45EEF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BECE352-745B-6349-973C-2EB7BCBF12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2A23ED2-69DF-92D9-2693-CDA612753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17/09/24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E662696-75A6-56B6-94C8-04C73D027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9635175-28FA-4546-E824-BB4916604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3530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D1F853DA-20AD-447F-7B69-5E2C6AB0B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7A422E2-98FE-61E9-D23E-D7EFF57AD0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9A810B1-5B6E-BB34-0C6F-789FA38B35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5283D2-C903-3141-AE1B-7D2BA63A2436}" type="datetimeFigureOut">
              <a:rPr lang="it-IT" smtClean="0"/>
              <a:t>17/09/24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2D71B79-1CEF-63F5-DBB6-9C33310593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5574879-0D96-37EF-0215-32605F8112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3466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4C5D72-7CA8-B368-4244-34147DF00A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UNet</a:t>
            </a:r>
            <a:r>
              <a:rPr lang="it-IT" dirty="0"/>
              <a:t> base (no super-</a:t>
            </a:r>
            <a:r>
              <a:rPr lang="it-IT" dirty="0" err="1"/>
              <a:t>resolution</a:t>
            </a:r>
            <a:r>
              <a:rPr lang="it-IT" dirty="0"/>
              <a:t>)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498D52C-1450-C9FC-9E0A-6B90B0882045}"/>
              </a:ext>
            </a:extLst>
          </p:cNvPr>
          <p:cNvSpPr txBox="1"/>
          <p:nvPr/>
        </p:nvSpPr>
        <p:spPr>
          <a:xfrm>
            <a:off x="2960205" y="1019553"/>
            <a:ext cx="609765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 dirty="0">
                <a:solidFill>
                  <a:srgbClr val="FF0000"/>
                </a:solidFill>
              </a:rPr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1218563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4C5D72-7CA8-B368-4244-34147DF00A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/>
              <a:t>UNet</a:t>
            </a:r>
            <a:r>
              <a:rPr lang="it-IT" dirty="0"/>
              <a:t> for super-</a:t>
            </a:r>
            <a:r>
              <a:rPr lang="it-IT" dirty="0" err="1"/>
              <a:t>resolution</a:t>
            </a:r>
            <a:r>
              <a:rPr lang="it-IT" dirty="0"/>
              <a:t> 3-bis</a:t>
            </a:r>
            <a:br>
              <a:rPr lang="it-IT" dirty="0"/>
            </a:br>
            <a:r>
              <a:rPr lang="it-IT" dirty="0"/>
              <a:t>(</a:t>
            </a:r>
            <a:r>
              <a:rPr lang="it-IT" dirty="0" err="1"/>
              <a:t>Residual</a:t>
            </a:r>
            <a:r>
              <a:rPr lang="it-IT" dirty="0"/>
              <a:t> </a:t>
            </a:r>
            <a:r>
              <a:rPr lang="it-IT" dirty="0" err="1"/>
              <a:t>Attention</a:t>
            </a:r>
            <a:r>
              <a:rPr lang="it-IT" dirty="0"/>
              <a:t> </a:t>
            </a:r>
            <a:r>
              <a:rPr lang="it-IT" dirty="0" err="1"/>
              <a:t>Unet</a:t>
            </a:r>
            <a:r>
              <a:rPr lang="it-IT" dirty="0"/>
              <a:t>)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2EE8086-5EC5-6EB8-954C-117B60C64862}"/>
              </a:ext>
            </a:extLst>
          </p:cNvPr>
          <p:cNvSpPr txBox="1"/>
          <p:nvPr/>
        </p:nvSpPr>
        <p:spPr>
          <a:xfrm>
            <a:off x="2910509" y="937697"/>
            <a:ext cx="609765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 dirty="0">
                <a:solidFill>
                  <a:srgbClr val="FF0000"/>
                </a:solidFill>
              </a:rPr>
              <a:t>DERPECATED</a:t>
            </a:r>
          </a:p>
        </p:txBody>
      </p:sp>
    </p:spTree>
    <p:extLst>
      <p:ext uri="{BB962C8B-B14F-4D97-AF65-F5344CB8AC3E}">
        <p14:creationId xmlns:p14="http://schemas.microsoft.com/office/powerpoint/2010/main" val="2873285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ttangolo 57">
            <a:extLst>
              <a:ext uri="{FF2B5EF4-FFF2-40B4-BE49-F238E27FC236}">
                <a16:creationId xmlns:a16="http://schemas.microsoft.com/office/drawing/2014/main" id="{0FB8E8E0-5574-F7B1-9C9C-7FB44861A318}"/>
              </a:ext>
            </a:extLst>
          </p:cNvPr>
          <p:cNvSpPr/>
          <p:nvPr/>
        </p:nvSpPr>
        <p:spPr>
          <a:xfrm>
            <a:off x="7362733" y="1758975"/>
            <a:ext cx="2776923" cy="27017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2061CD18-99A2-37EA-3AEC-936650DBBAC2}"/>
              </a:ext>
            </a:extLst>
          </p:cNvPr>
          <p:cNvSpPr/>
          <p:nvPr/>
        </p:nvSpPr>
        <p:spPr>
          <a:xfrm>
            <a:off x="1706124" y="2071002"/>
            <a:ext cx="2706309" cy="27017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79E7B5DF-E4BA-D743-FB0D-1CAA3E06D786}"/>
              </a:ext>
            </a:extLst>
          </p:cNvPr>
          <p:cNvCxnSpPr>
            <a:cxnSpLocks/>
            <a:endCxn id="12" idx="3"/>
          </p:cNvCxnSpPr>
          <p:nvPr/>
        </p:nvCxnSpPr>
        <p:spPr>
          <a:xfrm flipV="1">
            <a:off x="2611515" y="2774843"/>
            <a:ext cx="335302" cy="29990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5C1137B8-D7D6-828C-4A4F-791739C0E144}"/>
              </a:ext>
            </a:extLst>
          </p:cNvPr>
          <p:cNvCxnSpPr>
            <a:cxnSpLocks/>
            <a:stCxn id="12" idx="6"/>
            <a:endCxn id="19" idx="1"/>
          </p:cNvCxnSpPr>
          <p:nvPr/>
        </p:nvCxnSpPr>
        <p:spPr>
          <a:xfrm>
            <a:off x="3101256" y="2708072"/>
            <a:ext cx="360920" cy="18263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1E0FED41-A3E7-7E4B-A1DB-C9BECE102AB3}"/>
              </a:ext>
            </a:extLst>
          </p:cNvPr>
          <p:cNvSpPr txBox="1"/>
          <p:nvPr/>
        </p:nvSpPr>
        <p:spPr>
          <a:xfrm>
            <a:off x="2976330" y="4356952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ENCODER</a:t>
            </a:r>
          </a:p>
        </p:txBody>
      </p:sp>
      <p:sp>
        <p:nvSpPr>
          <p:cNvPr id="12" name="OR 11">
            <a:extLst>
              <a:ext uri="{FF2B5EF4-FFF2-40B4-BE49-F238E27FC236}">
                <a16:creationId xmlns:a16="http://schemas.microsoft.com/office/drawing/2014/main" id="{E182EA52-0921-8A6A-9641-C5D16322242E}"/>
              </a:ext>
            </a:extLst>
          </p:cNvPr>
          <p:cNvSpPr/>
          <p:nvPr/>
        </p:nvSpPr>
        <p:spPr>
          <a:xfrm>
            <a:off x="2920320" y="2613643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CCE9A5DC-2D4C-4862-D41C-22F0AD33077D}"/>
              </a:ext>
            </a:extLst>
          </p:cNvPr>
          <p:cNvSpPr/>
          <p:nvPr/>
        </p:nvSpPr>
        <p:spPr>
          <a:xfrm>
            <a:off x="1822557" y="2155050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4020D262-03AD-8DCA-7ACA-4DAF6C21BFC9}"/>
              </a:ext>
            </a:extLst>
          </p:cNvPr>
          <p:cNvSpPr/>
          <p:nvPr/>
        </p:nvSpPr>
        <p:spPr>
          <a:xfrm rot="5400000">
            <a:off x="1609098" y="2368507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DA9E7F57-D8EC-C3B7-B389-EE3202FBF11F}"/>
              </a:ext>
            </a:extLst>
          </p:cNvPr>
          <p:cNvSpPr/>
          <p:nvPr/>
        </p:nvSpPr>
        <p:spPr>
          <a:xfrm rot="5400000">
            <a:off x="1871807" y="2981358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7F959E83-BC7D-0090-C50C-B405F647034D}"/>
              </a:ext>
            </a:extLst>
          </p:cNvPr>
          <p:cNvSpPr/>
          <p:nvPr/>
        </p:nvSpPr>
        <p:spPr>
          <a:xfrm rot="5400000">
            <a:off x="2217747" y="3579341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853D9516-368F-35C7-77C3-BEC800501882}"/>
              </a:ext>
            </a:extLst>
          </p:cNvPr>
          <p:cNvSpPr/>
          <p:nvPr/>
        </p:nvSpPr>
        <p:spPr>
          <a:xfrm>
            <a:off x="3462176" y="2195949"/>
            <a:ext cx="611353" cy="13895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523817C6-03E6-5C01-F3CF-1072A1B68E75}"/>
              </a:ext>
            </a:extLst>
          </p:cNvPr>
          <p:cNvSpPr/>
          <p:nvPr/>
        </p:nvSpPr>
        <p:spPr>
          <a:xfrm rot="5400000">
            <a:off x="3248717" y="2409406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5290FEBA-9D62-0BC4-B547-1CB83E4A1B66}"/>
              </a:ext>
            </a:extLst>
          </p:cNvPr>
          <p:cNvSpPr/>
          <p:nvPr/>
        </p:nvSpPr>
        <p:spPr>
          <a:xfrm rot="5400000">
            <a:off x="3511426" y="3022257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cxnSp>
        <p:nvCxnSpPr>
          <p:cNvPr id="33" name="Connettore 7 32">
            <a:extLst>
              <a:ext uri="{FF2B5EF4-FFF2-40B4-BE49-F238E27FC236}">
                <a16:creationId xmlns:a16="http://schemas.microsoft.com/office/drawing/2014/main" id="{2B74D853-ACC2-84E1-625C-A8D21AFE6120}"/>
              </a:ext>
            </a:extLst>
          </p:cNvPr>
          <p:cNvCxnSpPr>
            <a:cxnSpLocks/>
            <a:endCxn id="45" idx="2"/>
          </p:cNvCxnSpPr>
          <p:nvPr/>
        </p:nvCxnSpPr>
        <p:spPr>
          <a:xfrm flipV="1">
            <a:off x="2872731" y="3909606"/>
            <a:ext cx="727658" cy="420245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Rettangolo 33">
            <a:extLst>
              <a:ext uri="{FF2B5EF4-FFF2-40B4-BE49-F238E27FC236}">
                <a16:creationId xmlns:a16="http://schemas.microsoft.com/office/drawing/2014/main" id="{FDC265CD-6BE0-E7DD-F36A-C93F7040E932}"/>
              </a:ext>
            </a:extLst>
          </p:cNvPr>
          <p:cNvSpPr/>
          <p:nvPr/>
        </p:nvSpPr>
        <p:spPr>
          <a:xfrm rot="5400000">
            <a:off x="3947296" y="3724945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D9ECE102-6B9D-8A63-CEE0-D9E7842AD4A4}"/>
              </a:ext>
            </a:extLst>
          </p:cNvPr>
          <p:cNvCxnSpPr>
            <a:cxnSpLocks/>
            <a:endCxn id="45" idx="0"/>
          </p:cNvCxnSpPr>
          <p:nvPr/>
        </p:nvCxnSpPr>
        <p:spPr>
          <a:xfrm flipH="1">
            <a:off x="3690857" y="3594651"/>
            <a:ext cx="38631" cy="220526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OR 44">
            <a:extLst>
              <a:ext uri="{FF2B5EF4-FFF2-40B4-BE49-F238E27FC236}">
                <a16:creationId xmlns:a16="http://schemas.microsoft.com/office/drawing/2014/main" id="{465FCDEA-68BB-DCF9-4460-06B9044B109C}"/>
              </a:ext>
            </a:extLst>
          </p:cNvPr>
          <p:cNvSpPr/>
          <p:nvPr/>
        </p:nvSpPr>
        <p:spPr>
          <a:xfrm>
            <a:off x="3600389" y="3815177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8" name="Connettore 2 47">
            <a:extLst>
              <a:ext uri="{FF2B5EF4-FFF2-40B4-BE49-F238E27FC236}">
                <a16:creationId xmlns:a16="http://schemas.microsoft.com/office/drawing/2014/main" id="{70024185-4AE4-6E93-EAF9-2E46B30FA45E}"/>
              </a:ext>
            </a:extLst>
          </p:cNvPr>
          <p:cNvCxnSpPr>
            <a:cxnSpLocks/>
            <a:stCxn id="45" idx="6"/>
            <a:endCxn id="34" idx="2"/>
          </p:cNvCxnSpPr>
          <p:nvPr/>
        </p:nvCxnSpPr>
        <p:spPr>
          <a:xfrm flipV="1">
            <a:off x="3781325" y="3877994"/>
            <a:ext cx="257258" cy="3161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Rettangolo 49">
            <a:extLst>
              <a:ext uri="{FF2B5EF4-FFF2-40B4-BE49-F238E27FC236}">
                <a16:creationId xmlns:a16="http://schemas.microsoft.com/office/drawing/2014/main" id="{E9AEDCF3-5A91-A3FC-1E20-6BA0C5E4AE5B}"/>
              </a:ext>
            </a:extLst>
          </p:cNvPr>
          <p:cNvSpPr/>
          <p:nvPr/>
        </p:nvSpPr>
        <p:spPr>
          <a:xfrm rot="16200000">
            <a:off x="2090720" y="3835089"/>
            <a:ext cx="583962" cy="98040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1" name="Rettangolo 50">
            <a:extLst>
              <a:ext uri="{FF2B5EF4-FFF2-40B4-BE49-F238E27FC236}">
                <a16:creationId xmlns:a16="http://schemas.microsoft.com/office/drawing/2014/main" id="{35B140E9-3670-D5E2-4E0A-16E97374D375}"/>
              </a:ext>
            </a:extLst>
          </p:cNvPr>
          <p:cNvSpPr/>
          <p:nvPr/>
        </p:nvSpPr>
        <p:spPr>
          <a:xfrm>
            <a:off x="1893355" y="4044815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52" name="Rettangolo 51">
            <a:extLst>
              <a:ext uri="{FF2B5EF4-FFF2-40B4-BE49-F238E27FC236}">
                <a16:creationId xmlns:a16="http://schemas.microsoft.com/office/drawing/2014/main" id="{BDAD59DE-0097-D940-227E-3EE9ED435B35}"/>
              </a:ext>
            </a:extLst>
          </p:cNvPr>
          <p:cNvSpPr/>
          <p:nvPr/>
        </p:nvSpPr>
        <p:spPr>
          <a:xfrm>
            <a:off x="2139889" y="4341615"/>
            <a:ext cx="733013" cy="27565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>
                <a:solidFill>
                  <a:schemeClr val="tx1"/>
                </a:solidFill>
              </a:rPr>
              <a:t>Batch Norm</a:t>
            </a:r>
          </a:p>
        </p:txBody>
      </p:sp>
      <p:cxnSp>
        <p:nvCxnSpPr>
          <p:cNvPr id="54" name="Connettore 2 53">
            <a:extLst>
              <a:ext uri="{FF2B5EF4-FFF2-40B4-BE49-F238E27FC236}">
                <a16:creationId xmlns:a16="http://schemas.microsoft.com/office/drawing/2014/main" id="{84770E7D-BEA7-C03A-C204-471E77960367}"/>
              </a:ext>
            </a:extLst>
          </p:cNvPr>
          <p:cNvCxnSpPr>
            <a:cxnSpLocks/>
            <a:endCxn id="50" idx="0"/>
          </p:cNvCxnSpPr>
          <p:nvPr/>
        </p:nvCxnSpPr>
        <p:spPr>
          <a:xfrm flipV="1">
            <a:off x="1709931" y="4325293"/>
            <a:ext cx="182567" cy="18201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Connettore 2 54">
            <a:extLst>
              <a:ext uri="{FF2B5EF4-FFF2-40B4-BE49-F238E27FC236}">
                <a16:creationId xmlns:a16="http://schemas.microsoft.com/office/drawing/2014/main" id="{78767565-B58A-0481-918C-62F848349CF9}"/>
              </a:ext>
            </a:extLst>
          </p:cNvPr>
          <p:cNvCxnSpPr>
            <a:cxnSpLocks/>
            <a:stCxn id="6" idx="1"/>
            <a:endCxn id="14" idx="1"/>
          </p:cNvCxnSpPr>
          <p:nvPr/>
        </p:nvCxnSpPr>
        <p:spPr>
          <a:xfrm flipV="1">
            <a:off x="1706124" y="3070061"/>
            <a:ext cx="116433" cy="35181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" name="Immagine 4" descr="Immagine che contiene nero, design&#10;&#10;Descrizione generata automaticamente">
            <a:extLst>
              <a:ext uri="{FF2B5EF4-FFF2-40B4-BE49-F238E27FC236}">
                <a16:creationId xmlns:a16="http://schemas.microsoft.com/office/drawing/2014/main" id="{CFF8E1BC-D450-9E06-46D1-602B9899AF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8" y="6272250"/>
            <a:ext cx="584200" cy="585750"/>
          </a:xfrm>
          <a:prstGeom prst="rect">
            <a:avLst/>
          </a:prstGeom>
        </p:spPr>
      </p:pic>
      <p:cxnSp>
        <p:nvCxnSpPr>
          <p:cNvPr id="118" name="Connettore 2 117">
            <a:extLst>
              <a:ext uri="{FF2B5EF4-FFF2-40B4-BE49-F238E27FC236}">
                <a16:creationId xmlns:a16="http://schemas.microsoft.com/office/drawing/2014/main" id="{8F0F750E-F5A9-9EB3-54B0-3AA725237285}"/>
              </a:ext>
            </a:extLst>
          </p:cNvPr>
          <p:cNvCxnSpPr>
            <a:cxnSpLocks/>
            <a:stCxn id="101" idx="0"/>
            <a:endCxn id="98" idx="2"/>
          </p:cNvCxnSpPr>
          <p:nvPr/>
        </p:nvCxnSpPr>
        <p:spPr>
          <a:xfrm>
            <a:off x="4798486" y="3064639"/>
            <a:ext cx="147904" cy="1457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Connettore 2 130">
            <a:extLst>
              <a:ext uri="{FF2B5EF4-FFF2-40B4-BE49-F238E27FC236}">
                <a16:creationId xmlns:a16="http://schemas.microsoft.com/office/drawing/2014/main" id="{CDC01E46-CBF2-06A5-3C2E-35863A69E5F3}"/>
              </a:ext>
            </a:extLst>
          </p:cNvPr>
          <p:cNvCxnSpPr>
            <a:cxnSpLocks/>
          </p:cNvCxnSpPr>
          <p:nvPr/>
        </p:nvCxnSpPr>
        <p:spPr>
          <a:xfrm flipV="1">
            <a:off x="3763592" y="1351883"/>
            <a:ext cx="8526280" cy="760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3" name="Connettore 2 142">
            <a:extLst>
              <a:ext uri="{FF2B5EF4-FFF2-40B4-BE49-F238E27FC236}">
                <a16:creationId xmlns:a16="http://schemas.microsoft.com/office/drawing/2014/main" id="{011C7988-63A2-68EB-A262-08BF31A21F4C}"/>
              </a:ext>
            </a:extLst>
          </p:cNvPr>
          <p:cNvCxnSpPr>
            <a:cxnSpLocks/>
            <a:endCxn id="132" idx="1"/>
          </p:cNvCxnSpPr>
          <p:nvPr/>
        </p:nvCxnSpPr>
        <p:spPr>
          <a:xfrm flipH="1">
            <a:off x="6711471" y="1338980"/>
            <a:ext cx="125981" cy="104121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Connettore 2 143">
            <a:extLst>
              <a:ext uri="{FF2B5EF4-FFF2-40B4-BE49-F238E27FC236}">
                <a16:creationId xmlns:a16="http://schemas.microsoft.com/office/drawing/2014/main" id="{0DFF4473-8A77-CC8F-B8D4-1AFE0447F791}"/>
              </a:ext>
            </a:extLst>
          </p:cNvPr>
          <p:cNvCxnSpPr>
            <a:cxnSpLocks/>
            <a:endCxn id="97" idx="1"/>
          </p:cNvCxnSpPr>
          <p:nvPr/>
        </p:nvCxnSpPr>
        <p:spPr>
          <a:xfrm>
            <a:off x="5795704" y="1359974"/>
            <a:ext cx="73505" cy="104328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3" name="Connettore 2 232">
            <a:extLst>
              <a:ext uri="{FF2B5EF4-FFF2-40B4-BE49-F238E27FC236}">
                <a16:creationId xmlns:a16="http://schemas.microsoft.com/office/drawing/2014/main" id="{15E985E9-EA54-E531-A863-A45549CF8C16}"/>
              </a:ext>
            </a:extLst>
          </p:cNvPr>
          <p:cNvCxnSpPr>
            <a:cxnSpLocks/>
            <a:endCxn id="98" idx="1"/>
          </p:cNvCxnSpPr>
          <p:nvPr/>
        </p:nvCxnSpPr>
        <p:spPr>
          <a:xfrm>
            <a:off x="4981617" y="1362299"/>
            <a:ext cx="82078" cy="100596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Rettangolo 29">
            <a:extLst>
              <a:ext uri="{FF2B5EF4-FFF2-40B4-BE49-F238E27FC236}">
                <a16:creationId xmlns:a16="http://schemas.microsoft.com/office/drawing/2014/main" id="{71B9676C-D8CE-9C66-8607-07700F6514C9}"/>
              </a:ext>
            </a:extLst>
          </p:cNvPr>
          <p:cNvSpPr/>
          <p:nvPr/>
        </p:nvSpPr>
        <p:spPr>
          <a:xfrm rot="5400000">
            <a:off x="185558" y="3108670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BFCCAA6C-45FD-3C9E-E7C0-2B650E8CB61C}"/>
              </a:ext>
            </a:extLst>
          </p:cNvPr>
          <p:cNvCxnSpPr>
            <a:cxnSpLocks/>
          </p:cNvCxnSpPr>
          <p:nvPr/>
        </p:nvCxnSpPr>
        <p:spPr>
          <a:xfrm>
            <a:off x="603004" y="3238097"/>
            <a:ext cx="213036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Rettangolo 35">
            <a:extLst>
              <a:ext uri="{FF2B5EF4-FFF2-40B4-BE49-F238E27FC236}">
                <a16:creationId xmlns:a16="http://schemas.microsoft.com/office/drawing/2014/main" id="{320D5DE2-014E-E7BB-B00D-05434708D234}"/>
              </a:ext>
            </a:extLst>
          </p:cNvPr>
          <p:cNvSpPr/>
          <p:nvPr/>
        </p:nvSpPr>
        <p:spPr>
          <a:xfrm>
            <a:off x="45719" y="783985"/>
            <a:ext cx="359481" cy="4294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9AD9D1B4-478E-1017-C894-26152C6A260A}"/>
              </a:ext>
            </a:extLst>
          </p:cNvPr>
          <p:cNvCxnSpPr>
            <a:cxnSpLocks/>
          </p:cNvCxnSpPr>
          <p:nvPr/>
        </p:nvCxnSpPr>
        <p:spPr>
          <a:xfrm>
            <a:off x="1326868" y="3222335"/>
            <a:ext cx="368913" cy="7876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FF806B8F-5449-09BE-DA82-2BD80A4AAC40}"/>
              </a:ext>
            </a:extLst>
          </p:cNvPr>
          <p:cNvCxnSpPr>
            <a:cxnSpLocks/>
          </p:cNvCxnSpPr>
          <p:nvPr/>
        </p:nvCxnSpPr>
        <p:spPr>
          <a:xfrm>
            <a:off x="405200" y="983900"/>
            <a:ext cx="253281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ttangolo 38">
            <a:extLst>
              <a:ext uri="{FF2B5EF4-FFF2-40B4-BE49-F238E27FC236}">
                <a16:creationId xmlns:a16="http://schemas.microsoft.com/office/drawing/2014/main" id="{D10390E3-D428-78E3-0C9C-934C838FD7D6}"/>
              </a:ext>
            </a:extLst>
          </p:cNvPr>
          <p:cNvSpPr/>
          <p:nvPr/>
        </p:nvSpPr>
        <p:spPr>
          <a:xfrm>
            <a:off x="648690" y="755460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Pos Encoding</a:t>
            </a:r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200164F5-9730-F058-C4F0-A0B9C572C9B5}"/>
              </a:ext>
            </a:extLst>
          </p:cNvPr>
          <p:cNvSpPr/>
          <p:nvPr/>
        </p:nvSpPr>
        <p:spPr>
          <a:xfrm>
            <a:off x="2269919" y="1140235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Time MLP</a:t>
            </a:r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3D320681-DF1A-6AC0-30B5-D70E7F5093AF}"/>
              </a:ext>
            </a:extLst>
          </p:cNvPr>
          <p:cNvSpPr/>
          <p:nvPr/>
        </p:nvSpPr>
        <p:spPr>
          <a:xfrm rot="5400000">
            <a:off x="3356808" y="12039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F7AC9600-8005-3601-EA1B-2B8C6E9A4A7F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1523839" y="968570"/>
            <a:ext cx="746080" cy="405666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694ECCB4-8599-5752-7CE2-7EEB528F122A}"/>
              </a:ext>
            </a:extLst>
          </p:cNvPr>
          <p:cNvCxnSpPr>
            <a:cxnSpLocks/>
            <a:endCxn id="41" idx="2"/>
          </p:cNvCxnSpPr>
          <p:nvPr/>
        </p:nvCxnSpPr>
        <p:spPr>
          <a:xfrm flipV="1">
            <a:off x="3149157" y="1357019"/>
            <a:ext cx="298938" cy="73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DB1ABA58-D41F-25FD-826C-D10A44CA4B45}"/>
              </a:ext>
            </a:extLst>
          </p:cNvPr>
          <p:cNvCxnSpPr>
            <a:cxnSpLocks/>
            <a:stCxn id="41" idx="3"/>
          </p:cNvCxnSpPr>
          <p:nvPr/>
        </p:nvCxnSpPr>
        <p:spPr>
          <a:xfrm flipH="1">
            <a:off x="3010788" y="1601355"/>
            <a:ext cx="590356" cy="1012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Connettore 2 58">
            <a:extLst>
              <a:ext uri="{FF2B5EF4-FFF2-40B4-BE49-F238E27FC236}">
                <a16:creationId xmlns:a16="http://schemas.microsoft.com/office/drawing/2014/main" id="{1E6A5631-3E87-D38C-3D07-8B25FE6DB594}"/>
              </a:ext>
            </a:extLst>
          </p:cNvPr>
          <p:cNvCxnSpPr>
            <a:cxnSpLocks/>
            <a:stCxn id="34" idx="1"/>
            <a:endCxn id="101" idx="2"/>
          </p:cNvCxnSpPr>
          <p:nvPr/>
        </p:nvCxnSpPr>
        <p:spPr>
          <a:xfrm flipV="1">
            <a:off x="4191632" y="3064639"/>
            <a:ext cx="365767" cy="56901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6" name="Immagine 65">
            <a:extLst>
              <a:ext uri="{FF2B5EF4-FFF2-40B4-BE49-F238E27FC236}">
                <a16:creationId xmlns:a16="http://schemas.microsoft.com/office/drawing/2014/main" id="{D359820B-5970-ACC9-D4D9-24393F7DC5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04" y="1510599"/>
            <a:ext cx="584200" cy="596900"/>
          </a:xfrm>
          <a:prstGeom prst="rect">
            <a:avLst/>
          </a:prstGeom>
        </p:spPr>
      </p:pic>
      <p:sp>
        <p:nvSpPr>
          <p:cNvPr id="67" name="Rettangolo 66">
            <a:extLst>
              <a:ext uri="{FF2B5EF4-FFF2-40B4-BE49-F238E27FC236}">
                <a16:creationId xmlns:a16="http://schemas.microsoft.com/office/drawing/2014/main" id="{1F01C0E8-57DD-BB4F-8117-4E135810AD19}"/>
              </a:ext>
            </a:extLst>
          </p:cNvPr>
          <p:cNvSpPr/>
          <p:nvPr/>
        </p:nvSpPr>
        <p:spPr>
          <a:xfrm>
            <a:off x="959070" y="1468712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LR</a:t>
            </a:r>
          </a:p>
          <a:p>
            <a:pPr algn="ctr"/>
            <a:r>
              <a:rPr lang="it-IT" sz="1300" dirty="0">
                <a:solidFill>
                  <a:schemeClr val="tx1"/>
                </a:solidFill>
              </a:rPr>
              <a:t>Encoding</a:t>
            </a:r>
          </a:p>
        </p:txBody>
      </p:sp>
      <p:cxnSp>
        <p:nvCxnSpPr>
          <p:cNvPr id="68" name="Connettore 2 67">
            <a:extLst>
              <a:ext uri="{FF2B5EF4-FFF2-40B4-BE49-F238E27FC236}">
                <a16:creationId xmlns:a16="http://schemas.microsoft.com/office/drawing/2014/main" id="{40EEB9E2-0C73-8D15-BF48-507D04EC671B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603004" y="1702713"/>
            <a:ext cx="356066" cy="11802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OR 68">
            <a:extLst>
              <a:ext uri="{FF2B5EF4-FFF2-40B4-BE49-F238E27FC236}">
                <a16:creationId xmlns:a16="http://schemas.microsoft.com/office/drawing/2014/main" id="{F54BB4BA-D89C-5E15-D03C-876321873DE6}"/>
              </a:ext>
            </a:extLst>
          </p:cNvPr>
          <p:cNvSpPr/>
          <p:nvPr/>
        </p:nvSpPr>
        <p:spPr>
          <a:xfrm>
            <a:off x="1178217" y="3165574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0" name="Connettore 2 69">
            <a:extLst>
              <a:ext uri="{FF2B5EF4-FFF2-40B4-BE49-F238E27FC236}">
                <a16:creationId xmlns:a16="http://schemas.microsoft.com/office/drawing/2014/main" id="{884D47E2-FFDB-824F-09E8-0DD4F195B710}"/>
              </a:ext>
            </a:extLst>
          </p:cNvPr>
          <p:cNvCxnSpPr>
            <a:cxnSpLocks/>
            <a:endCxn id="69" idx="4"/>
          </p:cNvCxnSpPr>
          <p:nvPr/>
        </p:nvCxnSpPr>
        <p:spPr>
          <a:xfrm flipV="1">
            <a:off x="1110200" y="3354432"/>
            <a:ext cx="158485" cy="13831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Connettore 2 70">
            <a:extLst>
              <a:ext uri="{FF2B5EF4-FFF2-40B4-BE49-F238E27FC236}">
                <a16:creationId xmlns:a16="http://schemas.microsoft.com/office/drawing/2014/main" id="{909A76F9-C34B-00BE-DB85-76E2C8E54859}"/>
              </a:ext>
            </a:extLst>
          </p:cNvPr>
          <p:cNvCxnSpPr>
            <a:cxnSpLocks/>
            <a:stCxn id="67" idx="2"/>
            <a:endCxn id="74" idx="0"/>
          </p:cNvCxnSpPr>
          <p:nvPr/>
        </p:nvCxnSpPr>
        <p:spPr>
          <a:xfrm flipH="1">
            <a:off x="1032986" y="1936714"/>
            <a:ext cx="365703" cy="26374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3" name="Immagine 72">
            <a:extLst>
              <a:ext uri="{FF2B5EF4-FFF2-40B4-BE49-F238E27FC236}">
                <a16:creationId xmlns:a16="http://schemas.microsoft.com/office/drawing/2014/main" id="{E75DF447-548E-FC4E-867B-C090FF41D6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86" y="2963269"/>
            <a:ext cx="584200" cy="596900"/>
          </a:xfrm>
          <a:prstGeom prst="rect">
            <a:avLst/>
          </a:prstGeom>
        </p:spPr>
      </p:pic>
      <p:sp>
        <p:nvSpPr>
          <p:cNvPr id="74" name="Rettangolo 73">
            <a:extLst>
              <a:ext uri="{FF2B5EF4-FFF2-40B4-BE49-F238E27FC236}">
                <a16:creationId xmlns:a16="http://schemas.microsoft.com/office/drawing/2014/main" id="{F6A15F35-25C9-44B2-921D-0DD7A530CEFB}"/>
              </a:ext>
            </a:extLst>
          </p:cNvPr>
          <p:cNvSpPr/>
          <p:nvPr/>
        </p:nvSpPr>
        <p:spPr>
          <a:xfrm>
            <a:off x="446432" y="2200455"/>
            <a:ext cx="1173108" cy="1556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</a:rPr>
              <a:t>Interpolation</a:t>
            </a:r>
            <a:endParaRPr lang="it-IT" sz="1300" dirty="0">
              <a:solidFill>
                <a:schemeClr val="tx1"/>
              </a:solidFill>
            </a:endParaRPr>
          </a:p>
        </p:txBody>
      </p:sp>
      <p:cxnSp>
        <p:nvCxnSpPr>
          <p:cNvPr id="75" name="Connettore 2 74">
            <a:extLst>
              <a:ext uri="{FF2B5EF4-FFF2-40B4-BE49-F238E27FC236}">
                <a16:creationId xmlns:a16="http://schemas.microsoft.com/office/drawing/2014/main" id="{30A6559E-2918-9387-A657-02447C268E8D}"/>
              </a:ext>
            </a:extLst>
          </p:cNvPr>
          <p:cNvCxnSpPr>
            <a:cxnSpLocks/>
            <a:stCxn id="4" idx="2"/>
            <a:endCxn id="69" idx="0"/>
          </p:cNvCxnSpPr>
          <p:nvPr/>
        </p:nvCxnSpPr>
        <p:spPr>
          <a:xfrm>
            <a:off x="1215837" y="2467315"/>
            <a:ext cx="52848" cy="6982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Rettangolo 3">
            <a:extLst>
              <a:ext uri="{FF2B5EF4-FFF2-40B4-BE49-F238E27FC236}">
                <a16:creationId xmlns:a16="http://schemas.microsoft.com/office/drawing/2014/main" id="{938C14FB-43CB-B6F2-53A0-57E162CF1ED6}"/>
              </a:ext>
            </a:extLst>
          </p:cNvPr>
          <p:cNvSpPr/>
          <p:nvPr/>
        </p:nvSpPr>
        <p:spPr>
          <a:xfrm>
            <a:off x="805178" y="2318806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F359FB94-553B-D29C-9567-EEC73A54C7FA}"/>
              </a:ext>
            </a:extLst>
          </p:cNvPr>
          <p:cNvCxnSpPr>
            <a:cxnSpLocks/>
            <a:stCxn id="98" idx="0"/>
            <a:endCxn id="102" idx="2"/>
          </p:cNvCxnSpPr>
          <p:nvPr/>
        </p:nvCxnSpPr>
        <p:spPr>
          <a:xfrm flipV="1">
            <a:off x="5181000" y="3122333"/>
            <a:ext cx="178125" cy="8806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0" name="Rettangolo 129">
            <a:extLst>
              <a:ext uri="{FF2B5EF4-FFF2-40B4-BE49-F238E27FC236}">
                <a16:creationId xmlns:a16="http://schemas.microsoft.com/office/drawing/2014/main" id="{00638BF2-314F-DD26-400A-AA7D7D1D1CAB}"/>
              </a:ext>
            </a:extLst>
          </p:cNvPr>
          <p:cNvSpPr/>
          <p:nvPr/>
        </p:nvSpPr>
        <p:spPr>
          <a:xfrm rot="5400000">
            <a:off x="5673131" y="2933009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32" name="Rettangolo 131">
            <a:extLst>
              <a:ext uri="{FF2B5EF4-FFF2-40B4-BE49-F238E27FC236}">
                <a16:creationId xmlns:a16="http://schemas.microsoft.com/office/drawing/2014/main" id="{D7526BF9-5908-6693-FBBF-D191EBD6F5C2}"/>
              </a:ext>
            </a:extLst>
          </p:cNvPr>
          <p:cNvSpPr/>
          <p:nvPr/>
        </p:nvSpPr>
        <p:spPr>
          <a:xfrm rot="5400000">
            <a:off x="5869333" y="3105030"/>
            <a:ext cx="1684276" cy="23461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BOTTLENECK</a:t>
            </a:r>
          </a:p>
        </p:txBody>
      </p:sp>
      <p:cxnSp>
        <p:nvCxnSpPr>
          <p:cNvPr id="133" name="Connettore 2 132">
            <a:extLst>
              <a:ext uri="{FF2B5EF4-FFF2-40B4-BE49-F238E27FC236}">
                <a16:creationId xmlns:a16="http://schemas.microsoft.com/office/drawing/2014/main" id="{AB57261E-45B6-F426-7C55-D275D70D9094}"/>
              </a:ext>
            </a:extLst>
          </p:cNvPr>
          <p:cNvCxnSpPr>
            <a:cxnSpLocks/>
            <a:stCxn id="102" idx="0"/>
            <a:endCxn id="97" idx="2"/>
          </p:cNvCxnSpPr>
          <p:nvPr/>
        </p:nvCxnSpPr>
        <p:spPr>
          <a:xfrm>
            <a:off x="5600212" y="3122333"/>
            <a:ext cx="151692" cy="12306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Connettore 2 135">
            <a:extLst>
              <a:ext uri="{FF2B5EF4-FFF2-40B4-BE49-F238E27FC236}">
                <a16:creationId xmlns:a16="http://schemas.microsoft.com/office/drawing/2014/main" id="{57B7A365-30A7-9013-970D-DB9BF11829DA}"/>
              </a:ext>
            </a:extLst>
          </p:cNvPr>
          <p:cNvCxnSpPr>
            <a:cxnSpLocks/>
            <a:stCxn id="97" idx="0"/>
            <a:endCxn id="130" idx="2"/>
          </p:cNvCxnSpPr>
          <p:nvPr/>
        </p:nvCxnSpPr>
        <p:spPr>
          <a:xfrm flipV="1">
            <a:off x="5986514" y="3053553"/>
            <a:ext cx="173961" cy="19184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5" name="Connettore 2 144">
            <a:extLst>
              <a:ext uri="{FF2B5EF4-FFF2-40B4-BE49-F238E27FC236}">
                <a16:creationId xmlns:a16="http://schemas.microsoft.com/office/drawing/2014/main" id="{A100344A-41FD-CF85-8277-84BF53C143FA}"/>
              </a:ext>
            </a:extLst>
          </p:cNvPr>
          <p:cNvCxnSpPr>
            <a:cxnSpLocks/>
            <a:stCxn id="130" idx="0"/>
            <a:endCxn id="132" idx="2"/>
          </p:cNvCxnSpPr>
          <p:nvPr/>
        </p:nvCxnSpPr>
        <p:spPr>
          <a:xfrm>
            <a:off x="6401562" y="3053553"/>
            <a:ext cx="192604" cy="16878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2" name="Connettore 4 161">
            <a:extLst>
              <a:ext uri="{FF2B5EF4-FFF2-40B4-BE49-F238E27FC236}">
                <a16:creationId xmlns:a16="http://schemas.microsoft.com/office/drawing/2014/main" id="{589A67E0-1D4D-6B38-7FB1-805735FD5B35}"/>
              </a:ext>
            </a:extLst>
          </p:cNvPr>
          <p:cNvCxnSpPr>
            <a:cxnSpLocks/>
            <a:stCxn id="97" idx="3"/>
          </p:cNvCxnSpPr>
          <p:nvPr/>
        </p:nvCxnSpPr>
        <p:spPr>
          <a:xfrm rot="16200000" flipH="1">
            <a:off x="7233319" y="2723422"/>
            <a:ext cx="48171" cy="2776390"/>
          </a:xfrm>
          <a:prstGeom prst="bentConnector3">
            <a:avLst>
              <a:gd name="adj1" fmla="val 171469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Connettore 2 169">
            <a:extLst>
              <a:ext uri="{FF2B5EF4-FFF2-40B4-BE49-F238E27FC236}">
                <a16:creationId xmlns:a16="http://schemas.microsoft.com/office/drawing/2014/main" id="{DEC75AB6-188A-493E-FF00-6DBD632C1D33}"/>
              </a:ext>
            </a:extLst>
          </p:cNvPr>
          <p:cNvCxnSpPr>
            <a:cxnSpLocks/>
            <a:stCxn id="132" idx="0"/>
            <a:endCxn id="13" idx="2"/>
          </p:cNvCxnSpPr>
          <p:nvPr/>
        </p:nvCxnSpPr>
        <p:spPr>
          <a:xfrm flipV="1">
            <a:off x="6828776" y="3203697"/>
            <a:ext cx="202921" cy="186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1" name="Connettore 4 190">
            <a:extLst>
              <a:ext uri="{FF2B5EF4-FFF2-40B4-BE49-F238E27FC236}">
                <a16:creationId xmlns:a16="http://schemas.microsoft.com/office/drawing/2014/main" id="{95BE99C8-8D3E-A8C2-C0AB-477F5D2592DC}"/>
              </a:ext>
            </a:extLst>
          </p:cNvPr>
          <p:cNvCxnSpPr>
            <a:cxnSpLocks/>
            <a:stCxn id="13" idx="1"/>
          </p:cNvCxnSpPr>
          <p:nvPr/>
        </p:nvCxnSpPr>
        <p:spPr>
          <a:xfrm rot="5400000" flipH="1" flipV="1">
            <a:off x="7695824" y="1513193"/>
            <a:ext cx="519575" cy="168878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Connettore 2 239">
            <a:extLst>
              <a:ext uri="{FF2B5EF4-FFF2-40B4-BE49-F238E27FC236}">
                <a16:creationId xmlns:a16="http://schemas.microsoft.com/office/drawing/2014/main" id="{0A69C63D-495E-5E1C-60AB-7EF909D04314}"/>
              </a:ext>
            </a:extLst>
          </p:cNvPr>
          <p:cNvCxnSpPr>
            <a:cxnSpLocks/>
          </p:cNvCxnSpPr>
          <p:nvPr/>
        </p:nvCxnSpPr>
        <p:spPr>
          <a:xfrm flipH="1">
            <a:off x="9000256" y="1381075"/>
            <a:ext cx="29307" cy="58081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8" name="Rettangolo 247">
            <a:extLst>
              <a:ext uri="{FF2B5EF4-FFF2-40B4-BE49-F238E27FC236}">
                <a16:creationId xmlns:a16="http://schemas.microsoft.com/office/drawing/2014/main" id="{A74B8C53-3982-196C-6E09-DE42E0F20451}"/>
              </a:ext>
            </a:extLst>
          </p:cNvPr>
          <p:cNvSpPr/>
          <p:nvPr/>
        </p:nvSpPr>
        <p:spPr>
          <a:xfrm rot="5400000">
            <a:off x="9772111" y="2920816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sp>
        <p:nvSpPr>
          <p:cNvPr id="249" name="Rettangolo 248">
            <a:extLst>
              <a:ext uri="{FF2B5EF4-FFF2-40B4-BE49-F238E27FC236}">
                <a16:creationId xmlns:a16="http://schemas.microsoft.com/office/drawing/2014/main" id="{3FEF3946-1D4A-AEB1-DFBC-A82C74BB3E1B}"/>
              </a:ext>
            </a:extLst>
          </p:cNvPr>
          <p:cNvSpPr/>
          <p:nvPr/>
        </p:nvSpPr>
        <p:spPr>
          <a:xfrm rot="5400000">
            <a:off x="10478936" y="3066325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cxnSp>
        <p:nvCxnSpPr>
          <p:cNvPr id="255" name="Connettore 2 254">
            <a:extLst>
              <a:ext uri="{FF2B5EF4-FFF2-40B4-BE49-F238E27FC236}">
                <a16:creationId xmlns:a16="http://schemas.microsoft.com/office/drawing/2014/main" id="{16A90D91-2847-4014-2A5C-42EC546119D6}"/>
              </a:ext>
            </a:extLst>
          </p:cNvPr>
          <p:cNvCxnSpPr>
            <a:cxnSpLocks/>
            <a:stCxn id="248" idx="0"/>
            <a:endCxn id="92" idx="2"/>
          </p:cNvCxnSpPr>
          <p:nvPr/>
        </p:nvCxnSpPr>
        <p:spPr>
          <a:xfrm>
            <a:off x="10832712" y="3037518"/>
            <a:ext cx="158912" cy="689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8" name="Connettore 2 257">
            <a:extLst>
              <a:ext uri="{FF2B5EF4-FFF2-40B4-BE49-F238E27FC236}">
                <a16:creationId xmlns:a16="http://schemas.microsoft.com/office/drawing/2014/main" id="{C206AEFD-B6FD-F8B3-D0F7-EEF4B1768134}"/>
              </a:ext>
            </a:extLst>
          </p:cNvPr>
          <p:cNvCxnSpPr>
            <a:cxnSpLocks/>
            <a:endCxn id="248" idx="1"/>
          </p:cNvCxnSpPr>
          <p:nvPr/>
        </p:nvCxnSpPr>
        <p:spPr>
          <a:xfrm flipH="1">
            <a:off x="10716011" y="1355686"/>
            <a:ext cx="193962" cy="73793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0" name="Connettore 2 259">
            <a:extLst>
              <a:ext uri="{FF2B5EF4-FFF2-40B4-BE49-F238E27FC236}">
                <a16:creationId xmlns:a16="http://schemas.microsoft.com/office/drawing/2014/main" id="{A6F5C366-0AEE-4025-A3C6-207018A99D84}"/>
              </a:ext>
            </a:extLst>
          </p:cNvPr>
          <p:cNvCxnSpPr>
            <a:cxnSpLocks/>
            <a:endCxn id="249" idx="1"/>
          </p:cNvCxnSpPr>
          <p:nvPr/>
        </p:nvCxnSpPr>
        <p:spPr>
          <a:xfrm flipH="1">
            <a:off x="11422836" y="1350150"/>
            <a:ext cx="420430" cy="88897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5" name="Connettore 4 274">
            <a:extLst>
              <a:ext uri="{FF2B5EF4-FFF2-40B4-BE49-F238E27FC236}">
                <a16:creationId xmlns:a16="http://schemas.microsoft.com/office/drawing/2014/main" id="{EE9BCD7E-8EFC-6FDA-1062-BC66595EA4AC}"/>
              </a:ext>
            </a:extLst>
          </p:cNvPr>
          <p:cNvCxnSpPr>
            <a:cxnSpLocks/>
            <a:stCxn id="64" idx="1"/>
            <a:endCxn id="248" idx="1"/>
          </p:cNvCxnSpPr>
          <p:nvPr/>
        </p:nvCxnSpPr>
        <p:spPr>
          <a:xfrm rot="5400000" flipH="1" flipV="1">
            <a:off x="10370768" y="2126815"/>
            <a:ext cx="378440" cy="312046"/>
          </a:xfrm>
          <a:prstGeom prst="bentConnector3">
            <a:avLst>
              <a:gd name="adj1" fmla="val 19430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6" name="Connettore 4 285">
            <a:extLst>
              <a:ext uri="{FF2B5EF4-FFF2-40B4-BE49-F238E27FC236}">
                <a16:creationId xmlns:a16="http://schemas.microsoft.com/office/drawing/2014/main" id="{A6B982BD-40F1-2D0C-4B0C-1C43531B8323}"/>
              </a:ext>
            </a:extLst>
          </p:cNvPr>
          <p:cNvCxnSpPr>
            <a:cxnSpLocks/>
            <a:stCxn id="92" idx="1"/>
            <a:endCxn id="249" idx="1"/>
          </p:cNvCxnSpPr>
          <p:nvPr/>
        </p:nvCxnSpPr>
        <p:spPr>
          <a:xfrm rot="5400000" flipH="1" flipV="1">
            <a:off x="11110129" y="2208687"/>
            <a:ext cx="282267" cy="343148"/>
          </a:xfrm>
          <a:prstGeom prst="bentConnector3">
            <a:avLst>
              <a:gd name="adj1" fmla="val 25385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8" name="Connettore 4 307">
            <a:extLst>
              <a:ext uri="{FF2B5EF4-FFF2-40B4-BE49-F238E27FC236}">
                <a16:creationId xmlns:a16="http://schemas.microsoft.com/office/drawing/2014/main" id="{0412D2EA-AEFA-322F-18FD-A5C844FA5CD8}"/>
              </a:ext>
            </a:extLst>
          </p:cNvPr>
          <p:cNvCxnSpPr>
            <a:cxnSpLocks/>
            <a:stCxn id="98" idx="3"/>
            <a:endCxn id="248" idx="3"/>
          </p:cNvCxnSpPr>
          <p:nvPr/>
        </p:nvCxnSpPr>
        <p:spPr>
          <a:xfrm rot="5400000" flipH="1" flipV="1">
            <a:off x="7854293" y="1190819"/>
            <a:ext cx="71119" cy="5652316"/>
          </a:xfrm>
          <a:prstGeom prst="bentConnector3">
            <a:avLst>
              <a:gd name="adj1" fmla="val -187371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1" name="Connettore 4 310">
            <a:extLst>
              <a:ext uri="{FF2B5EF4-FFF2-40B4-BE49-F238E27FC236}">
                <a16:creationId xmlns:a16="http://schemas.microsoft.com/office/drawing/2014/main" id="{20382E50-067A-44AF-B6FB-33573EA76FC6}"/>
              </a:ext>
            </a:extLst>
          </p:cNvPr>
          <p:cNvCxnSpPr>
            <a:cxnSpLocks/>
            <a:stCxn id="11" idx="2"/>
            <a:endCxn id="249" idx="3"/>
          </p:cNvCxnSpPr>
          <p:nvPr/>
        </p:nvCxnSpPr>
        <p:spPr>
          <a:xfrm rot="5400000" flipH="1" flipV="1">
            <a:off x="7245387" y="610391"/>
            <a:ext cx="660913" cy="7693984"/>
          </a:xfrm>
          <a:prstGeom prst="bentConnector3">
            <a:avLst>
              <a:gd name="adj1" fmla="val -13563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9" name="Rettangolo 318">
            <a:extLst>
              <a:ext uri="{FF2B5EF4-FFF2-40B4-BE49-F238E27FC236}">
                <a16:creationId xmlns:a16="http://schemas.microsoft.com/office/drawing/2014/main" id="{94933AD1-1B18-5096-7ED8-73D906B14805}"/>
              </a:ext>
            </a:extLst>
          </p:cNvPr>
          <p:cNvSpPr/>
          <p:nvPr/>
        </p:nvSpPr>
        <p:spPr>
          <a:xfrm rot="5400000">
            <a:off x="11059083" y="3049914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20" name="Connettore 2 319">
            <a:extLst>
              <a:ext uri="{FF2B5EF4-FFF2-40B4-BE49-F238E27FC236}">
                <a16:creationId xmlns:a16="http://schemas.microsoft.com/office/drawing/2014/main" id="{FB793541-6FC7-58EF-E6AA-3B69EEAE5C22}"/>
              </a:ext>
            </a:extLst>
          </p:cNvPr>
          <p:cNvCxnSpPr>
            <a:cxnSpLocks/>
            <a:stCxn id="249" idx="0"/>
            <a:endCxn id="319" idx="2"/>
          </p:cNvCxnSpPr>
          <p:nvPr/>
        </p:nvCxnSpPr>
        <p:spPr>
          <a:xfrm>
            <a:off x="11539537" y="3183027"/>
            <a:ext cx="138090" cy="199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Rettangolo 96">
            <a:extLst>
              <a:ext uri="{FF2B5EF4-FFF2-40B4-BE49-F238E27FC236}">
                <a16:creationId xmlns:a16="http://schemas.microsoft.com/office/drawing/2014/main" id="{2577A70E-BF1B-338E-4476-46246D9833CA}"/>
              </a:ext>
            </a:extLst>
          </p:cNvPr>
          <p:cNvSpPr/>
          <p:nvPr/>
        </p:nvSpPr>
        <p:spPr>
          <a:xfrm rot="5400000">
            <a:off x="5027071" y="3128089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98" name="Rettangolo 97">
            <a:extLst>
              <a:ext uri="{FF2B5EF4-FFF2-40B4-BE49-F238E27FC236}">
                <a16:creationId xmlns:a16="http://schemas.microsoft.com/office/drawing/2014/main" id="{17E9251F-18CF-44D8-740C-BA7A1EF89255}"/>
              </a:ext>
            </a:extLst>
          </p:cNvPr>
          <p:cNvSpPr/>
          <p:nvPr/>
        </p:nvSpPr>
        <p:spPr>
          <a:xfrm rot="5400000">
            <a:off x="4221557" y="3093093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101" name="Rettangolo 100">
            <a:extLst>
              <a:ext uri="{FF2B5EF4-FFF2-40B4-BE49-F238E27FC236}">
                <a16:creationId xmlns:a16="http://schemas.microsoft.com/office/drawing/2014/main" id="{28F2BDCC-31FA-FEB9-03E8-7FF993041F2D}"/>
              </a:ext>
            </a:extLst>
          </p:cNvPr>
          <p:cNvSpPr/>
          <p:nvPr/>
        </p:nvSpPr>
        <p:spPr>
          <a:xfrm rot="5400000">
            <a:off x="4070055" y="2944095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02" name="Rettangolo 101">
            <a:extLst>
              <a:ext uri="{FF2B5EF4-FFF2-40B4-BE49-F238E27FC236}">
                <a16:creationId xmlns:a16="http://schemas.microsoft.com/office/drawing/2014/main" id="{6DB969F4-201E-6ED7-4C3D-10F3CA8F7CB3}"/>
              </a:ext>
            </a:extLst>
          </p:cNvPr>
          <p:cNvSpPr/>
          <p:nvPr/>
        </p:nvSpPr>
        <p:spPr>
          <a:xfrm rot="5400000">
            <a:off x="4871781" y="3001789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7B6CB2D4-A6CA-F9F7-A1ED-2EC9D446DBAD}"/>
              </a:ext>
            </a:extLst>
          </p:cNvPr>
          <p:cNvSpPr/>
          <p:nvPr/>
        </p:nvSpPr>
        <p:spPr>
          <a:xfrm rot="5410029">
            <a:off x="6522954" y="3126113"/>
            <a:ext cx="1173108" cy="1556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</a:rPr>
              <a:t>Interpolation</a:t>
            </a:r>
            <a:endParaRPr lang="it-IT" sz="1300" dirty="0">
              <a:solidFill>
                <a:schemeClr val="tx1"/>
              </a:solidFill>
            </a:endParaRPr>
          </a:p>
        </p:txBody>
      </p:sp>
      <p:sp>
        <p:nvSpPr>
          <p:cNvPr id="64" name="Rettangolo 63">
            <a:extLst>
              <a:ext uri="{FF2B5EF4-FFF2-40B4-BE49-F238E27FC236}">
                <a16:creationId xmlns:a16="http://schemas.microsoft.com/office/drawing/2014/main" id="{4CDABF36-6012-7A6B-9043-96F5662C8DF0}"/>
              </a:ext>
            </a:extLst>
          </p:cNvPr>
          <p:cNvSpPr/>
          <p:nvPr/>
        </p:nvSpPr>
        <p:spPr>
          <a:xfrm rot="5460164">
            <a:off x="9807146" y="2980711"/>
            <a:ext cx="1173108" cy="1556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</a:rPr>
              <a:t>Interpolation</a:t>
            </a:r>
            <a:endParaRPr lang="it-IT" sz="1300" dirty="0">
              <a:solidFill>
                <a:schemeClr val="tx1"/>
              </a:solidFill>
            </a:endParaRPr>
          </a:p>
        </p:txBody>
      </p:sp>
      <p:cxnSp>
        <p:nvCxnSpPr>
          <p:cNvPr id="87" name="Connettore 2 86">
            <a:extLst>
              <a:ext uri="{FF2B5EF4-FFF2-40B4-BE49-F238E27FC236}">
                <a16:creationId xmlns:a16="http://schemas.microsoft.com/office/drawing/2014/main" id="{12CD70B1-52CE-0B68-09E2-0EBD495FAA9E}"/>
              </a:ext>
            </a:extLst>
          </p:cNvPr>
          <p:cNvCxnSpPr>
            <a:cxnSpLocks/>
            <a:stCxn id="64" idx="0"/>
            <a:endCxn id="248" idx="2"/>
          </p:cNvCxnSpPr>
          <p:nvPr/>
        </p:nvCxnSpPr>
        <p:spPr>
          <a:xfrm flipV="1">
            <a:off x="10471499" y="3037518"/>
            <a:ext cx="127811" cy="223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2" name="Rettangolo 91">
            <a:extLst>
              <a:ext uri="{FF2B5EF4-FFF2-40B4-BE49-F238E27FC236}">
                <a16:creationId xmlns:a16="http://schemas.microsoft.com/office/drawing/2014/main" id="{4160A4FB-BDD7-44D9-A5C8-A7D07050E75B}"/>
              </a:ext>
            </a:extLst>
          </p:cNvPr>
          <p:cNvSpPr/>
          <p:nvPr/>
        </p:nvSpPr>
        <p:spPr>
          <a:xfrm rot="5460164">
            <a:off x="10482869" y="3030047"/>
            <a:ext cx="1173108" cy="1556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</a:rPr>
              <a:t>Interpolation</a:t>
            </a:r>
            <a:endParaRPr lang="it-IT" sz="1300" dirty="0">
              <a:solidFill>
                <a:schemeClr val="tx1"/>
              </a:solidFill>
            </a:endParaRPr>
          </a:p>
        </p:txBody>
      </p:sp>
      <p:cxnSp>
        <p:nvCxnSpPr>
          <p:cNvPr id="100" name="Connettore 2 99">
            <a:extLst>
              <a:ext uri="{FF2B5EF4-FFF2-40B4-BE49-F238E27FC236}">
                <a16:creationId xmlns:a16="http://schemas.microsoft.com/office/drawing/2014/main" id="{B5409FCF-DFFD-78A1-A605-387C839BC8DE}"/>
              </a:ext>
            </a:extLst>
          </p:cNvPr>
          <p:cNvCxnSpPr>
            <a:cxnSpLocks/>
            <a:stCxn id="92" idx="0"/>
            <a:endCxn id="249" idx="2"/>
          </p:cNvCxnSpPr>
          <p:nvPr/>
        </p:nvCxnSpPr>
        <p:spPr>
          <a:xfrm>
            <a:off x="11147222" y="3109220"/>
            <a:ext cx="158913" cy="738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ttangolo 20">
            <a:extLst>
              <a:ext uri="{FF2B5EF4-FFF2-40B4-BE49-F238E27FC236}">
                <a16:creationId xmlns:a16="http://schemas.microsoft.com/office/drawing/2014/main" id="{065EB6F0-6926-4F26-2966-0BA6F6E65837}"/>
              </a:ext>
            </a:extLst>
          </p:cNvPr>
          <p:cNvSpPr/>
          <p:nvPr/>
        </p:nvSpPr>
        <p:spPr>
          <a:xfrm>
            <a:off x="3811017" y="6447820"/>
            <a:ext cx="1684276" cy="23461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BOTTLENECK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06C397E9-6BCF-8AA1-E5CA-527BD9214DEE}"/>
              </a:ext>
            </a:extLst>
          </p:cNvPr>
          <p:cNvSpPr txBox="1"/>
          <p:nvPr/>
        </p:nvSpPr>
        <p:spPr>
          <a:xfrm>
            <a:off x="5667383" y="6334292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=</a:t>
            </a:r>
          </a:p>
        </p:txBody>
      </p:sp>
      <p:cxnSp>
        <p:nvCxnSpPr>
          <p:cNvPr id="3" name="Connettore 4 2">
            <a:extLst>
              <a:ext uri="{FF2B5EF4-FFF2-40B4-BE49-F238E27FC236}">
                <a16:creationId xmlns:a16="http://schemas.microsoft.com/office/drawing/2014/main" id="{63CF3FD1-21EE-0666-342B-8EA3C3AB9E8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863770" y="2207415"/>
            <a:ext cx="551931" cy="1742103"/>
          </a:xfrm>
          <a:prstGeom prst="bentConnector3">
            <a:avLst>
              <a:gd name="adj1" fmla="val -446187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ttangolo 6">
            <a:extLst>
              <a:ext uri="{FF2B5EF4-FFF2-40B4-BE49-F238E27FC236}">
                <a16:creationId xmlns:a16="http://schemas.microsoft.com/office/drawing/2014/main" id="{0D61BDD9-1228-54A3-5AE7-70912F38C870}"/>
              </a:ext>
            </a:extLst>
          </p:cNvPr>
          <p:cNvSpPr/>
          <p:nvPr/>
        </p:nvSpPr>
        <p:spPr>
          <a:xfrm>
            <a:off x="1780985" y="5748172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60" name="Connettore 2 59">
            <a:extLst>
              <a:ext uri="{FF2B5EF4-FFF2-40B4-BE49-F238E27FC236}">
                <a16:creationId xmlns:a16="http://schemas.microsoft.com/office/drawing/2014/main" id="{AF884268-CD97-1084-0B23-82DB367F2DC6}"/>
              </a:ext>
            </a:extLst>
          </p:cNvPr>
          <p:cNvCxnSpPr>
            <a:cxnSpLocks/>
            <a:stCxn id="84" idx="3"/>
            <a:endCxn id="80" idx="2"/>
          </p:cNvCxnSpPr>
          <p:nvPr/>
        </p:nvCxnSpPr>
        <p:spPr>
          <a:xfrm>
            <a:off x="8265727" y="3182457"/>
            <a:ext cx="262643" cy="26534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Rettangolo 60">
            <a:extLst>
              <a:ext uri="{FF2B5EF4-FFF2-40B4-BE49-F238E27FC236}">
                <a16:creationId xmlns:a16="http://schemas.microsoft.com/office/drawing/2014/main" id="{2ECCCBC7-492F-38E7-E98A-440DD8B88BDD}"/>
              </a:ext>
            </a:extLst>
          </p:cNvPr>
          <p:cNvSpPr/>
          <p:nvPr/>
        </p:nvSpPr>
        <p:spPr>
          <a:xfrm rot="5400000">
            <a:off x="8498759" y="3583914"/>
            <a:ext cx="996833" cy="23740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 err="1">
                <a:solidFill>
                  <a:schemeClr val="tx1"/>
                </a:solidFill>
              </a:rPr>
              <a:t>MultiHeadAtt</a:t>
            </a:r>
            <a:endParaRPr lang="it-IT" sz="1000" b="1" dirty="0">
              <a:solidFill>
                <a:schemeClr val="tx1"/>
              </a:solidFill>
            </a:endParaRPr>
          </a:p>
        </p:txBody>
      </p:sp>
      <p:sp>
        <p:nvSpPr>
          <p:cNvPr id="63" name="Rettangolo 62">
            <a:extLst>
              <a:ext uri="{FF2B5EF4-FFF2-40B4-BE49-F238E27FC236}">
                <a16:creationId xmlns:a16="http://schemas.microsoft.com/office/drawing/2014/main" id="{61E72613-ADE2-1560-98E9-63EF6C0E63D5}"/>
              </a:ext>
            </a:extLst>
          </p:cNvPr>
          <p:cNvSpPr/>
          <p:nvPr/>
        </p:nvSpPr>
        <p:spPr>
          <a:xfrm rot="5400000">
            <a:off x="8857395" y="2987876"/>
            <a:ext cx="1375794" cy="2344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Normalization</a:t>
            </a:r>
            <a:endParaRPr lang="it-IT" sz="1300" b="1" dirty="0">
              <a:solidFill>
                <a:schemeClr val="tx1"/>
              </a:solidFill>
            </a:endParaRPr>
          </a:p>
        </p:txBody>
      </p:sp>
      <p:cxnSp>
        <p:nvCxnSpPr>
          <p:cNvPr id="65" name="Connettore 2 64">
            <a:extLst>
              <a:ext uri="{FF2B5EF4-FFF2-40B4-BE49-F238E27FC236}">
                <a16:creationId xmlns:a16="http://schemas.microsoft.com/office/drawing/2014/main" id="{F0B7AFE8-23D2-3527-3C23-55D5B6456378}"/>
              </a:ext>
            </a:extLst>
          </p:cNvPr>
          <p:cNvCxnSpPr>
            <a:cxnSpLocks/>
            <a:stCxn id="91" idx="2"/>
            <a:endCxn id="78" idx="0"/>
          </p:cNvCxnSpPr>
          <p:nvPr/>
        </p:nvCxnSpPr>
        <p:spPr>
          <a:xfrm>
            <a:off x="8826487" y="2157401"/>
            <a:ext cx="389608" cy="8467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Connettore 2 71">
            <a:extLst>
              <a:ext uri="{FF2B5EF4-FFF2-40B4-BE49-F238E27FC236}">
                <a16:creationId xmlns:a16="http://schemas.microsoft.com/office/drawing/2014/main" id="{DA2DC684-129E-46F9-DBA3-D2F7E41FF441}"/>
              </a:ext>
            </a:extLst>
          </p:cNvPr>
          <p:cNvCxnSpPr>
            <a:cxnSpLocks/>
            <a:stCxn id="61" idx="0"/>
            <a:endCxn id="78" idx="4"/>
          </p:cNvCxnSpPr>
          <p:nvPr/>
        </p:nvCxnSpPr>
        <p:spPr>
          <a:xfrm flipV="1">
            <a:off x="9115877" y="3192995"/>
            <a:ext cx="100218" cy="5096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CasellaDiTesto 75">
            <a:extLst>
              <a:ext uri="{FF2B5EF4-FFF2-40B4-BE49-F238E27FC236}">
                <a16:creationId xmlns:a16="http://schemas.microsoft.com/office/drawing/2014/main" id="{603C93D5-6251-D507-A4BD-41F645F75D50}"/>
              </a:ext>
            </a:extLst>
          </p:cNvPr>
          <p:cNvSpPr txBox="1"/>
          <p:nvPr/>
        </p:nvSpPr>
        <p:spPr>
          <a:xfrm>
            <a:off x="8156806" y="4117735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DECODER</a:t>
            </a:r>
          </a:p>
        </p:txBody>
      </p:sp>
      <p:cxnSp>
        <p:nvCxnSpPr>
          <p:cNvPr id="77" name="Connettore 2 76">
            <a:extLst>
              <a:ext uri="{FF2B5EF4-FFF2-40B4-BE49-F238E27FC236}">
                <a16:creationId xmlns:a16="http://schemas.microsoft.com/office/drawing/2014/main" id="{6DE7D2F6-BED5-32C0-01DE-D72006FC5245}"/>
              </a:ext>
            </a:extLst>
          </p:cNvPr>
          <p:cNvCxnSpPr>
            <a:cxnSpLocks/>
            <a:stCxn id="58" idx="3"/>
          </p:cNvCxnSpPr>
          <p:nvPr/>
        </p:nvCxnSpPr>
        <p:spPr>
          <a:xfrm flipV="1">
            <a:off x="10139656" y="3057160"/>
            <a:ext cx="176245" cy="5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OR 77">
            <a:extLst>
              <a:ext uri="{FF2B5EF4-FFF2-40B4-BE49-F238E27FC236}">
                <a16:creationId xmlns:a16="http://schemas.microsoft.com/office/drawing/2014/main" id="{BCDC47C2-90B1-CC72-19BA-4F1535AB39E7}"/>
              </a:ext>
            </a:extLst>
          </p:cNvPr>
          <p:cNvSpPr/>
          <p:nvPr/>
        </p:nvSpPr>
        <p:spPr>
          <a:xfrm>
            <a:off x="9125627" y="3004137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9" name="Connettore 2 78">
            <a:extLst>
              <a:ext uri="{FF2B5EF4-FFF2-40B4-BE49-F238E27FC236}">
                <a16:creationId xmlns:a16="http://schemas.microsoft.com/office/drawing/2014/main" id="{2F28BC7E-9BBE-803A-363A-33CDE2B6D4C6}"/>
              </a:ext>
            </a:extLst>
          </p:cNvPr>
          <p:cNvCxnSpPr>
            <a:cxnSpLocks/>
            <a:stCxn id="78" idx="6"/>
            <a:endCxn id="63" idx="2"/>
          </p:cNvCxnSpPr>
          <p:nvPr/>
        </p:nvCxnSpPr>
        <p:spPr>
          <a:xfrm>
            <a:off x="9306563" y="3098566"/>
            <a:ext cx="121500" cy="65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0" name="Rettangolo 79">
            <a:extLst>
              <a:ext uri="{FF2B5EF4-FFF2-40B4-BE49-F238E27FC236}">
                <a16:creationId xmlns:a16="http://schemas.microsoft.com/office/drawing/2014/main" id="{D1C82787-B36E-CB30-B487-B12A9C3617C9}"/>
              </a:ext>
            </a:extLst>
          </p:cNvPr>
          <p:cNvSpPr/>
          <p:nvPr/>
        </p:nvSpPr>
        <p:spPr>
          <a:xfrm rot="5400000">
            <a:off x="7957702" y="3330576"/>
            <a:ext cx="1375794" cy="2344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CONCATENATE</a:t>
            </a:r>
          </a:p>
        </p:txBody>
      </p:sp>
      <p:cxnSp>
        <p:nvCxnSpPr>
          <p:cNvPr id="81" name="Connettore 2 80">
            <a:extLst>
              <a:ext uri="{FF2B5EF4-FFF2-40B4-BE49-F238E27FC236}">
                <a16:creationId xmlns:a16="http://schemas.microsoft.com/office/drawing/2014/main" id="{1A5EAFAC-4D66-BA22-5BB9-AF1423C9E12B}"/>
              </a:ext>
            </a:extLst>
          </p:cNvPr>
          <p:cNvCxnSpPr>
            <a:cxnSpLocks/>
            <a:stCxn id="80" idx="0"/>
          </p:cNvCxnSpPr>
          <p:nvPr/>
        </p:nvCxnSpPr>
        <p:spPr>
          <a:xfrm>
            <a:off x="8762829" y="3447806"/>
            <a:ext cx="89417" cy="2824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Connettore 2 82">
            <a:extLst>
              <a:ext uri="{FF2B5EF4-FFF2-40B4-BE49-F238E27FC236}">
                <a16:creationId xmlns:a16="http://schemas.microsoft.com/office/drawing/2014/main" id="{07DAC605-7F3F-EF5B-7382-EFC4DDC0F56E}"/>
              </a:ext>
            </a:extLst>
          </p:cNvPr>
          <p:cNvCxnSpPr>
            <a:cxnSpLocks/>
            <a:endCxn id="58" idx="1"/>
          </p:cNvCxnSpPr>
          <p:nvPr/>
        </p:nvCxnSpPr>
        <p:spPr>
          <a:xfrm flipV="1">
            <a:off x="7187319" y="3109852"/>
            <a:ext cx="175414" cy="942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4" name="Rettangolo 83">
            <a:extLst>
              <a:ext uri="{FF2B5EF4-FFF2-40B4-BE49-F238E27FC236}">
                <a16:creationId xmlns:a16="http://schemas.microsoft.com/office/drawing/2014/main" id="{F3BD87F7-9AF2-B75F-40C4-521D9095C745}"/>
              </a:ext>
            </a:extLst>
          </p:cNvPr>
          <p:cNvSpPr/>
          <p:nvPr/>
        </p:nvSpPr>
        <p:spPr>
          <a:xfrm>
            <a:off x="7473153" y="2267446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5" name="Rettangolo 84">
            <a:extLst>
              <a:ext uri="{FF2B5EF4-FFF2-40B4-BE49-F238E27FC236}">
                <a16:creationId xmlns:a16="http://schemas.microsoft.com/office/drawing/2014/main" id="{9A41C560-4703-F4DC-FC6C-F14CED0686C3}"/>
              </a:ext>
            </a:extLst>
          </p:cNvPr>
          <p:cNvSpPr/>
          <p:nvPr/>
        </p:nvSpPr>
        <p:spPr>
          <a:xfrm rot="5400000">
            <a:off x="7259694" y="2480903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86" name="Rettangolo 85">
            <a:extLst>
              <a:ext uri="{FF2B5EF4-FFF2-40B4-BE49-F238E27FC236}">
                <a16:creationId xmlns:a16="http://schemas.microsoft.com/office/drawing/2014/main" id="{FCA7E30E-9059-F8B4-45BC-4CDAE45826E4}"/>
              </a:ext>
            </a:extLst>
          </p:cNvPr>
          <p:cNvSpPr/>
          <p:nvPr/>
        </p:nvSpPr>
        <p:spPr>
          <a:xfrm rot="5400000">
            <a:off x="7522403" y="3093754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88" name="Rettangolo 87">
            <a:extLst>
              <a:ext uri="{FF2B5EF4-FFF2-40B4-BE49-F238E27FC236}">
                <a16:creationId xmlns:a16="http://schemas.microsoft.com/office/drawing/2014/main" id="{19A4762F-5EED-106B-7ADE-36B8378E94AF}"/>
              </a:ext>
            </a:extLst>
          </p:cNvPr>
          <p:cNvSpPr/>
          <p:nvPr/>
        </p:nvSpPr>
        <p:spPr>
          <a:xfrm rot="5400000">
            <a:off x="7868343" y="3691737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89" name="Connettore 2 88">
            <a:extLst>
              <a:ext uri="{FF2B5EF4-FFF2-40B4-BE49-F238E27FC236}">
                <a16:creationId xmlns:a16="http://schemas.microsoft.com/office/drawing/2014/main" id="{F4115812-6113-394B-503C-633E79306343}"/>
              </a:ext>
            </a:extLst>
          </p:cNvPr>
          <p:cNvCxnSpPr>
            <a:cxnSpLocks/>
            <a:endCxn id="90" idx="2"/>
          </p:cNvCxnSpPr>
          <p:nvPr/>
        </p:nvCxnSpPr>
        <p:spPr>
          <a:xfrm flipV="1">
            <a:off x="9662521" y="3048702"/>
            <a:ext cx="239850" cy="564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Rettangolo 89">
            <a:extLst>
              <a:ext uri="{FF2B5EF4-FFF2-40B4-BE49-F238E27FC236}">
                <a16:creationId xmlns:a16="http://schemas.microsoft.com/office/drawing/2014/main" id="{5D147E3E-5158-A46C-83FF-5DCDDD3E08D5}"/>
              </a:ext>
            </a:extLst>
          </p:cNvPr>
          <p:cNvSpPr/>
          <p:nvPr/>
        </p:nvSpPr>
        <p:spPr>
          <a:xfrm rot="5400000">
            <a:off x="9565966" y="2974447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91" name="Rettangolo 90">
            <a:extLst>
              <a:ext uri="{FF2B5EF4-FFF2-40B4-BE49-F238E27FC236}">
                <a16:creationId xmlns:a16="http://schemas.microsoft.com/office/drawing/2014/main" id="{07A99485-8448-AA7D-87B9-F6916F79DE4F}"/>
              </a:ext>
            </a:extLst>
          </p:cNvPr>
          <p:cNvSpPr/>
          <p:nvPr/>
        </p:nvSpPr>
        <p:spPr>
          <a:xfrm>
            <a:off x="8216498" y="1965634"/>
            <a:ext cx="1219977" cy="191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94" name="Rettangolo 93">
            <a:extLst>
              <a:ext uri="{FF2B5EF4-FFF2-40B4-BE49-F238E27FC236}">
                <a16:creationId xmlns:a16="http://schemas.microsoft.com/office/drawing/2014/main" id="{5D4B3B4D-A9BF-F6A8-9756-06341F7BF8BD}"/>
              </a:ext>
            </a:extLst>
          </p:cNvPr>
          <p:cNvSpPr/>
          <p:nvPr/>
        </p:nvSpPr>
        <p:spPr>
          <a:xfrm>
            <a:off x="6267370" y="6447820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</p:spTree>
    <p:extLst>
      <p:ext uri="{BB962C8B-B14F-4D97-AF65-F5344CB8AC3E}">
        <p14:creationId xmlns:p14="http://schemas.microsoft.com/office/powerpoint/2010/main" val="1868047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4C5D72-7CA8-B368-4244-34147DF00A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/>
              <a:t>UNet</a:t>
            </a:r>
            <a:r>
              <a:rPr lang="it-IT" dirty="0"/>
              <a:t> for super-</a:t>
            </a:r>
            <a:r>
              <a:rPr lang="it-IT" dirty="0" err="1"/>
              <a:t>resolution</a:t>
            </a:r>
            <a:r>
              <a:rPr lang="it-IT" dirty="0"/>
              <a:t> 4</a:t>
            </a:r>
            <a:br>
              <a:rPr lang="it-IT" dirty="0"/>
            </a:br>
            <a:r>
              <a:rPr lang="it-IT" dirty="0"/>
              <a:t>(</a:t>
            </a:r>
            <a:r>
              <a:rPr lang="it-IT" dirty="0" err="1"/>
              <a:t>Residual</a:t>
            </a:r>
            <a:r>
              <a:rPr lang="it-IT" dirty="0"/>
              <a:t> Vision </a:t>
            </a:r>
            <a:r>
              <a:rPr lang="it-IT" dirty="0" err="1"/>
              <a:t>Multihead</a:t>
            </a:r>
            <a:r>
              <a:rPr lang="it-IT" dirty="0"/>
              <a:t> </a:t>
            </a:r>
            <a:br>
              <a:rPr lang="it-IT" dirty="0"/>
            </a:br>
            <a:r>
              <a:rPr lang="it-IT" dirty="0" err="1"/>
              <a:t>Attention</a:t>
            </a:r>
            <a:r>
              <a:rPr lang="it-IT" dirty="0"/>
              <a:t> </a:t>
            </a:r>
            <a:r>
              <a:rPr lang="it-IT" dirty="0" err="1"/>
              <a:t>Unet</a:t>
            </a:r>
            <a:r>
              <a:rPr lang="it-IT" dirty="0"/>
              <a:t>)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05D3388-708E-EEF9-522A-015544ACCE01}"/>
              </a:ext>
            </a:extLst>
          </p:cNvPr>
          <p:cNvSpPr txBox="1"/>
          <p:nvPr/>
        </p:nvSpPr>
        <p:spPr>
          <a:xfrm>
            <a:off x="2781300" y="414477"/>
            <a:ext cx="609765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 dirty="0">
                <a:solidFill>
                  <a:srgbClr val="FFC000"/>
                </a:solidFill>
              </a:rPr>
              <a:t>WORK IN PROGRESS</a:t>
            </a:r>
          </a:p>
        </p:txBody>
      </p:sp>
    </p:spTree>
    <p:extLst>
      <p:ext uri="{BB962C8B-B14F-4D97-AF65-F5344CB8AC3E}">
        <p14:creationId xmlns:p14="http://schemas.microsoft.com/office/powerpoint/2010/main" val="2013129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85C258-1948-8909-46A6-E66678A97C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8DF198B4-E6D4-ADD0-48A1-596F8707C122}"/>
              </a:ext>
            </a:extLst>
          </p:cNvPr>
          <p:cNvSpPr/>
          <p:nvPr/>
        </p:nvSpPr>
        <p:spPr>
          <a:xfrm>
            <a:off x="1706124" y="2071002"/>
            <a:ext cx="2706309" cy="27017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45" name="Rettangolo 244">
            <a:extLst>
              <a:ext uri="{FF2B5EF4-FFF2-40B4-BE49-F238E27FC236}">
                <a16:creationId xmlns:a16="http://schemas.microsoft.com/office/drawing/2014/main" id="{D0D9214E-1AF1-D0B2-B945-F1AB0737DD7F}"/>
              </a:ext>
            </a:extLst>
          </p:cNvPr>
          <p:cNvSpPr/>
          <p:nvPr/>
        </p:nvSpPr>
        <p:spPr>
          <a:xfrm>
            <a:off x="7200243" y="1758975"/>
            <a:ext cx="2461608" cy="27017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18" name="Connettore 2 117">
            <a:extLst>
              <a:ext uri="{FF2B5EF4-FFF2-40B4-BE49-F238E27FC236}">
                <a16:creationId xmlns:a16="http://schemas.microsoft.com/office/drawing/2014/main" id="{6B50DC7A-0837-AB33-ACC9-16A42980DBCC}"/>
              </a:ext>
            </a:extLst>
          </p:cNvPr>
          <p:cNvCxnSpPr>
            <a:cxnSpLocks/>
            <a:stCxn id="101" idx="0"/>
            <a:endCxn id="98" idx="2"/>
          </p:cNvCxnSpPr>
          <p:nvPr/>
        </p:nvCxnSpPr>
        <p:spPr>
          <a:xfrm>
            <a:off x="4798486" y="3064639"/>
            <a:ext cx="147904" cy="1457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Connettore 2 130">
            <a:extLst>
              <a:ext uri="{FF2B5EF4-FFF2-40B4-BE49-F238E27FC236}">
                <a16:creationId xmlns:a16="http://schemas.microsoft.com/office/drawing/2014/main" id="{C9BF1CF7-99EA-46C9-FCE1-08D1CED43E2D}"/>
              </a:ext>
            </a:extLst>
          </p:cNvPr>
          <p:cNvCxnSpPr>
            <a:cxnSpLocks/>
          </p:cNvCxnSpPr>
          <p:nvPr/>
        </p:nvCxnSpPr>
        <p:spPr>
          <a:xfrm flipV="1">
            <a:off x="3763592" y="1351883"/>
            <a:ext cx="8526280" cy="760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3" name="Connettore 2 142">
            <a:extLst>
              <a:ext uri="{FF2B5EF4-FFF2-40B4-BE49-F238E27FC236}">
                <a16:creationId xmlns:a16="http://schemas.microsoft.com/office/drawing/2014/main" id="{3F439A60-05E2-7B62-76F9-693130A0491A}"/>
              </a:ext>
            </a:extLst>
          </p:cNvPr>
          <p:cNvCxnSpPr>
            <a:cxnSpLocks/>
          </p:cNvCxnSpPr>
          <p:nvPr/>
        </p:nvCxnSpPr>
        <p:spPr>
          <a:xfrm flipH="1">
            <a:off x="6711471" y="1338980"/>
            <a:ext cx="125981" cy="104121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Connettore 2 143">
            <a:extLst>
              <a:ext uri="{FF2B5EF4-FFF2-40B4-BE49-F238E27FC236}">
                <a16:creationId xmlns:a16="http://schemas.microsoft.com/office/drawing/2014/main" id="{1D1DB486-72B0-5421-F2E1-B8B88951D4EB}"/>
              </a:ext>
            </a:extLst>
          </p:cNvPr>
          <p:cNvCxnSpPr>
            <a:cxnSpLocks/>
            <a:endCxn id="97" idx="1"/>
          </p:cNvCxnSpPr>
          <p:nvPr/>
        </p:nvCxnSpPr>
        <p:spPr>
          <a:xfrm>
            <a:off x="5795704" y="1359974"/>
            <a:ext cx="73505" cy="104328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3" name="Connettore 2 232">
            <a:extLst>
              <a:ext uri="{FF2B5EF4-FFF2-40B4-BE49-F238E27FC236}">
                <a16:creationId xmlns:a16="http://schemas.microsoft.com/office/drawing/2014/main" id="{44A2FFE4-8829-B047-CC22-187CEE81C4D2}"/>
              </a:ext>
            </a:extLst>
          </p:cNvPr>
          <p:cNvCxnSpPr>
            <a:cxnSpLocks/>
            <a:endCxn id="98" idx="1"/>
          </p:cNvCxnSpPr>
          <p:nvPr/>
        </p:nvCxnSpPr>
        <p:spPr>
          <a:xfrm>
            <a:off x="4981617" y="1362299"/>
            <a:ext cx="82078" cy="100596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Rettangolo 29">
            <a:extLst>
              <a:ext uri="{FF2B5EF4-FFF2-40B4-BE49-F238E27FC236}">
                <a16:creationId xmlns:a16="http://schemas.microsoft.com/office/drawing/2014/main" id="{C31A8BF5-419A-440B-870E-4EAB3E1F9F93}"/>
              </a:ext>
            </a:extLst>
          </p:cNvPr>
          <p:cNvSpPr/>
          <p:nvPr/>
        </p:nvSpPr>
        <p:spPr>
          <a:xfrm rot="5400000">
            <a:off x="185558" y="3108670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9C997529-7D17-C0AC-B56E-9B2B1CC108CE}"/>
              </a:ext>
            </a:extLst>
          </p:cNvPr>
          <p:cNvCxnSpPr>
            <a:cxnSpLocks/>
          </p:cNvCxnSpPr>
          <p:nvPr/>
        </p:nvCxnSpPr>
        <p:spPr>
          <a:xfrm>
            <a:off x="603004" y="3238097"/>
            <a:ext cx="213036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Rettangolo 35">
            <a:extLst>
              <a:ext uri="{FF2B5EF4-FFF2-40B4-BE49-F238E27FC236}">
                <a16:creationId xmlns:a16="http://schemas.microsoft.com/office/drawing/2014/main" id="{455AE521-5EC2-48F7-C277-4DCFC5DFEF5D}"/>
              </a:ext>
            </a:extLst>
          </p:cNvPr>
          <p:cNvSpPr/>
          <p:nvPr/>
        </p:nvSpPr>
        <p:spPr>
          <a:xfrm>
            <a:off x="45719" y="783985"/>
            <a:ext cx="359481" cy="4294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0DEF2FE7-7196-081E-521A-3757F97046F1}"/>
              </a:ext>
            </a:extLst>
          </p:cNvPr>
          <p:cNvCxnSpPr>
            <a:cxnSpLocks/>
          </p:cNvCxnSpPr>
          <p:nvPr/>
        </p:nvCxnSpPr>
        <p:spPr>
          <a:xfrm>
            <a:off x="1326868" y="3222335"/>
            <a:ext cx="368913" cy="7876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C9B090A5-556D-AA9D-5BA2-B5D0241C3301}"/>
              </a:ext>
            </a:extLst>
          </p:cNvPr>
          <p:cNvCxnSpPr>
            <a:cxnSpLocks/>
          </p:cNvCxnSpPr>
          <p:nvPr/>
        </p:nvCxnSpPr>
        <p:spPr>
          <a:xfrm>
            <a:off x="405200" y="983900"/>
            <a:ext cx="253281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ttangolo 38">
            <a:extLst>
              <a:ext uri="{FF2B5EF4-FFF2-40B4-BE49-F238E27FC236}">
                <a16:creationId xmlns:a16="http://schemas.microsoft.com/office/drawing/2014/main" id="{CC707576-4EDC-EB41-E6D5-78C204FA7BC2}"/>
              </a:ext>
            </a:extLst>
          </p:cNvPr>
          <p:cNvSpPr/>
          <p:nvPr/>
        </p:nvSpPr>
        <p:spPr>
          <a:xfrm>
            <a:off x="648690" y="755460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Pos Encoding</a:t>
            </a:r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50EC85C9-5137-B872-DCA6-660AA44885BE}"/>
              </a:ext>
            </a:extLst>
          </p:cNvPr>
          <p:cNvSpPr/>
          <p:nvPr/>
        </p:nvSpPr>
        <p:spPr>
          <a:xfrm>
            <a:off x="2269919" y="1140235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Time MLP</a:t>
            </a:r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3D5C5D92-DE65-AC95-C398-883C84EB5343}"/>
              </a:ext>
            </a:extLst>
          </p:cNvPr>
          <p:cNvSpPr/>
          <p:nvPr/>
        </p:nvSpPr>
        <p:spPr>
          <a:xfrm rot="5400000">
            <a:off x="3356808" y="12039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D9782808-5331-D748-19CC-D1D7DAF3BCD8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1523839" y="968570"/>
            <a:ext cx="746080" cy="405666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E567C607-9E59-6DD6-BEF5-1AA8FC7380DF}"/>
              </a:ext>
            </a:extLst>
          </p:cNvPr>
          <p:cNvCxnSpPr>
            <a:cxnSpLocks/>
            <a:endCxn id="41" idx="2"/>
          </p:cNvCxnSpPr>
          <p:nvPr/>
        </p:nvCxnSpPr>
        <p:spPr>
          <a:xfrm flipV="1">
            <a:off x="3149157" y="1357019"/>
            <a:ext cx="298938" cy="73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EF05AF6F-7F47-D656-F8E5-320ED3A559CB}"/>
              </a:ext>
            </a:extLst>
          </p:cNvPr>
          <p:cNvCxnSpPr>
            <a:cxnSpLocks/>
            <a:stCxn id="41" idx="3"/>
          </p:cNvCxnSpPr>
          <p:nvPr/>
        </p:nvCxnSpPr>
        <p:spPr>
          <a:xfrm flipH="1">
            <a:off x="3010788" y="1601355"/>
            <a:ext cx="590356" cy="1012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6" name="Immagine 65">
            <a:extLst>
              <a:ext uri="{FF2B5EF4-FFF2-40B4-BE49-F238E27FC236}">
                <a16:creationId xmlns:a16="http://schemas.microsoft.com/office/drawing/2014/main" id="{E615876E-5592-3AE8-4750-AACCFB6D1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4" y="1510599"/>
            <a:ext cx="584200" cy="596900"/>
          </a:xfrm>
          <a:prstGeom prst="rect">
            <a:avLst/>
          </a:prstGeom>
        </p:spPr>
      </p:pic>
      <p:sp>
        <p:nvSpPr>
          <p:cNvPr id="67" name="Rettangolo 66">
            <a:extLst>
              <a:ext uri="{FF2B5EF4-FFF2-40B4-BE49-F238E27FC236}">
                <a16:creationId xmlns:a16="http://schemas.microsoft.com/office/drawing/2014/main" id="{98A5013B-21D8-8F77-0526-482FF049871E}"/>
              </a:ext>
            </a:extLst>
          </p:cNvPr>
          <p:cNvSpPr/>
          <p:nvPr/>
        </p:nvSpPr>
        <p:spPr>
          <a:xfrm>
            <a:off x="959070" y="1468712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LR</a:t>
            </a:r>
          </a:p>
          <a:p>
            <a:pPr algn="ctr"/>
            <a:r>
              <a:rPr lang="it-IT" sz="1300" dirty="0">
                <a:solidFill>
                  <a:schemeClr val="tx1"/>
                </a:solidFill>
              </a:rPr>
              <a:t>Encoding</a:t>
            </a:r>
          </a:p>
        </p:txBody>
      </p:sp>
      <p:cxnSp>
        <p:nvCxnSpPr>
          <p:cNvPr id="68" name="Connettore 2 67">
            <a:extLst>
              <a:ext uri="{FF2B5EF4-FFF2-40B4-BE49-F238E27FC236}">
                <a16:creationId xmlns:a16="http://schemas.microsoft.com/office/drawing/2014/main" id="{5EAACC40-845D-6CE2-93FB-248F4AE9F4A7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603004" y="1702713"/>
            <a:ext cx="356066" cy="11802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OR 68">
            <a:extLst>
              <a:ext uri="{FF2B5EF4-FFF2-40B4-BE49-F238E27FC236}">
                <a16:creationId xmlns:a16="http://schemas.microsoft.com/office/drawing/2014/main" id="{90A7EA23-0FB9-1BE4-B586-B7160444BBCA}"/>
              </a:ext>
            </a:extLst>
          </p:cNvPr>
          <p:cNvSpPr/>
          <p:nvPr/>
        </p:nvSpPr>
        <p:spPr>
          <a:xfrm>
            <a:off x="1178217" y="3165574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0" name="Connettore 2 69">
            <a:extLst>
              <a:ext uri="{FF2B5EF4-FFF2-40B4-BE49-F238E27FC236}">
                <a16:creationId xmlns:a16="http://schemas.microsoft.com/office/drawing/2014/main" id="{834F8576-D0E7-4BEB-1AC6-0FA82755FB20}"/>
              </a:ext>
            </a:extLst>
          </p:cNvPr>
          <p:cNvCxnSpPr>
            <a:cxnSpLocks/>
            <a:endCxn id="69" idx="4"/>
          </p:cNvCxnSpPr>
          <p:nvPr/>
        </p:nvCxnSpPr>
        <p:spPr>
          <a:xfrm flipV="1">
            <a:off x="1110200" y="3354432"/>
            <a:ext cx="158485" cy="13831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Connettore 2 70">
            <a:extLst>
              <a:ext uri="{FF2B5EF4-FFF2-40B4-BE49-F238E27FC236}">
                <a16:creationId xmlns:a16="http://schemas.microsoft.com/office/drawing/2014/main" id="{E8EB713D-5D48-9469-4571-DE296A539A54}"/>
              </a:ext>
            </a:extLst>
          </p:cNvPr>
          <p:cNvCxnSpPr>
            <a:cxnSpLocks/>
            <a:stCxn id="67" idx="2"/>
            <a:endCxn id="74" idx="0"/>
          </p:cNvCxnSpPr>
          <p:nvPr/>
        </p:nvCxnSpPr>
        <p:spPr>
          <a:xfrm flipH="1">
            <a:off x="1032986" y="1936714"/>
            <a:ext cx="365703" cy="26374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3" name="Immagine 72">
            <a:extLst>
              <a:ext uri="{FF2B5EF4-FFF2-40B4-BE49-F238E27FC236}">
                <a16:creationId xmlns:a16="http://schemas.microsoft.com/office/drawing/2014/main" id="{AA992BCA-127D-471D-B9C2-2721397CB3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6" y="2963269"/>
            <a:ext cx="584200" cy="596900"/>
          </a:xfrm>
          <a:prstGeom prst="rect">
            <a:avLst/>
          </a:prstGeom>
        </p:spPr>
      </p:pic>
      <p:sp>
        <p:nvSpPr>
          <p:cNvPr id="74" name="Rettangolo 73">
            <a:extLst>
              <a:ext uri="{FF2B5EF4-FFF2-40B4-BE49-F238E27FC236}">
                <a16:creationId xmlns:a16="http://schemas.microsoft.com/office/drawing/2014/main" id="{87CCEC77-B320-4362-88B0-77BE3E9E8909}"/>
              </a:ext>
            </a:extLst>
          </p:cNvPr>
          <p:cNvSpPr/>
          <p:nvPr/>
        </p:nvSpPr>
        <p:spPr>
          <a:xfrm>
            <a:off x="446432" y="2200455"/>
            <a:ext cx="1173108" cy="1556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</a:rPr>
              <a:t>Interpolation</a:t>
            </a:r>
            <a:endParaRPr lang="it-IT" sz="1300" dirty="0">
              <a:solidFill>
                <a:schemeClr val="tx1"/>
              </a:solidFill>
            </a:endParaRPr>
          </a:p>
        </p:txBody>
      </p:sp>
      <p:cxnSp>
        <p:nvCxnSpPr>
          <p:cNvPr id="75" name="Connettore 2 74">
            <a:extLst>
              <a:ext uri="{FF2B5EF4-FFF2-40B4-BE49-F238E27FC236}">
                <a16:creationId xmlns:a16="http://schemas.microsoft.com/office/drawing/2014/main" id="{C21D8C94-EC01-B0EA-DFFF-FD7B181B75A5}"/>
              </a:ext>
            </a:extLst>
          </p:cNvPr>
          <p:cNvCxnSpPr>
            <a:cxnSpLocks/>
            <a:stCxn id="4" idx="2"/>
            <a:endCxn id="69" idx="0"/>
          </p:cNvCxnSpPr>
          <p:nvPr/>
        </p:nvCxnSpPr>
        <p:spPr>
          <a:xfrm>
            <a:off x="1215837" y="2467315"/>
            <a:ext cx="52848" cy="6982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Rettangolo 3">
            <a:extLst>
              <a:ext uri="{FF2B5EF4-FFF2-40B4-BE49-F238E27FC236}">
                <a16:creationId xmlns:a16="http://schemas.microsoft.com/office/drawing/2014/main" id="{62CED2C9-4047-3811-86AD-D5B45039C085}"/>
              </a:ext>
            </a:extLst>
          </p:cNvPr>
          <p:cNvSpPr/>
          <p:nvPr/>
        </p:nvSpPr>
        <p:spPr>
          <a:xfrm>
            <a:off x="805178" y="2318806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9954226F-CE46-38F0-37A8-EAB0FFD6A8F9}"/>
              </a:ext>
            </a:extLst>
          </p:cNvPr>
          <p:cNvCxnSpPr>
            <a:cxnSpLocks/>
            <a:stCxn id="98" idx="0"/>
            <a:endCxn id="102" idx="2"/>
          </p:cNvCxnSpPr>
          <p:nvPr/>
        </p:nvCxnSpPr>
        <p:spPr>
          <a:xfrm flipV="1">
            <a:off x="5181000" y="3122333"/>
            <a:ext cx="178125" cy="8806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0" name="Rettangolo 129">
            <a:extLst>
              <a:ext uri="{FF2B5EF4-FFF2-40B4-BE49-F238E27FC236}">
                <a16:creationId xmlns:a16="http://schemas.microsoft.com/office/drawing/2014/main" id="{EA59CEF9-86D6-56DC-0460-0789F02E50E6}"/>
              </a:ext>
            </a:extLst>
          </p:cNvPr>
          <p:cNvSpPr/>
          <p:nvPr/>
        </p:nvSpPr>
        <p:spPr>
          <a:xfrm rot="5400000">
            <a:off x="5673131" y="2933009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cxnSp>
        <p:nvCxnSpPr>
          <p:cNvPr id="133" name="Connettore 2 132">
            <a:extLst>
              <a:ext uri="{FF2B5EF4-FFF2-40B4-BE49-F238E27FC236}">
                <a16:creationId xmlns:a16="http://schemas.microsoft.com/office/drawing/2014/main" id="{3B6F5F23-D55C-E84C-A1F8-C90C54D1A175}"/>
              </a:ext>
            </a:extLst>
          </p:cNvPr>
          <p:cNvCxnSpPr>
            <a:cxnSpLocks/>
            <a:stCxn id="102" idx="0"/>
            <a:endCxn id="97" idx="2"/>
          </p:cNvCxnSpPr>
          <p:nvPr/>
        </p:nvCxnSpPr>
        <p:spPr>
          <a:xfrm>
            <a:off x="5600212" y="3122333"/>
            <a:ext cx="151692" cy="12306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Connettore 2 135">
            <a:extLst>
              <a:ext uri="{FF2B5EF4-FFF2-40B4-BE49-F238E27FC236}">
                <a16:creationId xmlns:a16="http://schemas.microsoft.com/office/drawing/2014/main" id="{4D0B6041-4194-4C60-BA4F-8F0A2AAF0AD3}"/>
              </a:ext>
            </a:extLst>
          </p:cNvPr>
          <p:cNvCxnSpPr>
            <a:cxnSpLocks/>
            <a:stCxn id="97" idx="0"/>
            <a:endCxn id="130" idx="2"/>
          </p:cNvCxnSpPr>
          <p:nvPr/>
        </p:nvCxnSpPr>
        <p:spPr>
          <a:xfrm flipV="1">
            <a:off x="5986514" y="3053553"/>
            <a:ext cx="173961" cy="19184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5" name="Connettore 2 144">
            <a:extLst>
              <a:ext uri="{FF2B5EF4-FFF2-40B4-BE49-F238E27FC236}">
                <a16:creationId xmlns:a16="http://schemas.microsoft.com/office/drawing/2014/main" id="{0BBAD6BE-0C78-7F47-6226-489CB4D85A50}"/>
              </a:ext>
            </a:extLst>
          </p:cNvPr>
          <p:cNvCxnSpPr>
            <a:cxnSpLocks/>
            <a:stCxn id="130" idx="0"/>
          </p:cNvCxnSpPr>
          <p:nvPr/>
        </p:nvCxnSpPr>
        <p:spPr>
          <a:xfrm>
            <a:off x="6401562" y="3053553"/>
            <a:ext cx="192604" cy="16878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7" name="Connettore 2 156">
            <a:extLst>
              <a:ext uri="{FF2B5EF4-FFF2-40B4-BE49-F238E27FC236}">
                <a16:creationId xmlns:a16="http://schemas.microsoft.com/office/drawing/2014/main" id="{8BAADF6D-D48C-CE91-C934-5320CA03DEC8}"/>
              </a:ext>
            </a:extLst>
          </p:cNvPr>
          <p:cNvCxnSpPr>
            <a:cxnSpLocks/>
            <a:endCxn id="158" idx="2"/>
          </p:cNvCxnSpPr>
          <p:nvPr/>
        </p:nvCxnSpPr>
        <p:spPr>
          <a:xfrm>
            <a:off x="8233295" y="3109852"/>
            <a:ext cx="268041" cy="46595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8" name="Rettangolo 157">
            <a:extLst>
              <a:ext uri="{FF2B5EF4-FFF2-40B4-BE49-F238E27FC236}">
                <a16:creationId xmlns:a16="http://schemas.microsoft.com/office/drawing/2014/main" id="{68167CFC-FFB8-C83A-B049-302B39340401}"/>
              </a:ext>
            </a:extLst>
          </p:cNvPr>
          <p:cNvSpPr/>
          <p:nvPr/>
        </p:nvSpPr>
        <p:spPr>
          <a:xfrm rot="5400000">
            <a:off x="8065722" y="3459370"/>
            <a:ext cx="1104094" cy="23286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VISION MHA</a:t>
            </a:r>
          </a:p>
        </p:txBody>
      </p:sp>
      <p:cxnSp>
        <p:nvCxnSpPr>
          <p:cNvPr id="162" name="Connettore 4 161">
            <a:extLst>
              <a:ext uri="{FF2B5EF4-FFF2-40B4-BE49-F238E27FC236}">
                <a16:creationId xmlns:a16="http://schemas.microsoft.com/office/drawing/2014/main" id="{3472B642-1BE9-CFC5-E75D-3732104F0FEE}"/>
              </a:ext>
            </a:extLst>
          </p:cNvPr>
          <p:cNvCxnSpPr>
            <a:cxnSpLocks/>
            <a:stCxn id="97" idx="3"/>
            <a:endCxn id="158" idx="3"/>
          </p:cNvCxnSpPr>
          <p:nvPr/>
        </p:nvCxnSpPr>
        <p:spPr>
          <a:xfrm rot="16200000" flipH="1">
            <a:off x="7223330" y="2733411"/>
            <a:ext cx="40318" cy="2748560"/>
          </a:xfrm>
          <a:prstGeom prst="bentConnector3">
            <a:avLst>
              <a:gd name="adj1" fmla="val 160799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8" name="Rettangolo 167">
            <a:extLst>
              <a:ext uri="{FF2B5EF4-FFF2-40B4-BE49-F238E27FC236}">
                <a16:creationId xmlns:a16="http://schemas.microsoft.com/office/drawing/2014/main" id="{819DCFA1-FFF4-9084-4756-E64678DBAB3B}"/>
              </a:ext>
            </a:extLst>
          </p:cNvPr>
          <p:cNvSpPr/>
          <p:nvPr/>
        </p:nvSpPr>
        <p:spPr>
          <a:xfrm rot="5400000">
            <a:off x="8085218" y="2328665"/>
            <a:ext cx="1035986" cy="20541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Upsample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cxnSp>
        <p:nvCxnSpPr>
          <p:cNvPr id="191" name="Connettore 4 190">
            <a:extLst>
              <a:ext uri="{FF2B5EF4-FFF2-40B4-BE49-F238E27FC236}">
                <a16:creationId xmlns:a16="http://schemas.microsoft.com/office/drawing/2014/main" id="{4182564E-D898-8049-146A-78F823BD3DE8}"/>
              </a:ext>
            </a:extLst>
          </p:cNvPr>
          <p:cNvCxnSpPr>
            <a:cxnSpLocks/>
            <a:endCxn id="168" idx="1"/>
          </p:cNvCxnSpPr>
          <p:nvPr/>
        </p:nvCxnSpPr>
        <p:spPr>
          <a:xfrm flipV="1">
            <a:off x="6827691" y="1913378"/>
            <a:ext cx="1775520" cy="514612"/>
          </a:xfrm>
          <a:prstGeom prst="bentConnector4">
            <a:avLst>
              <a:gd name="adj1" fmla="val 12279"/>
              <a:gd name="adj2" fmla="val 19295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3" name="Rettangolo 202">
            <a:extLst>
              <a:ext uri="{FF2B5EF4-FFF2-40B4-BE49-F238E27FC236}">
                <a16:creationId xmlns:a16="http://schemas.microsoft.com/office/drawing/2014/main" id="{83B537F5-A10E-0168-418C-5A80CE02AE56}"/>
              </a:ext>
            </a:extLst>
          </p:cNvPr>
          <p:cNvSpPr/>
          <p:nvPr/>
        </p:nvSpPr>
        <p:spPr>
          <a:xfrm rot="5400000">
            <a:off x="8343655" y="3049278"/>
            <a:ext cx="1375794" cy="2344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CONCATENATE</a:t>
            </a:r>
          </a:p>
        </p:txBody>
      </p:sp>
      <p:cxnSp>
        <p:nvCxnSpPr>
          <p:cNvPr id="211" name="Connettore 2 210">
            <a:extLst>
              <a:ext uri="{FF2B5EF4-FFF2-40B4-BE49-F238E27FC236}">
                <a16:creationId xmlns:a16="http://schemas.microsoft.com/office/drawing/2014/main" id="{F7CB02EB-B5D8-CE10-E3FD-4F097C428D25}"/>
              </a:ext>
            </a:extLst>
          </p:cNvPr>
          <p:cNvCxnSpPr>
            <a:cxnSpLocks/>
            <a:stCxn id="168" idx="0"/>
            <a:endCxn id="203" idx="2"/>
          </p:cNvCxnSpPr>
          <p:nvPr/>
        </p:nvCxnSpPr>
        <p:spPr>
          <a:xfrm>
            <a:off x="8705917" y="2431371"/>
            <a:ext cx="208406" cy="735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Connettore 2 216">
            <a:extLst>
              <a:ext uri="{FF2B5EF4-FFF2-40B4-BE49-F238E27FC236}">
                <a16:creationId xmlns:a16="http://schemas.microsoft.com/office/drawing/2014/main" id="{49052836-33E3-BEB8-CC29-0EDF48DB7603}"/>
              </a:ext>
            </a:extLst>
          </p:cNvPr>
          <p:cNvCxnSpPr>
            <a:cxnSpLocks/>
            <a:stCxn id="158" idx="0"/>
            <a:endCxn id="203" idx="2"/>
          </p:cNvCxnSpPr>
          <p:nvPr/>
        </p:nvCxnSpPr>
        <p:spPr>
          <a:xfrm flipV="1">
            <a:off x="8734202" y="3166508"/>
            <a:ext cx="180121" cy="4092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5" name="Rettangolo 234">
            <a:extLst>
              <a:ext uri="{FF2B5EF4-FFF2-40B4-BE49-F238E27FC236}">
                <a16:creationId xmlns:a16="http://schemas.microsoft.com/office/drawing/2014/main" id="{AEAF4FD0-153A-AE2A-3594-2D66A0269816}"/>
              </a:ext>
            </a:extLst>
          </p:cNvPr>
          <p:cNvSpPr/>
          <p:nvPr/>
        </p:nvSpPr>
        <p:spPr>
          <a:xfrm rot="5400000">
            <a:off x="9004982" y="3106863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37" name="Connettore 2 236">
            <a:extLst>
              <a:ext uri="{FF2B5EF4-FFF2-40B4-BE49-F238E27FC236}">
                <a16:creationId xmlns:a16="http://schemas.microsoft.com/office/drawing/2014/main" id="{AEAFC086-97CE-14E1-A3C1-FD3F5BA803AF}"/>
              </a:ext>
            </a:extLst>
          </p:cNvPr>
          <p:cNvCxnSpPr>
            <a:cxnSpLocks/>
            <a:stCxn id="203" idx="0"/>
            <a:endCxn id="235" idx="2"/>
          </p:cNvCxnSpPr>
          <p:nvPr/>
        </p:nvCxnSpPr>
        <p:spPr>
          <a:xfrm>
            <a:off x="9148782" y="3166508"/>
            <a:ext cx="192605" cy="146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Connettore 2 239">
            <a:extLst>
              <a:ext uri="{FF2B5EF4-FFF2-40B4-BE49-F238E27FC236}">
                <a16:creationId xmlns:a16="http://schemas.microsoft.com/office/drawing/2014/main" id="{36455077-97D2-27AF-994C-6F3B33C82C0A}"/>
              </a:ext>
            </a:extLst>
          </p:cNvPr>
          <p:cNvCxnSpPr>
            <a:cxnSpLocks/>
            <a:endCxn id="168" idx="1"/>
          </p:cNvCxnSpPr>
          <p:nvPr/>
        </p:nvCxnSpPr>
        <p:spPr>
          <a:xfrm flipH="1">
            <a:off x="8603211" y="1346993"/>
            <a:ext cx="228966" cy="56638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7" name="CasellaDiTesto 246">
            <a:extLst>
              <a:ext uri="{FF2B5EF4-FFF2-40B4-BE49-F238E27FC236}">
                <a16:creationId xmlns:a16="http://schemas.microsoft.com/office/drawing/2014/main" id="{6A920989-5178-5FE8-549A-534EFC03ADCE}"/>
              </a:ext>
            </a:extLst>
          </p:cNvPr>
          <p:cNvSpPr txBox="1"/>
          <p:nvPr/>
        </p:nvSpPr>
        <p:spPr>
          <a:xfrm>
            <a:off x="8156806" y="4117735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DECODER</a:t>
            </a:r>
          </a:p>
        </p:txBody>
      </p:sp>
      <p:sp>
        <p:nvSpPr>
          <p:cNvPr id="248" name="Rettangolo 247">
            <a:extLst>
              <a:ext uri="{FF2B5EF4-FFF2-40B4-BE49-F238E27FC236}">
                <a16:creationId xmlns:a16="http://schemas.microsoft.com/office/drawing/2014/main" id="{BAFA03F0-641F-9ABF-0C64-C5A59C3600D1}"/>
              </a:ext>
            </a:extLst>
          </p:cNvPr>
          <p:cNvSpPr/>
          <p:nvPr/>
        </p:nvSpPr>
        <p:spPr>
          <a:xfrm rot="5400000">
            <a:off x="9545860" y="2920815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sp>
        <p:nvSpPr>
          <p:cNvPr id="249" name="Rettangolo 248">
            <a:extLst>
              <a:ext uri="{FF2B5EF4-FFF2-40B4-BE49-F238E27FC236}">
                <a16:creationId xmlns:a16="http://schemas.microsoft.com/office/drawing/2014/main" id="{82D0DAC2-D073-5040-76A5-96996CC104D2}"/>
              </a:ext>
            </a:extLst>
          </p:cNvPr>
          <p:cNvSpPr/>
          <p:nvPr/>
        </p:nvSpPr>
        <p:spPr>
          <a:xfrm rot="5400000">
            <a:off x="10313296" y="3066324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cxnSp>
        <p:nvCxnSpPr>
          <p:cNvPr id="252" name="Connettore 2 251">
            <a:extLst>
              <a:ext uri="{FF2B5EF4-FFF2-40B4-BE49-F238E27FC236}">
                <a16:creationId xmlns:a16="http://schemas.microsoft.com/office/drawing/2014/main" id="{C5C8E321-2FCE-36D4-62C2-697EB0B3ACDB}"/>
              </a:ext>
            </a:extLst>
          </p:cNvPr>
          <p:cNvCxnSpPr>
            <a:cxnSpLocks/>
            <a:stCxn id="245" idx="3"/>
            <a:endCxn id="248" idx="2"/>
          </p:cNvCxnSpPr>
          <p:nvPr/>
        </p:nvCxnSpPr>
        <p:spPr>
          <a:xfrm flipV="1">
            <a:off x="9661851" y="3037517"/>
            <a:ext cx="711208" cy="723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Connettore 2 254">
            <a:extLst>
              <a:ext uri="{FF2B5EF4-FFF2-40B4-BE49-F238E27FC236}">
                <a16:creationId xmlns:a16="http://schemas.microsoft.com/office/drawing/2014/main" id="{CFE79C0C-F3B1-105C-E445-BE1BA50452BD}"/>
              </a:ext>
            </a:extLst>
          </p:cNvPr>
          <p:cNvCxnSpPr>
            <a:cxnSpLocks/>
            <a:stCxn id="248" idx="0"/>
            <a:endCxn id="249" idx="2"/>
          </p:cNvCxnSpPr>
          <p:nvPr/>
        </p:nvCxnSpPr>
        <p:spPr>
          <a:xfrm>
            <a:off x="10606461" y="3037517"/>
            <a:ext cx="534034" cy="145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8" name="Connettore 2 257">
            <a:extLst>
              <a:ext uri="{FF2B5EF4-FFF2-40B4-BE49-F238E27FC236}">
                <a16:creationId xmlns:a16="http://schemas.microsoft.com/office/drawing/2014/main" id="{DD6A7654-DDB4-7316-BDED-3F6A40B0BD1F}"/>
              </a:ext>
            </a:extLst>
          </p:cNvPr>
          <p:cNvCxnSpPr>
            <a:cxnSpLocks/>
            <a:endCxn id="248" idx="1"/>
          </p:cNvCxnSpPr>
          <p:nvPr/>
        </p:nvCxnSpPr>
        <p:spPr>
          <a:xfrm flipH="1">
            <a:off x="10489760" y="1355685"/>
            <a:ext cx="193962" cy="73793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0" name="Connettore 2 259">
            <a:extLst>
              <a:ext uri="{FF2B5EF4-FFF2-40B4-BE49-F238E27FC236}">
                <a16:creationId xmlns:a16="http://schemas.microsoft.com/office/drawing/2014/main" id="{3E620E1E-3A93-8E2F-CEC5-4DF5D0015F95}"/>
              </a:ext>
            </a:extLst>
          </p:cNvPr>
          <p:cNvCxnSpPr>
            <a:cxnSpLocks/>
            <a:endCxn id="249" idx="1"/>
          </p:cNvCxnSpPr>
          <p:nvPr/>
        </p:nvCxnSpPr>
        <p:spPr>
          <a:xfrm flipH="1">
            <a:off x="11257196" y="1350149"/>
            <a:ext cx="420430" cy="88897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5" name="Connettore 4 274">
            <a:extLst>
              <a:ext uri="{FF2B5EF4-FFF2-40B4-BE49-F238E27FC236}">
                <a16:creationId xmlns:a16="http://schemas.microsoft.com/office/drawing/2014/main" id="{636E28D1-E7DE-EDC4-3C73-E9521C80F1F3}"/>
              </a:ext>
            </a:extLst>
          </p:cNvPr>
          <p:cNvCxnSpPr>
            <a:cxnSpLocks/>
          </p:cNvCxnSpPr>
          <p:nvPr/>
        </p:nvCxnSpPr>
        <p:spPr>
          <a:xfrm>
            <a:off x="9678780" y="1820058"/>
            <a:ext cx="820866" cy="299696"/>
          </a:xfrm>
          <a:prstGeom prst="bentConnector3">
            <a:avLst>
              <a:gd name="adj1" fmla="val 9613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6" name="Connettore 4 285">
            <a:extLst>
              <a:ext uri="{FF2B5EF4-FFF2-40B4-BE49-F238E27FC236}">
                <a16:creationId xmlns:a16="http://schemas.microsoft.com/office/drawing/2014/main" id="{E5CCC5FD-2698-4F5B-73AE-8DBCE74A8B0A}"/>
              </a:ext>
            </a:extLst>
          </p:cNvPr>
          <p:cNvCxnSpPr>
            <a:cxnSpLocks/>
            <a:endCxn id="249" idx="1"/>
          </p:cNvCxnSpPr>
          <p:nvPr/>
        </p:nvCxnSpPr>
        <p:spPr>
          <a:xfrm>
            <a:off x="10625114" y="2135452"/>
            <a:ext cx="632082" cy="1036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8" name="Connettore 4 307">
            <a:extLst>
              <a:ext uri="{FF2B5EF4-FFF2-40B4-BE49-F238E27FC236}">
                <a16:creationId xmlns:a16="http://schemas.microsoft.com/office/drawing/2014/main" id="{A5E6C3FC-A76E-0657-CB4C-841FFF0DD074}"/>
              </a:ext>
            </a:extLst>
          </p:cNvPr>
          <p:cNvCxnSpPr>
            <a:cxnSpLocks/>
            <a:stCxn id="98" idx="3"/>
            <a:endCxn id="248" idx="3"/>
          </p:cNvCxnSpPr>
          <p:nvPr/>
        </p:nvCxnSpPr>
        <p:spPr>
          <a:xfrm rot="5400000" flipH="1" flipV="1">
            <a:off x="7741167" y="1303943"/>
            <a:ext cx="71120" cy="5426065"/>
          </a:xfrm>
          <a:prstGeom prst="bentConnector3">
            <a:avLst>
              <a:gd name="adj1" fmla="val -174382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1" name="Connettore 4 310">
            <a:extLst>
              <a:ext uri="{FF2B5EF4-FFF2-40B4-BE49-F238E27FC236}">
                <a16:creationId xmlns:a16="http://schemas.microsoft.com/office/drawing/2014/main" id="{26C9ED82-272C-DB17-47CE-31F13A833DA8}"/>
              </a:ext>
            </a:extLst>
          </p:cNvPr>
          <p:cNvCxnSpPr>
            <a:cxnSpLocks/>
            <a:stCxn id="12" idx="2"/>
            <a:endCxn id="249" idx="3"/>
          </p:cNvCxnSpPr>
          <p:nvPr/>
        </p:nvCxnSpPr>
        <p:spPr>
          <a:xfrm rot="5400000" flipH="1" flipV="1">
            <a:off x="7162567" y="693210"/>
            <a:ext cx="660914" cy="7528344"/>
          </a:xfrm>
          <a:prstGeom prst="bentConnector3">
            <a:avLst>
              <a:gd name="adj1" fmla="val -12630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9" name="Rettangolo 318">
            <a:extLst>
              <a:ext uri="{FF2B5EF4-FFF2-40B4-BE49-F238E27FC236}">
                <a16:creationId xmlns:a16="http://schemas.microsoft.com/office/drawing/2014/main" id="{DC853A5E-6D61-BD41-B40C-E57919CDA9BF}"/>
              </a:ext>
            </a:extLst>
          </p:cNvPr>
          <p:cNvSpPr/>
          <p:nvPr/>
        </p:nvSpPr>
        <p:spPr>
          <a:xfrm rot="5400000">
            <a:off x="11059083" y="3049914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20" name="Connettore 2 319">
            <a:extLst>
              <a:ext uri="{FF2B5EF4-FFF2-40B4-BE49-F238E27FC236}">
                <a16:creationId xmlns:a16="http://schemas.microsoft.com/office/drawing/2014/main" id="{6CB36E32-2EF6-9B60-0B54-6237058317BA}"/>
              </a:ext>
            </a:extLst>
          </p:cNvPr>
          <p:cNvCxnSpPr>
            <a:cxnSpLocks/>
            <a:stCxn id="249" idx="0"/>
            <a:endCxn id="319" idx="2"/>
          </p:cNvCxnSpPr>
          <p:nvPr/>
        </p:nvCxnSpPr>
        <p:spPr>
          <a:xfrm>
            <a:off x="11373897" y="3183026"/>
            <a:ext cx="303730" cy="199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Rettangolo 96">
            <a:extLst>
              <a:ext uri="{FF2B5EF4-FFF2-40B4-BE49-F238E27FC236}">
                <a16:creationId xmlns:a16="http://schemas.microsoft.com/office/drawing/2014/main" id="{ABEE0486-CA46-03F3-B7D4-1355A2A9F636}"/>
              </a:ext>
            </a:extLst>
          </p:cNvPr>
          <p:cNvSpPr/>
          <p:nvPr/>
        </p:nvSpPr>
        <p:spPr>
          <a:xfrm rot="5400000">
            <a:off x="5027071" y="3128089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98" name="Rettangolo 97">
            <a:extLst>
              <a:ext uri="{FF2B5EF4-FFF2-40B4-BE49-F238E27FC236}">
                <a16:creationId xmlns:a16="http://schemas.microsoft.com/office/drawing/2014/main" id="{DC2FD87D-F402-198E-BC13-BE2C251870B7}"/>
              </a:ext>
            </a:extLst>
          </p:cNvPr>
          <p:cNvSpPr/>
          <p:nvPr/>
        </p:nvSpPr>
        <p:spPr>
          <a:xfrm rot="5400000">
            <a:off x="4221557" y="3093093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101" name="Rettangolo 100">
            <a:extLst>
              <a:ext uri="{FF2B5EF4-FFF2-40B4-BE49-F238E27FC236}">
                <a16:creationId xmlns:a16="http://schemas.microsoft.com/office/drawing/2014/main" id="{EAAE4867-37AE-50F9-5B79-DD9A6BB504E6}"/>
              </a:ext>
            </a:extLst>
          </p:cNvPr>
          <p:cNvSpPr/>
          <p:nvPr/>
        </p:nvSpPr>
        <p:spPr>
          <a:xfrm rot="5400000">
            <a:off x="4070055" y="2944095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02" name="Rettangolo 101">
            <a:extLst>
              <a:ext uri="{FF2B5EF4-FFF2-40B4-BE49-F238E27FC236}">
                <a16:creationId xmlns:a16="http://schemas.microsoft.com/office/drawing/2014/main" id="{98F1D7AC-B7EB-E36C-95E7-91024463ACE6}"/>
              </a:ext>
            </a:extLst>
          </p:cNvPr>
          <p:cNvSpPr/>
          <p:nvPr/>
        </p:nvSpPr>
        <p:spPr>
          <a:xfrm rot="5400000">
            <a:off x="4871781" y="3001789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B50CA9CA-9D41-8770-3188-6A9552110C16}"/>
              </a:ext>
            </a:extLst>
          </p:cNvPr>
          <p:cNvSpPr/>
          <p:nvPr/>
        </p:nvSpPr>
        <p:spPr>
          <a:xfrm rot="5400000">
            <a:off x="5869333" y="3105030"/>
            <a:ext cx="1684276" cy="23461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BOTTLENECK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7BE2AFC7-3E87-F5D3-0063-ED2B0B16DA55}"/>
              </a:ext>
            </a:extLst>
          </p:cNvPr>
          <p:cNvSpPr/>
          <p:nvPr/>
        </p:nvSpPr>
        <p:spPr>
          <a:xfrm>
            <a:off x="3811017" y="6447820"/>
            <a:ext cx="1684276" cy="23461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BOTTLENECK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7677ADEA-7450-B218-3B2B-4B96A7B3386D}"/>
              </a:ext>
            </a:extLst>
          </p:cNvPr>
          <p:cNvSpPr txBox="1"/>
          <p:nvPr/>
        </p:nvSpPr>
        <p:spPr>
          <a:xfrm>
            <a:off x="5667383" y="6334292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=</a:t>
            </a:r>
          </a:p>
        </p:txBody>
      </p:sp>
      <p:sp>
        <p:nvSpPr>
          <p:cNvPr id="77" name="Rettangolo 76">
            <a:extLst>
              <a:ext uri="{FF2B5EF4-FFF2-40B4-BE49-F238E27FC236}">
                <a16:creationId xmlns:a16="http://schemas.microsoft.com/office/drawing/2014/main" id="{E4A9F20E-9DE2-61A8-2E3C-765C16563C62}"/>
              </a:ext>
            </a:extLst>
          </p:cNvPr>
          <p:cNvSpPr/>
          <p:nvPr/>
        </p:nvSpPr>
        <p:spPr>
          <a:xfrm>
            <a:off x="7428236" y="2153724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Rettangolo 77">
            <a:extLst>
              <a:ext uri="{FF2B5EF4-FFF2-40B4-BE49-F238E27FC236}">
                <a16:creationId xmlns:a16="http://schemas.microsoft.com/office/drawing/2014/main" id="{85101E7C-A149-D898-E62C-43CBB03EC12F}"/>
              </a:ext>
            </a:extLst>
          </p:cNvPr>
          <p:cNvSpPr/>
          <p:nvPr/>
        </p:nvSpPr>
        <p:spPr>
          <a:xfrm rot="5400000">
            <a:off x="7214777" y="2367181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79" name="Rettangolo 78">
            <a:extLst>
              <a:ext uri="{FF2B5EF4-FFF2-40B4-BE49-F238E27FC236}">
                <a16:creationId xmlns:a16="http://schemas.microsoft.com/office/drawing/2014/main" id="{AF2003AC-E214-AD27-380B-03A43E2B8EFB}"/>
              </a:ext>
            </a:extLst>
          </p:cNvPr>
          <p:cNvSpPr/>
          <p:nvPr/>
        </p:nvSpPr>
        <p:spPr>
          <a:xfrm rot="5400000">
            <a:off x="7477486" y="2980032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80" name="Rettangolo 79">
            <a:extLst>
              <a:ext uri="{FF2B5EF4-FFF2-40B4-BE49-F238E27FC236}">
                <a16:creationId xmlns:a16="http://schemas.microsoft.com/office/drawing/2014/main" id="{DCE2C13E-D21D-E9D3-CDB2-2467559D6818}"/>
              </a:ext>
            </a:extLst>
          </p:cNvPr>
          <p:cNvSpPr/>
          <p:nvPr/>
        </p:nvSpPr>
        <p:spPr>
          <a:xfrm rot="5400000">
            <a:off x="7823426" y="3578015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6" name="Connettore 4 5">
            <a:extLst>
              <a:ext uri="{FF2B5EF4-FFF2-40B4-BE49-F238E27FC236}">
                <a16:creationId xmlns:a16="http://schemas.microsoft.com/office/drawing/2014/main" id="{E19EF978-330A-C14A-8B3F-D166D43D0A9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863770" y="2207415"/>
            <a:ext cx="551931" cy="1742103"/>
          </a:xfrm>
          <a:prstGeom prst="bentConnector3">
            <a:avLst>
              <a:gd name="adj1" fmla="val -446187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ttangolo 6">
            <a:extLst>
              <a:ext uri="{FF2B5EF4-FFF2-40B4-BE49-F238E27FC236}">
                <a16:creationId xmlns:a16="http://schemas.microsoft.com/office/drawing/2014/main" id="{5B122F5C-EF1E-9F8D-3A7D-8E580117657C}"/>
              </a:ext>
            </a:extLst>
          </p:cNvPr>
          <p:cNvSpPr/>
          <p:nvPr/>
        </p:nvSpPr>
        <p:spPr>
          <a:xfrm>
            <a:off x="1780985" y="5748172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664356AC-B0CC-398E-BCE1-1A3E541CEF1E}"/>
              </a:ext>
            </a:extLst>
          </p:cNvPr>
          <p:cNvCxnSpPr>
            <a:cxnSpLocks/>
            <a:endCxn id="13" idx="3"/>
          </p:cNvCxnSpPr>
          <p:nvPr/>
        </p:nvCxnSpPr>
        <p:spPr>
          <a:xfrm flipV="1">
            <a:off x="2611515" y="2774843"/>
            <a:ext cx="335302" cy="29990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83D1CE9F-9D3C-536D-4F51-81EFE19D8466}"/>
              </a:ext>
            </a:extLst>
          </p:cNvPr>
          <p:cNvCxnSpPr>
            <a:cxnSpLocks/>
            <a:stCxn id="13" idx="6"/>
            <a:endCxn id="18" idx="1"/>
          </p:cNvCxnSpPr>
          <p:nvPr/>
        </p:nvCxnSpPr>
        <p:spPr>
          <a:xfrm>
            <a:off x="3101256" y="2708072"/>
            <a:ext cx="360920" cy="18263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293A8687-E9EB-3A38-B6F9-D13A1206EAA2}"/>
              </a:ext>
            </a:extLst>
          </p:cNvPr>
          <p:cNvSpPr txBox="1"/>
          <p:nvPr/>
        </p:nvSpPr>
        <p:spPr>
          <a:xfrm>
            <a:off x="2976330" y="4356952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ENCODER</a:t>
            </a:r>
          </a:p>
        </p:txBody>
      </p:sp>
      <p:sp>
        <p:nvSpPr>
          <p:cNvPr id="13" name="OR 12">
            <a:extLst>
              <a:ext uri="{FF2B5EF4-FFF2-40B4-BE49-F238E27FC236}">
                <a16:creationId xmlns:a16="http://schemas.microsoft.com/office/drawing/2014/main" id="{AF808A44-6ED3-3732-9119-892B12FDBF1B}"/>
              </a:ext>
            </a:extLst>
          </p:cNvPr>
          <p:cNvSpPr/>
          <p:nvPr/>
        </p:nvSpPr>
        <p:spPr>
          <a:xfrm>
            <a:off x="2920320" y="2613643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3C6205E4-47D9-24D4-AECD-198200C59076}"/>
              </a:ext>
            </a:extLst>
          </p:cNvPr>
          <p:cNvSpPr/>
          <p:nvPr/>
        </p:nvSpPr>
        <p:spPr>
          <a:xfrm>
            <a:off x="1822557" y="2155050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A6574BC6-569C-B922-4535-BE46C392FA6C}"/>
              </a:ext>
            </a:extLst>
          </p:cNvPr>
          <p:cNvSpPr/>
          <p:nvPr/>
        </p:nvSpPr>
        <p:spPr>
          <a:xfrm rot="5400000">
            <a:off x="1609098" y="2368507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870D6208-AC7F-4F80-F6B5-25F4C6883967}"/>
              </a:ext>
            </a:extLst>
          </p:cNvPr>
          <p:cNvSpPr/>
          <p:nvPr/>
        </p:nvSpPr>
        <p:spPr>
          <a:xfrm rot="5400000">
            <a:off x="1871807" y="2981358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6162E82F-AB91-D6D4-78BE-E28FFA3087F6}"/>
              </a:ext>
            </a:extLst>
          </p:cNvPr>
          <p:cNvSpPr/>
          <p:nvPr/>
        </p:nvSpPr>
        <p:spPr>
          <a:xfrm rot="5400000">
            <a:off x="2217747" y="3579341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6E61638A-413D-1F25-410A-D323EBCE06BD}"/>
              </a:ext>
            </a:extLst>
          </p:cNvPr>
          <p:cNvSpPr/>
          <p:nvPr/>
        </p:nvSpPr>
        <p:spPr>
          <a:xfrm>
            <a:off x="3462176" y="2195949"/>
            <a:ext cx="611353" cy="13895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06E9D1E5-3781-44FA-F5FE-DE781A658C6D}"/>
              </a:ext>
            </a:extLst>
          </p:cNvPr>
          <p:cNvSpPr/>
          <p:nvPr/>
        </p:nvSpPr>
        <p:spPr>
          <a:xfrm rot="5400000">
            <a:off x="3248717" y="2409406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8CAE7F91-8375-D74A-4735-46F1DA1B1637}"/>
              </a:ext>
            </a:extLst>
          </p:cNvPr>
          <p:cNvSpPr/>
          <p:nvPr/>
        </p:nvSpPr>
        <p:spPr>
          <a:xfrm rot="5400000">
            <a:off x="3511426" y="3022257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cxnSp>
        <p:nvCxnSpPr>
          <p:cNvPr id="22" name="Connettore 7 21">
            <a:extLst>
              <a:ext uri="{FF2B5EF4-FFF2-40B4-BE49-F238E27FC236}">
                <a16:creationId xmlns:a16="http://schemas.microsoft.com/office/drawing/2014/main" id="{EFEA02DB-B34F-E699-7DCC-D4E776A18166}"/>
              </a:ext>
            </a:extLst>
          </p:cNvPr>
          <p:cNvCxnSpPr>
            <a:cxnSpLocks/>
            <a:endCxn id="25" idx="2"/>
          </p:cNvCxnSpPr>
          <p:nvPr/>
        </p:nvCxnSpPr>
        <p:spPr>
          <a:xfrm flipV="1">
            <a:off x="2872731" y="3909606"/>
            <a:ext cx="727658" cy="420245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Rettangolo 22">
            <a:extLst>
              <a:ext uri="{FF2B5EF4-FFF2-40B4-BE49-F238E27FC236}">
                <a16:creationId xmlns:a16="http://schemas.microsoft.com/office/drawing/2014/main" id="{8BA0B00F-3262-767F-566A-464B13B13230}"/>
              </a:ext>
            </a:extLst>
          </p:cNvPr>
          <p:cNvSpPr/>
          <p:nvPr/>
        </p:nvSpPr>
        <p:spPr>
          <a:xfrm rot="5400000">
            <a:off x="3947296" y="3724945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31760C80-FB0A-187F-AAFC-00104F185F24}"/>
              </a:ext>
            </a:extLst>
          </p:cNvPr>
          <p:cNvCxnSpPr>
            <a:cxnSpLocks/>
            <a:endCxn id="25" idx="0"/>
          </p:cNvCxnSpPr>
          <p:nvPr/>
        </p:nvCxnSpPr>
        <p:spPr>
          <a:xfrm flipH="1">
            <a:off x="3690857" y="3594651"/>
            <a:ext cx="38631" cy="220526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OR 24">
            <a:extLst>
              <a:ext uri="{FF2B5EF4-FFF2-40B4-BE49-F238E27FC236}">
                <a16:creationId xmlns:a16="http://schemas.microsoft.com/office/drawing/2014/main" id="{879D57F5-83C2-E3F2-4F8F-4FFC0114E568}"/>
              </a:ext>
            </a:extLst>
          </p:cNvPr>
          <p:cNvSpPr/>
          <p:nvPr/>
        </p:nvSpPr>
        <p:spPr>
          <a:xfrm>
            <a:off x="3600389" y="3815177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D3F6B202-2DC8-991C-0D97-E85F29D9058C}"/>
              </a:ext>
            </a:extLst>
          </p:cNvPr>
          <p:cNvCxnSpPr>
            <a:cxnSpLocks/>
            <a:stCxn id="25" idx="6"/>
            <a:endCxn id="23" idx="2"/>
          </p:cNvCxnSpPr>
          <p:nvPr/>
        </p:nvCxnSpPr>
        <p:spPr>
          <a:xfrm flipV="1">
            <a:off x="3781325" y="3877994"/>
            <a:ext cx="257258" cy="3161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Rettangolo 32">
            <a:extLst>
              <a:ext uri="{FF2B5EF4-FFF2-40B4-BE49-F238E27FC236}">
                <a16:creationId xmlns:a16="http://schemas.microsoft.com/office/drawing/2014/main" id="{299DF830-386C-492C-0D2B-CCB1C2223D88}"/>
              </a:ext>
            </a:extLst>
          </p:cNvPr>
          <p:cNvSpPr/>
          <p:nvPr/>
        </p:nvSpPr>
        <p:spPr>
          <a:xfrm rot="16200000">
            <a:off x="2090720" y="3835089"/>
            <a:ext cx="583962" cy="98040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Rettangolo 33">
            <a:extLst>
              <a:ext uri="{FF2B5EF4-FFF2-40B4-BE49-F238E27FC236}">
                <a16:creationId xmlns:a16="http://schemas.microsoft.com/office/drawing/2014/main" id="{4E5FE852-D18C-1761-5AB8-1D7822AF340B}"/>
              </a:ext>
            </a:extLst>
          </p:cNvPr>
          <p:cNvSpPr/>
          <p:nvPr/>
        </p:nvSpPr>
        <p:spPr>
          <a:xfrm>
            <a:off x="1893355" y="4044815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A7338C58-138C-AC9F-F749-6C86BE892D69}"/>
              </a:ext>
            </a:extLst>
          </p:cNvPr>
          <p:cNvSpPr/>
          <p:nvPr/>
        </p:nvSpPr>
        <p:spPr>
          <a:xfrm>
            <a:off x="2139889" y="4341615"/>
            <a:ext cx="733013" cy="27565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>
                <a:solidFill>
                  <a:schemeClr val="tx1"/>
                </a:solidFill>
              </a:rPr>
              <a:t>Batch Norm</a:t>
            </a:r>
          </a:p>
        </p:txBody>
      </p:sp>
      <p:cxnSp>
        <p:nvCxnSpPr>
          <p:cNvPr id="54" name="Connettore 2 53">
            <a:extLst>
              <a:ext uri="{FF2B5EF4-FFF2-40B4-BE49-F238E27FC236}">
                <a16:creationId xmlns:a16="http://schemas.microsoft.com/office/drawing/2014/main" id="{872475CC-0956-E395-1259-A4F3B4CFB01E}"/>
              </a:ext>
            </a:extLst>
          </p:cNvPr>
          <p:cNvCxnSpPr>
            <a:cxnSpLocks/>
            <a:endCxn id="33" idx="0"/>
          </p:cNvCxnSpPr>
          <p:nvPr/>
        </p:nvCxnSpPr>
        <p:spPr>
          <a:xfrm flipV="1">
            <a:off x="1709931" y="4325293"/>
            <a:ext cx="182567" cy="18201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Connettore 2 54">
            <a:extLst>
              <a:ext uri="{FF2B5EF4-FFF2-40B4-BE49-F238E27FC236}">
                <a16:creationId xmlns:a16="http://schemas.microsoft.com/office/drawing/2014/main" id="{F992C197-03BC-3D04-7052-AFE4B8501E4B}"/>
              </a:ext>
            </a:extLst>
          </p:cNvPr>
          <p:cNvCxnSpPr>
            <a:cxnSpLocks/>
            <a:stCxn id="8" idx="1"/>
            <a:endCxn id="14" idx="1"/>
          </p:cNvCxnSpPr>
          <p:nvPr/>
        </p:nvCxnSpPr>
        <p:spPr>
          <a:xfrm flipV="1">
            <a:off x="1706124" y="3070061"/>
            <a:ext cx="116433" cy="35181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Connettore 2 56">
            <a:extLst>
              <a:ext uri="{FF2B5EF4-FFF2-40B4-BE49-F238E27FC236}">
                <a16:creationId xmlns:a16="http://schemas.microsoft.com/office/drawing/2014/main" id="{ED20B799-1BA9-1F65-2DF1-DC1BEECD83D7}"/>
              </a:ext>
            </a:extLst>
          </p:cNvPr>
          <p:cNvCxnSpPr>
            <a:cxnSpLocks/>
            <a:stCxn id="23" idx="1"/>
          </p:cNvCxnSpPr>
          <p:nvPr/>
        </p:nvCxnSpPr>
        <p:spPr>
          <a:xfrm flipV="1">
            <a:off x="4191632" y="3064639"/>
            <a:ext cx="365767" cy="56901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Connettore 2 91">
            <a:extLst>
              <a:ext uri="{FF2B5EF4-FFF2-40B4-BE49-F238E27FC236}">
                <a16:creationId xmlns:a16="http://schemas.microsoft.com/office/drawing/2014/main" id="{4B7BBD1A-1E7F-FE5B-7CFD-691CB50D5C44}"/>
              </a:ext>
            </a:extLst>
          </p:cNvPr>
          <p:cNvCxnSpPr>
            <a:cxnSpLocks/>
            <a:stCxn id="2" idx="0"/>
            <a:endCxn id="77" idx="1"/>
          </p:cNvCxnSpPr>
          <p:nvPr/>
        </p:nvCxnSpPr>
        <p:spPr>
          <a:xfrm flipV="1">
            <a:off x="6828776" y="3068735"/>
            <a:ext cx="599460" cy="153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5" name="Rettangolo 94">
            <a:extLst>
              <a:ext uri="{FF2B5EF4-FFF2-40B4-BE49-F238E27FC236}">
                <a16:creationId xmlns:a16="http://schemas.microsoft.com/office/drawing/2014/main" id="{53372B06-1925-0C3F-D58E-90D2FF892850}"/>
              </a:ext>
            </a:extLst>
          </p:cNvPr>
          <p:cNvSpPr/>
          <p:nvPr/>
        </p:nvSpPr>
        <p:spPr>
          <a:xfrm>
            <a:off x="6230437" y="6453743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</p:spTree>
    <p:extLst>
      <p:ext uri="{BB962C8B-B14F-4D97-AF65-F5344CB8AC3E}">
        <p14:creationId xmlns:p14="http://schemas.microsoft.com/office/powerpoint/2010/main" val="29269072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B7C36CF0-A78F-B00B-1FA7-5B228849A656}"/>
              </a:ext>
            </a:extLst>
          </p:cNvPr>
          <p:cNvSpPr/>
          <p:nvPr/>
        </p:nvSpPr>
        <p:spPr>
          <a:xfrm rot="5400000">
            <a:off x="2304648" y="1962134"/>
            <a:ext cx="1329197" cy="4471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</a:t>
            </a:r>
            <a:r>
              <a:rPr lang="it-IT" sz="1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Encoding</a:t>
            </a:r>
            <a:endParaRPr lang="it-IT" sz="13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82BF289D-C031-6336-2A36-D6D02381C7E5}"/>
              </a:ext>
            </a:extLst>
          </p:cNvPr>
          <p:cNvSpPr/>
          <p:nvPr/>
        </p:nvSpPr>
        <p:spPr>
          <a:xfrm rot="5400000">
            <a:off x="3010212" y="1964564"/>
            <a:ext cx="1329197" cy="4471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Positional</a:t>
            </a:r>
            <a:r>
              <a:rPr lang="it-IT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Encoding</a:t>
            </a:r>
            <a:endParaRPr lang="it-IT" sz="13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E4DCA507-F4DF-7B31-0DDD-93F0C931AA8A}"/>
              </a:ext>
            </a:extLst>
          </p:cNvPr>
          <p:cNvSpPr/>
          <p:nvPr/>
        </p:nvSpPr>
        <p:spPr>
          <a:xfrm>
            <a:off x="2101887" y="2013674"/>
            <a:ext cx="383433" cy="34409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endParaRPr lang="it-IT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631F264C-8787-B7D5-8CA7-76ECDABFCA1D}"/>
              </a:ext>
            </a:extLst>
          </p:cNvPr>
          <p:cNvSpPr/>
          <p:nvPr/>
        </p:nvSpPr>
        <p:spPr>
          <a:xfrm>
            <a:off x="2032312" y="4408630"/>
            <a:ext cx="383433" cy="34409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FD4EC8E8-7692-89E5-E71C-BF230EA4ADAF}"/>
              </a:ext>
            </a:extLst>
          </p:cNvPr>
          <p:cNvSpPr/>
          <p:nvPr/>
        </p:nvSpPr>
        <p:spPr>
          <a:xfrm rot="5400000">
            <a:off x="3873547" y="2068678"/>
            <a:ext cx="900106" cy="319561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Dropout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9863E7B6-5037-F3DC-ADED-3DA41E8F7E73}"/>
              </a:ext>
            </a:extLst>
          </p:cNvPr>
          <p:cNvSpPr/>
          <p:nvPr/>
        </p:nvSpPr>
        <p:spPr>
          <a:xfrm rot="5400000">
            <a:off x="3875429" y="4431975"/>
            <a:ext cx="900108" cy="319561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Dropout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4902E8EA-331A-D687-B126-74577E915F29}"/>
              </a:ext>
            </a:extLst>
          </p:cNvPr>
          <p:cNvSpPr/>
          <p:nvPr/>
        </p:nvSpPr>
        <p:spPr>
          <a:xfrm rot="5400000">
            <a:off x="4608991" y="1990687"/>
            <a:ext cx="733013" cy="453393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Layer Norm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24BC733F-361C-008D-6395-702CEA056F5E}"/>
              </a:ext>
            </a:extLst>
          </p:cNvPr>
          <p:cNvSpPr/>
          <p:nvPr/>
        </p:nvSpPr>
        <p:spPr>
          <a:xfrm rot="5400000">
            <a:off x="4599422" y="4327317"/>
            <a:ext cx="745381" cy="44661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Layer Norm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91FD8591-29C6-623D-1E3A-E37735BCFF21}"/>
              </a:ext>
            </a:extLst>
          </p:cNvPr>
          <p:cNvSpPr/>
          <p:nvPr/>
        </p:nvSpPr>
        <p:spPr>
          <a:xfrm>
            <a:off x="5786106" y="2850320"/>
            <a:ext cx="1559180" cy="113622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 Head </a:t>
            </a:r>
            <a:r>
              <a:rPr lang="it-IT" sz="15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Attention</a:t>
            </a:r>
            <a:endParaRPr lang="it-IT" sz="1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it-IT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(Q,K,V)</a:t>
            </a:r>
          </a:p>
        </p:txBody>
      </p: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4E8D6318-B733-217C-2DDA-4212F07E87AA}"/>
              </a:ext>
            </a:extLst>
          </p:cNvPr>
          <p:cNvCxnSpPr>
            <a:cxnSpLocks/>
            <a:stCxn id="7" idx="3"/>
            <a:endCxn id="5" idx="2"/>
          </p:cNvCxnSpPr>
          <p:nvPr/>
        </p:nvCxnSpPr>
        <p:spPr>
          <a:xfrm>
            <a:off x="2485320" y="2185722"/>
            <a:ext cx="2603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07655DD9-C5A0-3287-508C-DEDE62A59E3A}"/>
              </a:ext>
            </a:extLst>
          </p:cNvPr>
          <p:cNvCxnSpPr>
            <a:cxnSpLocks/>
            <a:stCxn id="5" idx="0"/>
            <a:endCxn id="6" idx="2"/>
          </p:cNvCxnSpPr>
          <p:nvPr/>
        </p:nvCxnSpPr>
        <p:spPr>
          <a:xfrm>
            <a:off x="3192834" y="2185722"/>
            <a:ext cx="258389" cy="24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Rettangolo 31">
            <a:extLst>
              <a:ext uri="{FF2B5EF4-FFF2-40B4-BE49-F238E27FC236}">
                <a16:creationId xmlns:a16="http://schemas.microsoft.com/office/drawing/2014/main" id="{000DBBC5-0C36-523A-164B-46BD2FA43195}"/>
              </a:ext>
            </a:extLst>
          </p:cNvPr>
          <p:cNvSpPr/>
          <p:nvPr/>
        </p:nvSpPr>
        <p:spPr>
          <a:xfrm rot="5400000">
            <a:off x="2304648" y="4389725"/>
            <a:ext cx="1329197" cy="4471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</a:t>
            </a:r>
            <a:r>
              <a:rPr lang="it-IT" sz="1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Encoding</a:t>
            </a:r>
            <a:endParaRPr lang="it-IT" sz="13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AE21A53A-EEDB-34D7-196E-181EFF2B8DD6}"/>
              </a:ext>
            </a:extLst>
          </p:cNvPr>
          <p:cNvSpPr/>
          <p:nvPr/>
        </p:nvSpPr>
        <p:spPr>
          <a:xfrm rot="5400000">
            <a:off x="3010212" y="4392155"/>
            <a:ext cx="1329197" cy="4471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Positional</a:t>
            </a:r>
            <a:r>
              <a:rPr lang="it-IT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Encoding</a:t>
            </a:r>
            <a:endParaRPr lang="it-IT" sz="13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" name="Connettore 2 33">
            <a:extLst>
              <a:ext uri="{FF2B5EF4-FFF2-40B4-BE49-F238E27FC236}">
                <a16:creationId xmlns:a16="http://schemas.microsoft.com/office/drawing/2014/main" id="{6D07CF28-C959-7A01-38FD-68D21F642C8E}"/>
              </a:ext>
            </a:extLst>
          </p:cNvPr>
          <p:cNvCxnSpPr>
            <a:cxnSpLocks/>
            <a:stCxn id="32" idx="0"/>
            <a:endCxn id="33" idx="2"/>
          </p:cNvCxnSpPr>
          <p:nvPr/>
        </p:nvCxnSpPr>
        <p:spPr>
          <a:xfrm>
            <a:off x="3192834" y="4613313"/>
            <a:ext cx="258389" cy="24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4BA7C7BF-DC88-37F9-A7FD-84C246A49C4C}"/>
              </a:ext>
            </a:extLst>
          </p:cNvPr>
          <p:cNvCxnSpPr>
            <a:cxnSpLocks/>
            <a:stCxn id="8" idx="3"/>
            <a:endCxn id="32" idx="2"/>
          </p:cNvCxnSpPr>
          <p:nvPr/>
        </p:nvCxnSpPr>
        <p:spPr>
          <a:xfrm>
            <a:off x="2415745" y="4580678"/>
            <a:ext cx="329914" cy="326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45A04FB6-10F3-E4CF-F68B-D1DEC9354C1F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3907899" y="4591756"/>
            <a:ext cx="257804" cy="215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E27DBA74-3415-5C95-4A49-DB09E59878D9}"/>
              </a:ext>
            </a:extLst>
          </p:cNvPr>
          <p:cNvCxnSpPr>
            <a:cxnSpLocks/>
            <a:stCxn id="6" idx="0"/>
            <a:endCxn id="11" idx="2"/>
          </p:cNvCxnSpPr>
          <p:nvPr/>
        </p:nvCxnSpPr>
        <p:spPr>
          <a:xfrm>
            <a:off x="3898398" y="2188152"/>
            <a:ext cx="265422" cy="403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5A7A0502-4E86-2815-F2CB-A4ED32CAC2F0}"/>
              </a:ext>
            </a:extLst>
          </p:cNvPr>
          <p:cNvCxnSpPr>
            <a:cxnSpLocks/>
            <a:stCxn id="11" idx="0"/>
            <a:endCxn id="13" idx="2"/>
          </p:cNvCxnSpPr>
          <p:nvPr/>
        </p:nvCxnSpPr>
        <p:spPr>
          <a:xfrm flipV="1">
            <a:off x="4483381" y="2217384"/>
            <a:ext cx="265420" cy="110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728E6C83-956B-F784-763D-5EEBF12A8E78}"/>
              </a:ext>
            </a:extLst>
          </p:cNvPr>
          <p:cNvCxnSpPr>
            <a:cxnSpLocks/>
            <a:stCxn id="12" idx="0"/>
            <a:endCxn id="14" idx="2"/>
          </p:cNvCxnSpPr>
          <p:nvPr/>
        </p:nvCxnSpPr>
        <p:spPr>
          <a:xfrm flipV="1">
            <a:off x="4485264" y="4550627"/>
            <a:ext cx="263539" cy="411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ttore 2 50">
            <a:extLst>
              <a:ext uri="{FF2B5EF4-FFF2-40B4-BE49-F238E27FC236}">
                <a16:creationId xmlns:a16="http://schemas.microsoft.com/office/drawing/2014/main" id="{29947307-3F2A-FBD9-300C-9523D59D0682}"/>
              </a:ext>
            </a:extLst>
          </p:cNvPr>
          <p:cNvCxnSpPr>
            <a:cxnSpLocks/>
            <a:stCxn id="13" idx="0"/>
            <a:endCxn id="15" idx="1"/>
          </p:cNvCxnSpPr>
          <p:nvPr/>
        </p:nvCxnSpPr>
        <p:spPr>
          <a:xfrm>
            <a:off x="5202194" y="2217384"/>
            <a:ext cx="583912" cy="12010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Connettore 2 53">
            <a:extLst>
              <a:ext uri="{FF2B5EF4-FFF2-40B4-BE49-F238E27FC236}">
                <a16:creationId xmlns:a16="http://schemas.microsoft.com/office/drawing/2014/main" id="{454DBA99-2D8D-8FA0-6D4F-B2EF15FA12F5}"/>
              </a:ext>
            </a:extLst>
          </p:cNvPr>
          <p:cNvCxnSpPr>
            <a:cxnSpLocks/>
            <a:stCxn id="14" idx="0"/>
            <a:endCxn id="15" idx="1"/>
          </p:cNvCxnSpPr>
          <p:nvPr/>
        </p:nvCxnSpPr>
        <p:spPr>
          <a:xfrm flipV="1">
            <a:off x="5195422" y="3418431"/>
            <a:ext cx="590684" cy="11321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ttore 7 58">
            <a:extLst>
              <a:ext uri="{FF2B5EF4-FFF2-40B4-BE49-F238E27FC236}">
                <a16:creationId xmlns:a16="http://schemas.microsoft.com/office/drawing/2014/main" id="{BEE7B133-F4AA-ACC1-E6BE-1364B7CF91C0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flipV="1">
            <a:off x="5195422" y="3986541"/>
            <a:ext cx="1370274" cy="564086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Rettangolo 65">
            <a:extLst>
              <a:ext uri="{FF2B5EF4-FFF2-40B4-BE49-F238E27FC236}">
                <a16:creationId xmlns:a16="http://schemas.microsoft.com/office/drawing/2014/main" id="{25F5774B-137B-4E1B-6E1D-A64101050810}"/>
              </a:ext>
            </a:extLst>
          </p:cNvPr>
          <p:cNvSpPr/>
          <p:nvPr/>
        </p:nvSpPr>
        <p:spPr>
          <a:xfrm rot="5400000">
            <a:off x="7355502" y="3150507"/>
            <a:ext cx="1497873" cy="5569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Transpose</a:t>
            </a:r>
            <a:r>
              <a:rPr lang="it-IT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it-IT" sz="1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reshape</a:t>
            </a:r>
            <a:endParaRPr lang="it-IT" sz="13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1" name="Connettore 2 70">
            <a:extLst>
              <a:ext uri="{FF2B5EF4-FFF2-40B4-BE49-F238E27FC236}">
                <a16:creationId xmlns:a16="http://schemas.microsoft.com/office/drawing/2014/main" id="{88A13712-2313-6665-CD98-7C278A318859}"/>
              </a:ext>
            </a:extLst>
          </p:cNvPr>
          <p:cNvCxnSpPr>
            <a:cxnSpLocks/>
            <a:stCxn id="15" idx="3"/>
            <a:endCxn id="66" idx="2"/>
          </p:cNvCxnSpPr>
          <p:nvPr/>
        </p:nvCxnSpPr>
        <p:spPr>
          <a:xfrm>
            <a:off x="7345286" y="3418431"/>
            <a:ext cx="480660" cy="105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4" name="Rettangolo 73">
            <a:extLst>
              <a:ext uri="{FF2B5EF4-FFF2-40B4-BE49-F238E27FC236}">
                <a16:creationId xmlns:a16="http://schemas.microsoft.com/office/drawing/2014/main" id="{449C441E-EB95-FDEA-F428-E114510F5F55}"/>
              </a:ext>
            </a:extLst>
          </p:cNvPr>
          <p:cNvSpPr/>
          <p:nvPr/>
        </p:nvSpPr>
        <p:spPr>
          <a:xfrm>
            <a:off x="8829528" y="2934568"/>
            <a:ext cx="1253712" cy="98886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500" b="1" dirty="0" err="1">
                <a:solidFill>
                  <a:schemeClr val="tx1"/>
                </a:solidFill>
              </a:rPr>
              <a:t>Transposed</a:t>
            </a:r>
            <a:r>
              <a:rPr lang="it-IT" sz="1500" b="1" dirty="0">
                <a:solidFill>
                  <a:schemeClr val="tx1"/>
                </a:solidFill>
              </a:rPr>
              <a:t> </a:t>
            </a:r>
            <a:r>
              <a:rPr lang="it-IT" sz="1500" b="1" dirty="0" err="1">
                <a:solidFill>
                  <a:schemeClr val="tx1"/>
                </a:solidFill>
              </a:rPr>
              <a:t>Convolution</a:t>
            </a:r>
            <a:endParaRPr lang="it-IT" sz="1500" b="1" dirty="0">
              <a:solidFill>
                <a:schemeClr val="tx1"/>
              </a:solidFill>
            </a:endParaRPr>
          </a:p>
        </p:txBody>
      </p:sp>
      <p:cxnSp>
        <p:nvCxnSpPr>
          <p:cNvPr id="80" name="Connettore 2 79">
            <a:extLst>
              <a:ext uri="{FF2B5EF4-FFF2-40B4-BE49-F238E27FC236}">
                <a16:creationId xmlns:a16="http://schemas.microsoft.com/office/drawing/2014/main" id="{BD316E16-28E4-8D86-A72F-9827D310DD56}"/>
              </a:ext>
            </a:extLst>
          </p:cNvPr>
          <p:cNvCxnSpPr>
            <a:cxnSpLocks/>
            <a:stCxn id="66" idx="0"/>
            <a:endCxn id="74" idx="1"/>
          </p:cNvCxnSpPr>
          <p:nvPr/>
        </p:nvCxnSpPr>
        <p:spPr>
          <a:xfrm flipV="1">
            <a:off x="8382932" y="3429000"/>
            <a:ext cx="44659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3" name="Rettangolo 82">
            <a:extLst>
              <a:ext uri="{FF2B5EF4-FFF2-40B4-BE49-F238E27FC236}">
                <a16:creationId xmlns:a16="http://schemas.microsoft.com/office/drawing/2014/main" id="{76F68515-9A2B-2927-6A27-1CA5216D4127}"/>
              </a:ext>
            </a:extLst>
          </p:cNvPr>
          <p:cNvSpPr/>
          <p:nvPr/>
        </p:nvSpPr>
        <p:spPr>
          <a:xfrm>
            <a:off x="5328512" y="268406"/>
            <a:ext cx="1104094" cy="23286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</a:rPr>
              <a:t>VISION </a:t>
            </a:r>
            <a:r>
              <a:rPr lang="it-IT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MHA</a:t>
            </a:r>
          </a:p>
        </p:txBody>
      </p:sp>
      <p:sp>
        <p:nvSpPr>
          <p:cNvPr id="87" name="CasellaDiTesto 86">
            <a:extLst>
              <a:ext uri="{FF2B5EF4-FFF2-40B4-BE49-F238E27FC236}">
                <a16:creationId xmlns:a16="http://schemas.microsoft.com/office/drawing/2014/main" id="{D439F64D-3D26-FC62-0A3D-B90A50E4905E}"/>
              </a:ext>
            </a:extLst>
          </p:cNvPr>
          <p:cNvSpPr txBox="1"/>
          <p:nvPr/>
        </p:nvSpPr>
        <p:spPr>
          <a:xfrm>
            <a:off x="2549606" y="200173"/>
            <a:ext cx="6098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1800" b="1" dirty="0" err="1"/>
              <a:t>What’s</a:t>
            </a:r>
            <a:r>
              <a:rPr lang="it-IT" sz="1800" b="1" dirty="0"/>
              <a:t>                           ?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9405A7C0-3EB1-32EB-7271-CEA5DCAED013}"/>
              </a:ext>
            </a:extLst>
          </p:cNvPr>
          <p:cNvSpPr/>
          <p:nvPr/>
        </p:nvSpPr>
        <p:spPr>
          <a:xfrm>
            <a:off x="10671420" y="5758580"/>
            <a:ext cx="770400" cy="6912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endParaRPr lang="it-IT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86D4FE9C-C313-6F2D-1A4A-B7CDD7189168}"/>
              </a:ext>
            </a:extLst>
          </p:cNvPr>
          <p:cNvSpPr/>
          <p:nvPr/>
        </p:nvSpPr>
        <p:spPr>
          <a:xfrm>
            <a:off x="9999433" y="5932132"/>
            <a:ext cx="383433" cy="34409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85B4392-F5F5-DAB7-05A6-458A190CDE7F}"/>
              </a:ext>
            </a:extLst>
          </p:cNvPr>
          <p:cNvSpPr txBox="1"/>
          <p:nvPr/>
        </p:nvSpPr>
        <p:spPr>
          <a:xfrm>
            <a:off x="9999433" y="4677746"/>
            <a:ext cx="18742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real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shapes</a:t>
            </a:r>
            <a:endParaRPr lang="it-IT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of K and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are the</a:t>
            </a:r>
          </a:p>
          <a:p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followings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(i.e. K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twice</a:t>
            </a:r>
            <a:endParaRPr lang="it-IT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smaller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than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with</a:t>
            </a:r>
          </a:p>
          <a:p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respect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to the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height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and</a:t>
            </a:r>
          </a:p>
          <a:p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width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D7E9D717-124F-2970-1A9C-649E1C15595C}"/>
              </a:ext>
            </a:extLst>
          </p:cNvPr>
          <p:cNvSpPr/>
          <p:nvPr/>
        </p:nvSpPr>
        <p:spPr>
          <a:xfrm rot="5400000">
            <a:off x="2269453" y="3665122"/>
            <a:ext cx="890323" cy="36687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Interpolation</a:t>
            </a:r>
            <a:endParaRPr lang="it-IT" sz="13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6096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4C5D72-7CA8-B368-4244-34147DF00A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UNet</a:t>
            </a:r>
            <a:r>
              <a:rPr lang="it-IT" dirty="0"/>
              <a:t> for new data generation</a:t>
            </a:r>
            <a:br>
              <a:rPr lang="it-IT" dirty="0"/>
            </a:br>
            <a:r>
              <a:rPr lang="it-IT" dirty="0"/>
              <a:t>(</a:t>
            </a:r>
            <a:r>
              <a:rPr lang="it-IT" dirty="0" err="1"/>
              <a:t>Residual-Attention</a:t>
            </a:r>
            <a:r>
              <a:rPr lang="it-IT" dirty="0"/>
              <a:t> </a:t>
            </a:r>
            <a:r>
              <a:rPr lang="it-IT" dirty="0" err="1"/>
              <a:t>Unet</a:t>
            </a:r>
            <a:r>
              <a:rPr lang="it-IT" dirty="0"/>
              <a:t>)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ADC6E09-866E-72E2-8604-C0091AEB832D}"/>
              </a:ext>
            </a:extLst>
          </p:cNvPr>
          <p:cNvSpPr txBox="1"/>
          <p:nvPr/>
        </p:nvSpPr>
        <p:spPr>
          <a:xfrm>
            <a:off x="2910509" y="937697"/>
            <a:ext cx="609765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 dirty="0">
                <a:solidFill>
                  <a:schemeClr val="accent6"/>
                </a:solidFill>
              </a:rPr>
              <a:t>BEST</a:t>
            </a:r>
          </a:p>
        </p:txBody>
      </p:sp>
    </p:spTree>
    <p:extLst>
      <p:ext uri="{BB962C8B-B14F-4D97-AF65-F5344CB8AC3E}">
        <p14:creationId xmlns:p14="http://schemas.microsoft.com/office/powerpoint/2010/main" val="25842566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ttangolo 67">
            <a:extLst>
              <a:ext uri="{FF2B5EF4-FFF2-40B4-BE49-F238E27FC236}">
                <a16:creationId xmlns:a16="http://schemas.microsoft.com/office/drawing/2014/main" id="{F5483012-A5D5-2F32-1A9F-7BAD84C8B07C}"/>
              </a:ext>
            </a:extLst>
          </p:cNvPr>
          <p:cNvSpPr/>
          <p:nvPr/>
        </p:nvSpPr>
        <p:spPr>
          <a:xfrm>
            <a:off x="1706124" y="2071002"/>
            <a:ext cx="2706309" cy="27017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45" name="Rettangolo 244">
            <a:extLst>
              <a:ext uri="{FF2B5EF4-FFF2-40B4-BE49-F238E27FC236}">
                <a16:creationId xmlns:a16="http://schemas.microsoft.com/office/drawing/2014/main" id="{BDD3CC7E-776D-B4F3-25CE-4673B281A632}"/>
              </a:ext>
            </a:extLst>
          </p:cNvPr>
          <p:cNvSpPr/>
          <p:nvPr/>
        </p:nvSpPr>
        <p:spPr>
          <a:xfrm>
            <a:off x="7167641" y="1758975"/>
            <a:ext cx="2494210" cy="27017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18" name="Connettore 2 117">
            <a:extLst>
              <a:ext uri="{FF2B5EF4-FFF2-40B4-BE49-F238E27FC236}">
                <a16:creationId xmlns:a16="http://schemas.microsoft.com/office/drawing/2014/main" id="{8F0F750E-F5A9-9EB3-54B0-3AA725237285}"/>
              </a:ext>
            </a:extLst>
          </p:cNvPr>
          <p:cNvCxnSpPr>
            <a:cxnSpLocks/>
            <a:stCxn id="101" idx="0"/>
            <a:endCxn id="98" idx="2"/>
          </p:cNvCxnSpPr>
          <p:nvPr/>
        </p:nvCxnSpPr>
        <p:spPr>
          <a:xfrm>
            <a:off x="4798486" y="3064639"/>
            <a:ext cx="147904" cy="1457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Connettore 2 130">
            <a:extLst>
              <a:ext uri="{FF2B5EF4-FFF2-40B4-BE49-F238E27FC236}">
                <a16:creationId xmlns:a16="http://schemas.microsoft.com/office/drawing/2014/main" id="{CDC01E46-CBF2-06A5-3C2E-35863A69E5F3}"/>
              </a:ext>
            </a:extLst>
          </p:cNvPr>
          <p:cNvCxnSpPr>
            <a:cxnSpLocks/>
          </p:cNvCxnSpPr>
          <p:nvPr/>
        </p:nvCxnSpPr>
        <p:spPr>
          <a:xfrm flipV="1">
            <a:off x="3763592" y="1351883"/>
            <a:ext cx="8526280" cy="760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3" name="Connettore 2 142">
            <a:extLst>
              <a:ext uri="{FF2B5EF4-FFF2-40B4-BE49-F238E27FC236}">
                <a16:creationId xmlns:a16="http://schemas.microsoft.com/office/drawing/2014/main" id="{011C7988-63A2-68EB-A262-08BF31A21F4C}"/>
              </a:ext>
            </a:extLst>
          </p:cNvPr>
          <p:cNvCxnSpPr>
            <a:cxnSpLocks/>
          </p:cNvCxnSpPr>
          <p:nvPr/>
        </p:nvCxnSpPr>
        <p:spPr>
          <a:xfrm flipH="1">
            <a:off x="6711471" y="1338980"/>
            <a:ext cx="125981" cy="104121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Connettore 2 143">
            <a:extLst>
              <a:ext uri="{FF2B5EF4-FFF2-40B4-BE49-F238E27FC236}">
                <a16:creationId xmlns:a16="http://schemas.microsoft.com/office/drawing/2014/main" id="{0DFF4473-8A77-CC8F-B8D4-1AFE0447F791}"/>
              </a:ext>
            </a:extLst>
          </p:cNvPr>
          <p:cNvCxnSpPr>
            <a:cxnSpLocks/>
            <a:endCxn id="97" idx="1"/>
          </p:cNvCxnSpPr>
          <p:nvPr/>
        </p:nvCxnSpPr>
        <p:spPr>
          <a:xfrm>
            <a:off x="5795704" y="1359974"/>
            <a:ext cx="73505" cy="104328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3" name="Connettore 2 232">
            <a:extLst>
              <a:ext uri="{FF2B5EF4-FFF2-40B4-BE49-F238E27FC236}">
                <a16:creationId xmlns:a16="http://schemas.microsoft.com/office/drawing/2014/main" id="{15E985E9-EA54-E531-A863-A45549CF8C16}"/>
              </a:ext>
            </a:extLst>
          </p:cNvPr>
          <p:cNvCxnSpPr>
            <a:cxnSpLocks/>
            <a:endCxn id="98" idx="1"/>
          </p:cNvCxnSpPr>
          <p:nvPr/>
        </p:nvCxnSpPr>
        <p:spPr>
          <a:xfrm>
            <a:off x="4981617" y="1362299"/>
            <a:ext cx="82078" cy="100596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Rettangolo 29">
            <a:extLst>
              <a:ext uri="{FF2B5EF4-FFF2-40B4-BE49-F238E27FC236}">
                <a16:creationId xmlns:a16="http://schemas.microsoft.com/office/drawing/2014/main" id="{71B9676C-D8CE-9C66-8607-07700F6514C9}"/>
              </a:ext>
            </a:extLst>
          </p:cNvPr>
          <p:cNvSpPr/>
          <p:nvPr/>
        </p:nvSpPr>
        <p:spPr>
          <a:xfrm rot="5400000">
            <a:off x="185558" y="3108670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BFCCAA6C-45FD-3C9E-E7C0-2B650E8CB61C}"/>
              </a:ext>
            </a:extLst>
          </p:cNvPr>
          <p:cNvCxnSpPr>
            <a:cxnSpLocks/>
          </p:cNvCxnSpPr>
          <p:nvPr/>
        </p:nvCxnSpPr>
        <p:spPr>
          <a:xfrm>
            <a:off x="603004" y="3238097"/>
            <a:ext cx="213036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DB1ABA58-D41F-25FD-826C-D10A44CA4B45}"/>
              </a:ext>
            </a:extLst>
          </p:cNvPr>
          <p:cNvCxnSpPr>
            <a:cxnSpLocks/>
          </p:cNvCxnSpPr>
          <p:nvPr/>
        </p:nvCxnSpPr>
        <p:spPr>
          <a:xfrm flipH="1">
            <a:off x="3010788" y="1601355"/>
            <a:ext cx="590356" cy="1012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Connettore 2 69">
            <a:extLst>
              <a:ext uri="{FF2B5EF4-FFF2-40B4-BE49-F238E27FC236}">
                <a16:creationId xmlns:a16="http://schemas.microsoft.com/office/drawing/2014/main" id="{884D47E2-FFDB-824F-09E8-0DD4F195B710}"/>
              </a:ext>
            </a:extLst>
          </p:cNvPr>
          <p:cNvCxnSpPr>
            <a:cxnSpLocks/>
            <a:stCxn id="30" idx="0"/>
          </p:cNvCxnSpPr>
          <p:nvPr/>
        </p:nvCxnSpPr>
        <p:spPr>
          <a:xfrm flipV="1">
            <a:off x="1110200" y="3237734"/>
            <a:ext cx="595924" cy="23986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F359FB94-553B-D29C-9567-EEC73A54C7FA}"/>
              </a:ext>
            </a:extLst>
          </p:cNvPr>
          <p:cNvCxnSpPr>
            <a:cxnSpLocks/>
            <a:stCxn id="98" idx="0"/>
            <a:endCxn id="102" idx="2"/>
          </p:cNvCxnSpPr>
          <p:nvPr/>
        </p:nvCxnSpPr>
        <p:spPr>
          <a:xfrm flipV="1">
            <a:off x="5181000" y="3122333"/>
            <a:ext cx="178125" cy="8806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0" name="Rettangolo 129">
            <a:extLst>
              <a:ext uri="{FF2B5EF4-FFF2-40B4-BE49-F238E27FC236}">
                <a16:creationId xmlns:a16="http://schemas.microsoft.com/office/drawing/2014/main" id="{00638BF2-314F-DD26-400A-AA7D7D1D1CAB}"/>
              </a:ext>
            </a:extLst>
          </p:cNvPr>
          <p:cNvSpPr/>
          <p:nvPr/>
        </p:nvSpPr>
        <p:spPr>
          <a:xfrm rot="5400000">
            <a:off x="5673131" y="2933009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cxnSp>
        <p:nvCxnSpPr>
          <p:cNvPr id="133" name="Connettore 2 132">
            <a:extLst>
              <a:ext uri="{FF2B5EF4-FFF2-40B4-BE49-F238E27FC236}">
                <a16:creationId xmlns:a16="http://schemas.microsoft.com/office/drawing/2014/main" id="{AB57261E-45B6-F426-7C55-D275D70D9094}"/>
              </a:ext>
            </a:extLst>
          </p:cNvPr>
          <p:cNvCxnSpPr>
            <a:cxnSpLocks/>
            <a:stCxn id="102" idx="0"/>
            <a:endCxn id="97" idx="2"/>
          </p:cNvCxnSpPr>
          <p:nvPr/>
        </p:nvCxnSpPr>
        <p:spPr>
          <a:xfrm>
            <a:off x="5600212" y="3122333"/>
            <a:ext cx="151692" cy="12306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Connettore 2 135">
            <a:extLst>
              <a:ext uri="{FF2B5EF4-FFF2-40B4-BE49-F238E27FC236}">
                <a16:creationId xmlns:a16="http://schemas.microsoft.com/office/drawing/2014/main" id="{57B7A365-30A7-9013-970D-DB9BF11829DA}"/>
              </a:ext>
            </a:extLst>
          </p:cNvPr>
          <p:cNvCxnSpPr>
            <a:cxnSpLocks/>
            <a:stCxn id="97" idx="0"/>
            <a:endCxn id="130" idx="2"/>
          </p:cNvCxnSpPr>
          <p:nvPr/>
        </p:nvCxnSpPr>
        <p:spPr>
          <a:xfrm flipV="1">
            <a:off x="5986514" y="3053553"/>
            <a:ext cx="173961" cy="19184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5" name="Connettore 2 144">
            <a:extLst>
              <a:ext uri="{FF2B5EF4-FFF2-40B4-BE49-F238E27FC236}">
                <a16:creationId xmlns:a16="http://schemas.microsoft.com/office/drawing/2014/main" id="{A100344A-41FD-CF85-8277-84BF53C143FA}"/>
              </a:ext>
            </a:extLst>
          </p:cNvPr>
          <p:cNvCxnSpPr>
            <a:cxnSpLocks/>
            <a:stCxn id="130" idx="0"/>
          </p:cNvCxnSpPr>
          <p:nvPr/>
        </p:nvCxnSpPr>
        <p:spPr>
          <a:xfrm>
            <a:off x="6401562" y="3053553"/>
            <a:ext cx="192604" cy="16878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7" name="Connettore 2 156">
            <a:extLst>
              <a:ext uri="{FF2B5EF4-FFF2-40B4-BE49-F238E27FC236}">
                <a16:creationId xmlns:a16="http://schemas.microsoft.com/office/drawing/2014/main" id="{2AB14283-9128-DAD3-15C2-96F2F5138F63}"/>
              </a:ext>
            </a:extLst>
          </p:cNvPr>
          <p:cNvCxnSpPr>
            <a:cxnSpLocks/>
            <a:endCxn id="158" idx="2"/>
          </p:cNvCxnSpPr>
          <p:nvPr/>
        </p:nvCxnSpPr>
        <p:spPr>
          <a:xfrm>
            <a:off x="8233295" y="3109852"/>
            <a:ext cx="268041" cy="51958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8" name="Rettangolo 157">
            <a:extLst>
              <a:ext uri="{FF2B5EF4-FFF2-40B4-BE49-F238E27FC236}">
                <a16:creationId xmlns:a16="http://schemas.microsoft.com/office/drawing/2014/main" id="{AA266ECD-1C1E-FB6E-9F66-373EA8560821}"/>
              </a:ext>
            </a:extLst>
          </p:cNvPr>
          <p:cNvSpPr/>
          <p:nvPr/>
        </p:nvSpPr>
        <p:spPr>
          <a:xfrm rot="5400000">
            <a:off x="8121620" y="3510731"/>
            <a:ext cx="996833" cy="23740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</a:rPr>
              <a:t>ATTENTION</a:t>
            </a:r>
          </a:p>
        </p:txBody>
      </p:sp>
      <p:cxnSp>
        <p:nvCxnSpPr>
          <p:cNvPr id="162" name="Connettore 4 161">
            <a:extLst>
              <a:ext uri="{FF2B5EF4-FFF2-40B4-BE49-F238E27FC236}">
                <a16:creationId xmlns:a16="http://schemas.microsoft.com/office/drawing/2014/main" id="{589A67E0-1D4D-6B38-7FB1-805735FD5B35}"/>
              </a:ext>
            </a:extLst>
          </p:cNvPr>
          <p:cNvCxnSpPr>
            <a:cxnSpLocks/>
            <a:stCxn id="97" idx="3"/>
            <a:endCxn id="158" idx="3"/>
          </p:cNvCxnSpPr>
          <p:nvPr/>
        </p:nvCxnSpPr>
        <p:spPr>
          <a:xfrm rot="16200000" flipH="1">
            <a:off x="7224465" y="2732276"/>
            <a:ext cx="40317" cy="2750828"/>
          </a:xfrm>
          <a:prstGeom prst="bentConnector3">
            <a:avLst>
              <a:gd name="adj1" fmla="val 217648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8" name="Rettangolo 167">
            <a:extLst>
              <a:ext uri="{FF2B5EF4-FFF2-40B4-BE49-F238E27FC236}">
                <a16:creationId xmlns:a16="http://schemas.microsoft.com/office/drawing/2014/main" id="{E8E57290-1679-3B6B-CDC8-42592DAA0D30}"/>
              </a:ext>
            </a:extLst>
          </p:cNvPr>
          <p:cNvSpPr/>
          <p:nvPr/>
        </p:nvSpPr>
        <p:spPr>
          <a:xfrm rot="5400000">
            <a:off x="8084735" y="2429103"/>
            <a:ext cx="1035986" cy="20541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Upsample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cxnSp>
        <p:nvCxnSpPr>
          <p:cNvPr id="170" name="Connettore 2 169">
            <a:extLst>
              <a:ext uri="{FF2B5EF4-FFF2-40B4-BE49-F238E27FC236}">
                <a16:creationId xmlns:a16="http://schemas.microsoft.com/office/drawing/2014/main" id="{DEC75AB6-188A-493E-FF00-6DBD632C1D33}"/>
              </a:ext>
            </a:extLst>
          </p:cNvPr>
          <p:cNvCxnSpPr>
            <a:cxnSpLocks/>
          </p:cNvCxnSpPr>
          <p:nvPr/>
        </p:nvCxnSpPr>
        <p:spPr>
          <a:xfrm flipV="1">
            <a:off x="6828776" y="3122333"/>
            <a:ext cx="599458" cy="1000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1" name="Connettore 4 190">
            <a:extLst>
              <a:ext uri="{FF2B5EF4-FFF2-40B4-BE49-F238E27FC236}">
                <a16:creationId xmlns:a16="http://schemas.microsoft.com/office/drawing/2014/main" id="{95BE99C8-8D3E-A8C2-C0AB-477F5D2592DC}"/>
              </a:ext>
            </a:extLst>
          </p:cNvPr>
          <p:cNvCxnSpPr>
            <a:cxnSpLocks/>
            <a:endCxn id="168" idx="1"/>
          </p:cNvCxnSpPr>
          <p:nvPr/>
        </p:nvCxnSpPr>
        <p:spPr>
          <a:xfrm flipV="1">
            <a:off x="6827208" y="2013816"/>
            <a:ext cx="1775520" cy="514612"/>
          </a:xfrm>
          <a:prstGeom prst="bentConnector4">
            <a:avLst>
              <a:gd name="adj1" fmla="val 13436"/>
              <a:gd name="adj2" fmla="val 19295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3" name="Rettangolo 202">
            <a:extLst>
              <a:ext uri="{FF2B5EF4-FFF2-40B4-BE49-F238E27FC236}">
                <a16:creationId xmlns:a16="http://schemas.microsoft.com/office/drawing/2014/main" id="{639B51B5-128A-67A4-A4A2-C06BEC579376}"/>
              </a:ext>
            </a:extLst>
          </p:cNvPr>
          <p:cNvSpPr/>
          <p:nvPr/>
        </p:nvSpPr>
        <p:spPr>
          <a:xfrm rot="5400000">
            <a:off x="8343655" y="3049278"/>
            <a:ext cx="1375794" cy="2344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CONCATENATE</a:t>
            </a:r>
          </a:p>
        </p:txBody>
      </p:sp>
      <p:cxnSp>
        <p:nvCxnSpPr>
          <p:cNvPr id="211" name="Connettore 2 210">
            <a:extLst>
              <a:ext uri="{FF2B5EF4-FFF2-40B4-BE49-F238E27FC236}">
                <a16:creationId xmlns:a16="http://schemas.microsoft.com/office/drawing/2014/main" id="{5FFBE1F7-CEDE-5338-5CFE-498F59FCE93C}"/>
              </a:ext>
            </a:extLst>
          </p:cNvPr>
          <p:cNvCxnSpPr>
            <a:cxnSpLocks/>
            <a:stCxn id="168" idx="0"/>
            <a:endCxn id="203" idx="2"/>
          </p:cNvCxnSpPr>
          <p:nvPr/>
        </p:nvCxnSpPr>
        <p:spPr>
          <a:xfrm>
            <a:off x="8705434" y="2531809"/>
            <a:ext cx="208889" cy="6346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Connettore 2 216">
            <a:extLst>
              <a:ext uri="{FF2B5EF4-FFF2-40B4-BE49-F238E27FC236}">
                <a16:creationId xmlns:a16="http://schemas.microsoft.com/office/drawing/2014/main" id="{C809AF82-FD35-E01A-B20C-BF8A04F295C3}"/>
              </a:ext>
            </a:extLst>
          </p:cNvPr>
          <p:cNvCxnSpPr>
            <a:cxnSpLocks/>
            <a:stCxn id="158" idx="0"/>
            <a:endCxn id="203" idx="2"/>
          </p:cNvCxnSpPr>
          <p:nvPr/>
        </p:nvCxnSpPr>
        <p:spPr>
          <a:xfrm flipV="1">
            <a:off x="8738738" y="3166508"/>
            <a:ext cx="175585" cy="462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5" name="Rettangolo 234">
            <a:extLst>
              <a:ext uri="{FF2B5EF4-FFF2-40B4-BE49-F238E27FC236}">
                <a16:creationId xmlns:a16="http://schemas.microsoft.com/office/drawing/2014/main" id="{4418B84B-C995-55CC-7E57-D5E5C38E64F4}"/>
              </a:ext>
            </a:extLst>
          </p:cNvPr>
          <p:cNvSpPr/>
          <p:nvPr/>
        </p:nvSpPr>
        <p:spPr>
          <a:xfrm rot="5400000">
            <a:off x="9004982" y="3106863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37" name="Connettore 2 236">
            <a:extLst>
              <a:ext uri="{FF2B5EF4-FFF2-40B4-BE49-F238E27FC236}">
                <a16:creationId xmlns:a16="http://schemas.microsoft.com/office/drawing/2014/main" id="{B1E3E41D-0746-01DC-9A09-3D3447C295AE}"/>
              </a:ext>
            </a:extLst>
          </p:cNvPr>
          <p:cNvCxnSpPr>
            <a:cxnSpLocks/>
            <a:stCxn id="203" idx="0"/>
            <a:endCxn id="235" idx="2"/>
          </p:cNvCxnSpPr>
          <p:nvPr/>
        </p:nvCxnSpPr>
        <p:spPr>
          <a:xfrm>
            <a:off x="9148782" y="3166508"/>
            <a:ext cx="192605" cy="146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Connettore 2 239">
            <a:extLst>
              <a:ext uri="{FF2B5EF4-FFF2-40B4-BE49-F238E27FC236}">
                <a16:creationId xmlns:a16="http://schemas.microsoft.com/office/drawing/2014/main" id="{0A69C63D-495E-5E1C-60AB-7EF909D04314}"/>
              </a:ext>
            </a:extLst>
          </p:cNvPr>
          <p:cNvCxnSpPr>
            <a:cxnSpLocks/>
          </p:cNvCxnSpPr>
          <p:nvPr/>
        </p:nvCxnSpPr>
        <p:spPr>
          <a:xfrm flipH="1">
            <a:off x="8624162" y="1346993"/>
            <a:ext cx="208015" cy="66437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7" name="CasellaDiTesto 246">
            <a:extLst>
              <a:ext uri="{FF2B5EF4-FFF2-40B4-BE49-F238E27FC236}">
                <a16:creationId xmlns:a16="http://schemas.microsoft.com/office/drawing/2014/main" id="{75F4E109-B7C0-A785-FEE6-B99B592F257C}"/>
              </a:ext>
            </a:extLst>
          </p:cNvPr>
          <p:cNvSpPr txBox="1"/>
          <p:nvPr/>
        </p:nvSpPr>
        <p:spPr>
          <a:xfrm>
            <a:off x="8156806" y="4117735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DECODER</a:t>
            </a:r>
          </a:p>
        </p:txBody>
      </p:sp>
      <p:sp>
        <p:nvSpPr>
          <p:cNvPr id="248" name="Rettangolo 247">
            <a:extLst>
              <a:ext uri="{FF2B5EF4-FFF2-40B4-BE49-F238E27FC236}">
                <a16:creationId xmlns:a16="http://schemas.microsoft.com/office/drawing/2014/main" id="{A74B8C53-3982-196C-6E09-DE42E0F20451}"/>
              </a:ext>
            </a:extLst>
          </p:cNvPr>
          <p:cNvSpPr/>
          <p:nvPr/>
        </p:nvSpPr>
        <p:spPr>
          <a:xfrm rot="5400000">
            <a:off x="9545860" y="2920815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sp>
        <p:nvSpPr>
          <p:cNvPr id="249" name="Rettangolo 248">
            <a:extLst>
              <a:ext uri="{FF2B5EF4-FFF2-40B4-BE49-F238E27FC236}">
                <a16:creationId xmlns:a16="http://schemas.microsoft.com/office/drawing/2014/main" id="{3FEF3946-1D4A-AEB1-DFBC-A82C74BB3E1B}"/>
              </a:ext>
            </a:extLst>
          </p:cNvPr>
          <p:cNvSpPr/>
          <p:nvPr/>
        </p:nvSpPr>
        <p:spPr>
          <a:xfrm rot="5400000">
            <a:off x="10313296" y="3066324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cxnSp>
        <p:nvCxnSpPr>
          <p:cNvPr id="252" name="Connettore 2 251">
            <a:extLst>
              <a:ext uri="{FF2B5EF4-FFF2-40B4-BE49-F238E27FC236}">
                <a16:creationId xmlns:a16="http://schemas.microsoft.com/office/drawing/2014/main" id="{798AEF9D-D8EB-2638-8A61-85E443D1ED97}"/>
              </a:ext>
            </a:extLst>
          </p:cNvPr>
          <p:cNvCxnSpPr>
            <a:cxnSpLocks/>
            <a:stCxn id="245" idx="3"/>
            <a:endCxn id="248" idx="2"/>
          </p:cNvCxnSpPr>
          <p:nvPr/>
        </p:nvCxnSpPr>
        <p:spPr>
          <a:xfrm flipV="1">
            <a:off x="9661851" y="3037517"/>
            <a:ext cx="711208" cy="723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Connettore 2 254">
            <a:extLst>
              <a:ext uri="{FF2B5EF4-FFF2-40B4-BE49-F238E27FC236}">
                <a16:creationId xmlns:a16="http://schemas.microsoft.com/office/drawing/2014/main" id="{16A90D91-2847-4014-2A5C-42EC546119D6}"/>
              </a:ext>
            </a:extLst>
          </p:cNvPr>
          <p:cNvCxnSpPr>
            <a:cxnSpLocks/>
            <a:stCxn id="248" idx="0"/>
            <a:endCxn id="249" idx="2"/>
          </p:cNvCxnSpPr>
          <p:nvPr/>
        </p:nvCxnSpPr>
        <p:spPr>
          <a:xfrm>
            <a:off x="10606461" y="3037517"/>
            <a:ext cx="534034" cy="145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8" name="Connettore 2 257">
            <a:extLst>
              <a:ext uri="{FF2B5EF4-FFF2-40B4-BE49-F238E27FC236}">
                <a16:creationId xmlns:a16="http://schemas.microsoft.com/office/drawing/2014/main" id="{C206AEFD-B6FD-F8B3-D0F7-EEF4B1768134}"/>
              </a:ext>
            </a:extLst>
          </p:cNvPr>
          <p:cNvCxnSpPr>
            <a:cxnSpLocks/>
            <a:endCxn id="248" idx="1"/>
          </p:cNvCxnSpPr>
          <p:nvPr/>
        </p:nvCxnSpPr>
        <p:spPr>
          <a:xfrm flipH="1">
            <a:off x="10489760" y="1355685"/>
            <a:ext cx="193962" cy="73793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0" name="Connettore 2 259">
            <a:extLst>
              <a:ext uri="{FF2B5EF4-FFF2-40B4-BE49-F238E27FC236}">
                <a16:creationId xmlns:a16="http://schemas.microsoft.com/office/drawing/2014/main" id="{A6F5C366-0AEE-4025-A3C6-207018A99D84}"/>
              </a:ext>
            </a:extLst>
          </p:cNvPr>
          <p:cNvCxnSpPr>
            <a:cxnSpLocks/>
            <a:endCxn id="249" idx="1"/>
          </p:cNvCxnSpPr>
          <p:nvPr/>
        </p:nvCxnSpPr>
        <p:spPr>
          <a:xfrm flipH="1">
            <a:off x="11257196" y="1350149"/>
            <a:ext cx="420430" cy="88897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5" name="Connettore 4 274">
            <a:extLst>
              <a:ext uri="{FF2B5EF4-FFF2-40B4-BE49-F238E27FC236}">
                <a16:creationId xmlns:a16="http://schemas.microsoft.com/office/drawing/2014/main" id="{EE9BCD7E-8EFC-6FDA-1062-BC66595EA4AC}"/>
              </a:ext>
            </a:extLst>
          </p:cNvPr>
          <p:cNvCxnSpPr>
            <a:cxnSpLocks/>
          </p:cNvCxnSpPr>
          <p:nvPr/>
        </p:nvCxnSpPr>
        <p:spPr>
          <a:xfrm>
            <a:off x="9678780" y="1820058"/>
            <a:ext cx="820866" cy="299696"/>
          </a:xfrm>
          <a:prstGeom prst="bentConnector3">
            <a:avLst>
              <a:gd name="adj1" fmla="val 9613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6" name="Connettore 4 285">
            <a:extLst>
              <a:ext uri="{FF2B5EF4-FFF2-40B4-BE49-F238E27FC236}">
                <a16:creationId xmlns:a16="http://schemas.microsoft.com/office/drawing/2014/main" id="{A6B982BD-40F1-2D0C-4B0C-1C43531B8323}"/>
              </a:ext>
            </a:extLst>
          </p:cNvPr>
          <p:cNvCxnSpPr>
            <a:cxnSpLocks/>
            <a:endCxn id="249" idx="1"/>
          </p:cNvCxnSpPr>
          <p:nvPr/>
        </p:nvCxnSpPr>
        <p:spPr>
          <a:xfrm>
            <a:off x="10625114" y="2135452"/>
            <a:ext cx="632082" cy="1036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8" name="Connettore 4 307">
            <a:extLst>
              <a:ext uri="{FF2B5EF4-FFF2-40B4-BE49-F238E27FC236}">
                <a16:creationId xmlns:a16="http://schemas.microsoft.com/office/drawing/2014/main" id="{0412D2EA-AEFA-322F-18FD-A5C844FA5CD8}"/>
              </a:ext>
            </a:extLst>
          </p:cNvPr>
          <p:cNvCxnSpPr>
            <a:cxnSpLocks/>
            <a:stCxn id="98" idx="3"/>
            <a:endCxn id="248" idx="3"/>
          </p:cNvCxnSpPr>
          <p:nvPr/>
        </p:nvCxnSpPr>
        <p:spPr>
          <a:xfrm rot="5400000" flipH="1" flipV="1">
            <a:off x="7741167" y="1303943"/>
            <a:ext cx="71120" cy="5426065"/>
          </a:xfrm>
          <a:prstGeom prst="bentConnector3">
            <a:avLst>
              <a:gd name="adj1" fmla="val -174382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1" name="Connettore 4 310">
            <a:extLst>
              <a:ext uri="{FF2B5EF4-FFF2-40B4-BE49-F238E27FC236}">
                <a16:creationId xmlns:a16="http://schemas.microsoft.com/office/drawing/2014/main" id="{20382E50-067A-44AF-B6FB-33573EA76FC6}"/>
              </a:ext>
            </a:extLst>
          </p:cNvPr>
          <p:cNvCxnSpPr>
            <a:cxnSpLocks/>
            <a:stCxn id="72" idx="2"/>
            <a:endCxn id="249" idx="3"/>
          </p:cNvCxnSpPr>
          <p:nvPr/>
        </p:nvCxnSpPr>
        <p:spPr>
          <a:xfrm rot="5400000" flipH="1" flipV="1">
            <a:off x="7162567" y="693210"/>
            <a:ext cx="660914" cy="7528344"/>
          </a:xfrm>
          <a:prstGeom prst="bentConnector3">
            <a:avLst>
              <a:gd name="adj1" fmla="val -15739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9" name="Rettangolo 318">
            <a:extLst>
              <a:ext uri="{FF2B5EF4-FFF2-40B4-BE49-F238E27FC236}">
                <a16:creationId xmlns:a16="http://schemas.microsoft.com/office/drawing/2014/main" id="{94933AD1-1B18-5096-7ED8-73D906B14805}"/>
              </a:ext>
            </a:extLst>
          </p:cNvPr>
          <p:cNvSpPr/>
          <p:nvPr/>
        </p:nvSpPr>
        <p:spPr>
          <a:xfrm rot="5400000">
            <a:off x="11059083" y="3049914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20" name="Connettore 2 319">
            <a:extLst>
              <a:ext uri="{FF2B5EF4-FFF2-40B4-BE49-F238E27FC236}">
                <a16:creationId xmlns:a16="http://schemas.microsoft.com/office/drawing/2014/main" id="{FB793541-6FC7-58EF-E6AA-3B69EEAE5C22}"/>
              </a:ext>
            </a:extLst>
          </p:cNvPr>
          <p:cNvCxnSpPr>
            <a:cxnSpLocks/>
            <a:stCxn id="249" idx="0"/>
            <a:endCxn id="319" idx="2"/>
          </p:cNvCxnSpPr>
          <p:nvPr/>
        </p:nvCxnSpPr>
        <p:spPr>
          <a:xfrm>
            <a:off x="11373897" y="3183026"/>
            <a:ext cx="303730" cy="199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Rettangolo 96">
            <a:extLst>
              <a:ext uri="{FF2B5EF4-FFF2-40B4-BE49-F238E27FC236}">
                <a16:creationId xmlns:a16="http://schemas.microsoft.com/office/drawing/2014/main" id="{2577A70E-BF1B-338E-4476-46246D9833CA}"/>
              </a:ext>
            </a:extLst>
          </p:cNvPr>
          <p:cNvSpPr/>
          <p:nvPr/>
        </p:nvSpPr>
        <p:spPr>
          <a:xfrm rot="5400000">
            <a:off x="5027071" y="3128089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98" name="Rettangolo 97">
            <a:extLst>
              <a:ext uri="{FF2B5EF4-FFF2-40B4-BE49-F238E27FC236}">
                <a16:creationId xmlns:a16="http://schemas.microsoft.com/office/drawing/2014/main" id="{17E9251F-18CF-44D8-740C-BA7A1EF89255}"/>
              </a:ext>
            </a:extLst>
          </p:cNvPr>
          <p:cNvSpPr/>
          <p:nvPr/>
        </p:nvSpPr>
        <p:spPr>
          <a:xfrm rot="5400000">
            <a:off x="4221557" y="3093093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101" name="Rettangolo 100">
            <a:extLst>
              <a:ext uri="{FF2B5EF4-FFF2-40B4-BE49-F238E27FC236}">
                <a16:creationId xmlns:a16="http://schemas.microsoft.com/office/drawing/2014/main" id="{28F2BDCC-31FA-FEB9-03E8-7FF993041F2D}"/>
              </a:ext>
            </a:extLst>
          </p:cNvPr>
          <p:cNvSpPr/>
          <p:nvPr/>
        </p:nvSpPr>
        <p:spPr>
          <a:xfrm rot="5400000">
            <a:off x="4070055" y="2944095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02" name="Rettangolo 101">
            <a:extLst>
              <a:ext uri="{FF2B5EF4-FFF2-40B4-BE49-F238E27FC236}">
                <a16:creationId xmlns:a16="http://schemas.microsoft.com/office/drawing/2014/main" id="{6DB969F4-201E-6ED7-4C3D-10F3CA8F7CB3}"/>
              </a:ext>
            </a:extLst>
          </p:cNvPr>
          <p:cNvSpPr/>
          <p:nvPr/>
        </p:nvSpPr>
        <p:spPr>
          <a:xfrm rot="5400000">
            <a:off x="4871781" y="3001789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37CF15E4-2966-70AB-5E23-F5FABEB13415}"/>
              </a:ext>
            </a:extLst>
          </p:cNvPr>
          <p:cNvSpPr/>
          <p:nvPr/>
        </p:nvSpPr>
        <p:spPr>
          <a:xfrm rot="5400000">
            <a:off x="5869333" y="3105030"/>
            <a:ext cx="1684276" cy="23461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BOTTLENECK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437032A8-A693-D39C-4B51-5CAABBFA8EBC}"/>
              </a:ext>
            </a:extLst>
          </p:cNvPr>
          <p:cNvSpPr/>
          <p:nvPr/>
        </p:nvSpPr>
        <p:spPr>
          <a:xfrm>
            <a:off x="3811017" y="6447820"/>
            <a:ext cx="1684276" cy="23461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BOTTLENECK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32F2EEF-AD89-0317-49AC-DA24A672B518}"/>
              </a:ext>
            </a:extLst>
          </p:cNvPr>
          <p:cNvSpPr txBox="1"/>
          <p:nvPr/>
        </p:nvSpPr>
        <p:spPr>
          <a:xfrm>
            <a:off x="5667383" y="6334292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=</a:t>
            </a:r>
          </a:p>
        </p:txBody>
      </p:sp>
      <p:sp>
        <p:nvSpPr>
          <p:cNvPr id="77" name="Rettangolo 76">
            <a:extLst>
              <a:ext uri="{FF2B5EF4-FFF2-40B4-BE49-F238E27FC236}">
                <a16:creationId xmlns:a16="http://schemas.microsoft.com/office/drawing/2014/main" id="{929C6F6B-F510-2680-94E5-2144CD2532B0}"/>
              </a:ext>
            </a:extLst>
          </p:cNvPr>
          <p:cNvSpPr/>
          <p:nvPr/>
        </p:nvSpPr>
        <p:spPr>
          <a:xfrm>
            <a:off x="7428236" y="2153724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Rettangolo 77">
            <a:extLst>
              <a:ext uri="{FF2B5EF4-FFF2-40B4-BE49-F238E27FC236}">
                <a16:creationId xmlns:a16="http://schemas.microsoft.com/office/drawing/2014/main" id="{419124EA-E157-FF31-EB5D-2E438E0B21EC}"/>
              </a:ext>
            </a:extLst>
          </p:cNvPr>
          <p:cNvSpPr/>
          <p:nvPr/>
        </p:nvSpPr>
        <p:spPr>
          <a:xfrm rot="5400000">
            <a:off x="7214777" y="2367181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79" name="Rettangolo 78">
            <a:extLst>
              <a:ext uri="{FF2B5EF4-FFF2-40B4-BE49-F238E27FC236}">
                <a16:creationId xmlns:a16="http://schemas.microsoft.com/office/drawing/2014/main" id="{994FE372-1694-C61A-3C66-1D126223B89D}"/>
              </a:ext>
            </a:extLst>
          </p:cNvPr>
          <p:cNvSpPr/>
          <p:nvPr/>
        </p:nvSpPr>
        <p:spPr>
          <a:xfrm rot="5400000">
            <a:off x="7477486" y="2980032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80" name="Rettangolo 79">
            <a:extLst>
              <a:ext uri="{FF2B5EF4-FFF2-40B4-BE49-F238E27FC236}">
                <a16:creationId xmlns:a16="http://schemas.microsoft.com/office/drawing/2014/main" id="{CC06DEA0-71CE-1EF6-429F-D6CB68743BF0}"/>
              </a:ext>
            </a:extLst>
          </p:cNvPr>
          <p:cNvSpPr/>
          <p:nvPr/>
        </p:nvSpPr>
        <p:spPr>
          <a:xfrm rot="5400000">
            <a:off x="7823426" y="3578015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7790AB9A-FAF1-95E0-FBFF-408BB96EFB2E}"/>
              </a:ext>
            </a:extLst>
          </p:cNvPr>
          <p:cNvSpPr/>
          <p:nvPr/>
        </p:nvSpPr>
        <p:spPr>
          <a:xfrm>
            <a:off x="45719" y="783985"/>
            <a:ext cx="359481" cy="4294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3C57E1D2-9663-4216-66D8-11BAF0A6F14A}"/>
              </a:ext>
            </a:extLst>
          </p:cNvPr>
          <p:cNvCxnSpPr>
            <a:cxnSpLocks/>
          </p:cNvCxnSpPr>
          <p:nvPr/>
        </p:nvCxnSpPr>
        <p:spPr>
          <a:xfrm>
            <a:off x="405200" y="983900"/>
            <a:ext cx="253281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ettangolo 15">
            <a:extLst>
              <a:ext uri="{FF2B5EF4-FFF2-40B4-BE49-F238E27FC236}">
                <a16:creationId xmlns:a16="http://schemas.microsoft.com/office/drawing/2014/main" id="{CDB7CC99-E0F4-A7D4-D181-103ACE2577DD}"/>
              </a:ext>
            </a:extLst>
          </p:cNvPr>
          <p:cNvSpPr/>
          <p:nvPr/>
        </p:nvSpPr>
        <p:spPr>
          <a:xfrm>
            <a:off x="648690" y="755460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Pos Encoding</a:t>
            </a: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81F8974D-31B0-5B30-1C76-9DC1EC9A35B0}"/>
              </a:ext>
            </a:extLst>
          </p:cNvPr>
          <p:cNvSpPr/>
          <p:nvPr/>
        </p:nvSpPr>
        <p:spPr>
          <a:xfrm>
            <a:off x="2269919" y="1140235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Time MLP</a:t>
            </a: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655F166A-48F2-2BF8-4D7D-5BAB216E164C}"/>
              </a:ext>
            </a:extLst>
          </p:cNvPr>
          <p:cNvSpPr/>
          <p:nvPr/>
        </p:nvSpPr>
        <p:spPr>
          <a:xfrm rot="5400000">
            <a:off x="3356808" y="12039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2A08F5E3-BA92-EB24-C421-9388F7AE029D}"/>
              </a:ext>
            </a:extLst>
          </p:cNvPr>
          <p:cNvCxnSpPr>
            <a:cxnSpLocks/>
          </p:cNvCxnSpPr>
          <p:nvPr/>
        </p:nvCxnSpPr>
        <p:spPr>
          <a:xfrm>
            <a:off x="1523839" y="968570"/>
            <a:ext cx="294093" cy="30942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15911E39-D480-EC88-479F-324CE2CCF1F7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3149157" y="1357019"/>
            <a:ext cx="298938" cy="73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Rettangolo 21">
            <a:extLst>
              <a:ext uri="{FF2B5EF4-FFF2-40B4-BE49-F238E27FC236}">
                <a16:creationId xmlns:a16="http://schemas.microsoft.com/office/drawing/2014/main" id="{B88A36F5-F425-4AEF-A815-4891EF92146B}"/>
              </a:ext>
            </a:extLst>
          </p:cNvPr>
          <p:cNvSpPr/>
          <p:nvPr/>
        </p:nvSpPr>
        <p:spPr>
          <a:xfrm>
            <a:off x="25500" y="1440050"/>
            <a:ext cx="359481" cy="4294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dirty="0">
                <a:solidFill>
                  <a:schemeClr val="tx1"/>
                </a:solidFill>
              </a:rPr>
              <a:t>y</a:t>
            </a:r>
          </a:p>
        </p:txBody>
      </p: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30FE18B1-8247-4386-0E3D-D3C499C92C7A}"/>
              </a:ext>
            </a:extLst>
          </p:cNvPr>
          <p:cNvCxnSpPr>
            <a:cxnSpLocks/>
          </p:cNvCxnSpPr>
          <p:nvPr/>
        </p:nvCxnSpPr>
        <p:spPr>
          <a:xfrm>
            <a:off x="384981" y="1648190"/>
            <a:ext cx="253281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Rettangolo 23">
            <a:extLst>
              <a:ext uri="{FF2B5EF4-FFF2-40B4-BE49-F238E27FC236}">
                <a16:creationId xmlns:a16="http://schemas.microsoft.com/office/drawing/2014/main" id="{BBE8D1CC-DC8F-FC48-C895-D519D126BE64}"/>
              </a:ext>
            </a:extLst>
          </p:cNvPr>
          <p:cNvSpPr/>
          <p:nvPr/>
        </p:nvSpPr>
        <p:spPr>
          <a:xfrm>
            <a:off x="647742" y="1403855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Label </a:t>
            </a:r>
            <a:r>
              <a:rPr lang="it-IT" sz="1100" dirty="0" err="1">
                <a:solidFill>
                  <a:schemeClr val="tx1"/>
                </a:solidFill>
              </a:rPr>
              <a:t>Embedding</a:t>
            </a:r>
            <a:endParaRPr lang="it-IT" sz="1100" dirty="0">
              <a:solidFill>
                <a:schemeClr val="tx1"/>
              </a:solidFill>
            </a:endParaRPr>
          </a:p>
        </p:txBody>
      </p: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65C0C994-BB15-3795-6DA5-4189EE6FF312}"/>
              </a:ext>
            </a:extLst>
          </p:cNvPr>
          <p:cNvCxnSpPr>
            <a:cxnSpLocks/>
          </p:cNvCxnSpPr>
          <p:nvPr/>
        </p:nvCxnSpPr>
        <p:spPr>
          <a:xfrm flipV="1">
            <a:off x="1526997" y="1450764"/>
            <a:ext cx="290935" cy="20702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1D4B74C4-97C8-C269-6412-CF875DF4AB69}"/>
              </a:ext>
            </a:extLst>
          </p:cNvPr>
          <p:cNvCxnSpPr>
            <a:cxnSpLocks/>
            <a:stCxn id="32" idx="6"/>
            <a:endCxn id="17" idx="1"/>
          </p:cNvCxnSpPr>
          <p:nvPr/>
        </p:nvCxnSpPr>
        <p:spPr>
          <a:xfrm>
            <a:off x="1952881" y="1356623"/>
            <a:ext cx="317038" cy="1761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R 31">
            <a:extLst>
              <a:ext uri="{FF2B5EF4-FFF2-40B4-BE49-F238E27FC236}">
                <a16:creationId xmlns:a16="http://schemas.microsoft.com/office/drawing/2014/main" id="{38D155D2-ADBE-CB19-F5D9-66F7EC92591D}"/>
              </a:ext>
            </a:extLst>
          </p:cNvPr>
          <p:cNvSpPr/>
          <p:nvPr/>
        </p:nvSpPr>
        <p:spPr>
          <a:xfrm>
            <a:off x="1771945" y="1262194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9A16D984-9526-7014-E089-DE68D1FDA775}"/>
              </a:ext>
            </a:extLst>
          </p:cNvPr>
          <p:cNvCxnSpPr>
            <a:cxnSpLocks/>
            <a:stCxn id="100" idx="1"/>
          </p:cNvCxnSpPr>
          <p:nvPr/>
        </p:nvCxnSpPr>
        <p:spPr>
          <a:xfrm flipV="1">
            <a:off x="4191632" y="3064639"/>
            <a:ext cx="365767" cy="56901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Connettore 4 5">
            <a:extLst>
              <a:ext uri="{FF2B5EF4-FFF2-40B4-BE49-F238E27FC236}">
                <a16:creationId xmlns:a16="http://schemas.microsoft.com/office/drawing/2014/main" id="{510A602F-A49D-B5A4-51FD-925CAF8654F2}"/>
              </a:ext>
            </a:extLst>
          </p:cNvPr>
          <p:cNvCxnSpPr>
            <a:cxnSpLocks/>
            <a:stCxn id="30" idx="3"/>
          </p:cNvCxnSpPr>
          <p:nvPr/>
        </p:nvCxnSpPr>
        <p:spPr>
          <a:xfrm rot="5400000" flipH="1" flipV="1">
            <a:off x="1368563" y="2391088"/>
            <a:ext cx="1230811" cy="2053637"/>
          </a:xfrm>
          <a:prstGeom prst="bentConnector3">
            <a:avLst>
              <a:gd name="adj1" fmla="val -143918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ttangolo 6">
            <a:extLst>
              <a:ext uri="{FF2B5EF4-FFF2-40B4-BE49-F238E27FC236}">
                <a16:creationId xmlns:a16="http://schemas.microsoft.com/office/drawing/2014/main" id="{0D61BDD9-1228-54A3-5AE7-70912F38C870}"/>
              </a:ext>
            </a:extLst>
          </p:cNvPr>
          <p:cNvSpPr/>
          <p:nvPr/>
        </p:nvSpPr>
        <p:spPr>
          <a:xfrm>
            <a:off x="1640765" y="5735980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69" name="Connettore 2 68">
            <a:extLst>
              <a:ext uri="{FF2B5EF4-FFF2-40B4-BE49-F238E27FC236}">
                <a16:creationId xmlns:a16="http://schemas.microsoft.com/office/drawing/2014/main" id="{7F7E228B-4369-84AC-FDF3-D2E5A4234531}"/>
              </a:ext>
            </a:extLst>
          </p:cNvPr>
          <p:cNvCxnSpPr>
            <a:cxnSpLocks/>
            <a:endCxn id="74" idx="3"/>
          </p:cNvCxnSpPr>
          <p:nvPr/>
        </p:nvCxnSpPr>
        <p:spPr>
          <a:xfrm flipV="1">
            <a:off x="2611515" y="2774843"/>
            <a:ext cx="335302" cy="29990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Connettore 2 70">
            <a:extLst>
              <a:ext uri="{FF2B5EF4-FFF2-40B4-BE49-F238E27FC236}">
                <a16:creationId xmlns:a16="http://schemas.microsoft.com/office/drawing/2014/main" id="{C6548889-91AD-6A53-923A-58614DA8D66E}"/>
              </a:ext>
            </a:extLst>
          </p:cNvPr>
          <p:cNvCxnSpPr>
            <a:cxnSpLocks/>
            <a:stCxn id="74" idx="6"/>
            <a:endCxn id="93" idx="1"/>
          </p:cNvCxnSpPr>
          <p:nvPr/>
        </p:nvCxnSpPr>
        <p:spPr>
          <a:xfrm>
            <a:off x="3101256" y="2708072"/>
            <a:ext cx="360920" cy="18263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2" name="CasellaDiTesto 71">
            <a:extLst>
              <a:ext uri="{FF2B5EF4-FFF2-40B4-BE49-F238E27FC236}">
                <a16:creationId xmlns:a16="http://schemas.microsoft.com/office/drawing/2014/main" id="{33DD9F65-682C-E9B7-3627-E72C08890B42}"/>
              </a:ext>
            </a:extLst>
          </p:cNvPr>
          <p:cNvSpPr txBox="1"/>
          <p:nvPr/>
        </p:nvSpPr>
        <p:spPr>
          <a:xfrm>
            <a:off x="2976330" y="4356952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ENCODER</a:t>
            </a:r>
          </a:p>
        </p:txBody>
      </p:sp>
      <p:sp>
        <p:nvSpPr>
          <p:cNvPr id="74" name="OR 73">
            <a:extLst>
              <a:ext uri="{FF2B5EF4-FFF2-40B4-BE49-F238E27FC236}">
                <a16:creationId xmlns:a16="http://schemas.microsoft.com/office/drawing/2014/main" id="{37EF7478-A7C8-E2A2-093D-494A5D894886}"/>
              </a:ext>
            </a:extLst>
          </p:cNvPr>
          <p:cNvSpPr/>
          <p:nvPr/>
        </p:nvSpPr>
        <p:spPr>
          <a:xfrm>
            <a:off x="2920320" y="2613643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5" name="Rettangolo 74">
            <a:extLst>
              <a:ext uri="{FF2B5EF4-FFF2-40B4-BE49-F238E27FC236}">
                <a16:creationId xmlns:a16="http://schemas.microsoft.com/office/drawing/2014/main" id="{3F6C8BAA-9BC1-C260-AA38-C5D694F44453}"/>
              </a:ext>
            </a:extLst>
          </p:cNvPr>
          <p:cNvSpPr/>
          <p:nvPr/>
        </p:nvSpPr>
        <p:spPr>
          <a:xfrm>
            <a:off x="1822557" y="2155050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6" name="Rettangolo 75">
            <a:extLst>
              <a:ext uri="{FF2B5EF4-FFF2-40B4-BE49-F238E27FC236}">
                <a16:creationId xmlns:a16="http://schemas.microsoft.com/office/drawing/2014/main" id="{D6BC365D-517B-3D36-3403-61AAFFAF7A79}"/>
              </a:ext>
            </a:extLst>
          </p:cNvPr>
          <p:cNvSpPr/>
          <p:nvPr/>
        </p:nvSpPr>
        <p:spPr>
          <a:xfrm rot="5400000">
            <a:off x="1609098" y="2368507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84" name="Rettangolo 83">
            <a:extLst>
              <a:ext uri="{FF2B5EF4-FFF2-40B4-BE49-F238E27FC236}">
                <a16:creationId xmlns:a16="http://schemas.microsoft.com/office/drawing/2014/main" id="{C8E5CFC9-D1C5-5CE0-AC46-BA6C9130C176}"/>
              </a:ext>
            </a:extLst>
          </p:cNvPr>
          <p:cNvSpPr/>
          <p:nvPr/>
        </p:nvSpPr>
        <p:spPr>
          <a:xfrm rot="5400000">
            <a:off x="1871807" y="2981358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92" name="Rettangolo 91">
            <a:extLst>
              <a:ext uri="{FF2B5EF4-FFF2-40B4-BE49-F238E27FC236}">
                <a16:creationId xmlns:a16="http://schemas.microsoft.com/office/drawing/2014/main" id="{90248A3C-F5C4-BC9C-730D-AA7B23C191C8}"/>
              </a:ext>
            </a:extLst>
          </p:cNvPr>
          <p:cNvSpPr/>
          <p:nvPr/>
        </p:nvSpPr>
        <p:spPr>
          <a:xfrm rot="5400000">
            <a:off x="2217747" y="3579341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93" name="Rettangolo 92">
            <a:extLst>
              <a:ext uri="{FF2B5EF4-FFF2-40B4-BE49-F238E27FC236}">
                <a16:creationId xmlns:a16="http://schemas.microsoft.com/office/drawing/2014/main" id="{5E18B83C-C9FC-6EA5-C219-1739A82E8558}"/>
              </a:ext>
            </a:extLst>
          </p:cNvPr>
          <p:cNvSpPr/>
          <p:nvPr/>
        </p:nvSpPr>
        <p:spPr>
          <a:xfrm>
            <a:off x="3462176" y="2195949"/>
            <a:ext cx="611353" cy="13895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4" name="Rettangolo 93">
            <a:extLst>
              <a:ext uri="{FF2B5EF4-FFF2-40B4-BE49-F238E27FC236}">
                <a16:creationId xmlns:a16="http://schemas.microsoft.com/office/drawing/2014/main" id="{76CD5551-7D07-7F35-ED6D-24D7A5B17177}"/>
              </a:ext>
            </a:extLst>
          </p:cNvPr>
          <p:cNvSpPr/>
          <p:nvPr/>
        </p:nvSpPr>
        <p:spPr>
          <a:xfrm rot="5400000">
            <a:off x="3248717" y="2409406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95" name="Rettangolo 94">
            <a:extLst>
              <a:ext uri="{FF2B5EF4-FFF2-40B4-BE49-F238E27FC236}">
                <a16:creationId xmlns:a16="http://schemas.microsoft.com/office/drawing/2014/main" id="{363F3568-3850-96B6-02EA-FAC0C0424BFE}"/>
              </a:ext>
            </a:extLst>
          </p:cNvPr>
          <p:cNvSpPr/>
          <p:nvPr/>
        </p:nvSpPr>
        <p:spPr>
          <a:xfrm rot="5400000">
            <a:off x="3511426" y="3022257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cxnSp>
        <p:nvCxnSpPr>
          <p:cNvPr id="99" name="Connettore 7 98">
            <a:extLst>
              <a:ext uri="{FF2B5EF4-FFF2-40B4-BE49-F238E27FC236}">
                <a16:creationId xmlns:a16="http://schemas.microsoft.com/office/drawing/2014/main" id="{0B76C8D1-AA61-3D6A-64C7-E84BC4863635}"/>
              </a:ext>
            </a:extLst>
          </p:cNvPr>
          <p:cNvCxnSpPr>
            <a:cxnSpLocks/>
            <a:endCxn id="104" idx="2"/>
          </p:cNvCxnSpPr>
          <p:nvPr/>
        </p:nvCxnSpPr>
        <p:spPr>
          <a:xfrm flipV="1">
            <a:off x="2872731" y="3909606"/>
            <a:ext cx="727658" cy="420245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0" name="Rettangolo 99">
            <a:extLst>
              <a:ext uri="{FF2B5EF4-FFF2-40B4-BE49-F238E27FC236}">
                <a16:creationId xmlns:a16="http://schemas.microsoft.com/office/drawing/2014/main" id="{17766EA1-BE25-1C19-8E01-DAD0320C324A}"/>
              </a:ext>
            </a:extLst>
          </p:cNvPr>
          <p:cNvSpPr/>
          <p:nvPr/>
        </p:nvSpPr>
        <p:spPr>
          <a:xfrm rot="5400000">
            <a:off x="3947296" y="3724945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103" name="Connettore 2 102">
            <a:extLst>
              <a:ext uri="{FF2B5EF4-FFF2-40B4-BE49-F238E27FC236}">
                <a16:creationId xmlns:a16="http://schemas.microsoft.com/office/drawing/2014/main" id="{15C32711-EB11-3ABB-BDEE-B4A0D577EA1B}"/>
              </a:ext>
            </a:extLst>
          </p:cNvPr>
          <p:cNvCxnSpPr>
            <a:cxnSpLocks/>
            <a:endCxn id="104" idx="0"/>
          </p:cNvCxnSpPr>
          <p:nvPr/>
        </p:nvCxnSpPr>
        <p:spPr>
          <a:xfrm flipH="1">
            <a:off x="3690857" y="3594651"/>
            <a:ext cx="38631" cy="220526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4" name="OR 103">
            <a:extLst>
              <a:ext uri="{FF2B5EF4-FFF2-40B4-BE49-F238E27FC236}">
                <a16:creationId xmlns:a16="http://schemas.microsoft.com/office/drawing/2014/main" id="{533A5CC3-9502-12D0-81C7-F2CED1725C9B}"/>
              </a:ext>
            </a:extLst>
          </p:cNvPr>
          <p:cNvSpPr/>
          <p:nvPr/>
        </p:nvSpPr>
        <p:spPr>
          <a:xfrm>
            <a:off x="3600389" y="3815177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05" name="Connettore 2 104">
            <a:extLst>
              <a:ext uri="{FF2B5EF4-FFF2-40B4-BE49-F238E27FC236}">
                <a16:creationId xmlns:a16="http://schemas.microsoft.com/office/drawing/2014/main" id="{1567DB5D-9DE6-3264-7CD3-36A9588FFA98}"/>
              </a:ext>
            </a:extLst>
          </p:cNvPr>
          <p:cNvCxnSpPr>
            <a:cxnSpLocks/>
            <a:stCxn id="104" idx="6"/>
            <a:endCxn id="100" idx="2"/>
          </p:cNvCxnSpPr>
          <p:nvPr/>
        </p:nvCxnSpPr>
        <p:spPr>
          <a:xfrm flipV="1">
            <a:off x="3781325" y="3877994"/>
            <a:ext cx="257258" cy="3161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7" name="Rettangolo 106">
            <a:extLst>
              <a:ext uri="{FF2B5EF4-FFF2-40B4-BE49-F238E27FC236}">
                <a16:creationId xmlns:a16="http://schemas.microsoft.com/office/drawing/2014/main" id="{DC5E5968-BD60-B1B5-DE32-7C32D49C09D5}"/>
              </a:ext>
            </a:extLst>
          </p:cNvPr>
          <p:cNvSpPr/>
          <p:nvPr/>
        </p:nvSpPr>
        <p:spPr>
          <a:xfrm rot="16200000">
            <a:off x="2090720" y="3835089"/>
            <a:ext cx="583962" cy="98040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8" name="Rettangolo 107">
            <a:extLst>
              <a:ext uri="{FF2B5EF4-FFF2-40B4-BE49-F238E27FC236}">
                <a16:creationId xmlns:a16="http://schemas.microsoft.com/office/drawing/2014/main" id="{9CECFA7B-3478-2EFF-4E74-1512902C00F8}"/>
              </a:ext>
            </a:extLst>
          </p:cNvPr>
          <p:cNvSpPr/>
          <p:nvPr/>
        </p:nvSpPr>
        <p:spPr>
          <a:xfrm>
            <a:off x="1893355" y="4044815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09" name="Rettangolo 108">
            <a:extLst>
              <a:ext uri="{FF2B5EF4-FFF2-40B4-BE49-F238E27FC236}">
                <a16:creationId xmlns:a16="http://schemas.microsoft.com/office/drawing/2014/main" id="{EA377F4C-7456-88AC-F4A7-1F0FDBF628AA}"/>
              </a:ext>
            </a:extLst>
          </p:cNvPr>
          <p:cNvSpPr/>
          <p:nvPr/>
        </p:nvSpPr>
        <p:spPr>
          <a:xfrm>
            <a:off x="2139889" y="4341615"/>
            <a:ext cx="733013" cy="27565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>
                <a:solidFill>
                  <a:schemeClr val="tx1"/>
                </a:solidFill>
              </a:rPr>
              <a:t>Batch Norm</a:t>
            </a:r>
          </a:p>
        </p:txBody>
      </p:sp>
      <p:cxnSp>
        <p:nvCxnSpPr>
          <p:cNvPr id="110" name="Connettore 2 109">
            <a:extLst>
              <a:ext uri="{FF2B5EF4-FFF2-40B4-BE49-F238E27FC236}">
                <a16:creationId xmlns:a16="http://schemas.microsoft.com/office/drawing/2014/main" id="{ADB14633-02D7-844B-A0F2-D87E4194F229}"/>
              </a:ext>
            </a:extLst>
          </p:cNvPr>
          <p:cNvCxnSpPr>
            <a:cxnSpLocks/>
            <a:endCxn id="107" idx="0"/>
          </p:cNvCxnSpPr>
          <p:nvPr/>
        </p:nvCxnSpPr>
        <p:spPr>
          <a:xfrm flipV="1">
            <a:off x="1709931" y="4325293"/>
            <a:ext cx="182567" cy="18201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1" name="Connettore 2 110">
            <a:extLst>
              <a:ext uri="{FF2B5EF4-FFF2-40B4-BE49-F238E27FC236}">
                <a16:creationId xmlns:a16="http://schemas.microsoft.com/office/drawing/2014/main" id="{85E2986B-BBEF-42D9-67B8-8683A4C0C0AB}"/>
              </a:ext>
            </a:extLst>
          </p:cNvPr>
          <p:cNvCxnSpPr>
            <a:cxnSpLocks/>
            <a:stCxn id="68" idx="1"/>
            <a:endCxn id="75" idx="1"/>
          </p:cNvCxnSpPr>
          <p:nvPr/>
        </p:nvCxnSpPr>
        <p:spPr>
          <a:xfrm flipV="1">
            <a:off x="1706124" y="3070061"/>
            <a:ext cx="116433" cy="35181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9" name="Rettangolo 118">
            <a:extLst>
              <a:ext uri="{FF2B5EF4-FFF2-40B4-BE49-F238E27FC236}">
                <a16:creationId xmlns:a16="http://schemas.microsoft.com/office/drawing/2014/main" id="{15740466-2972-AA38-A50D-777E9FEC7FED}"/>
              </a:ext>
            </a:extLst>
          </p:cNvPr>
          <p:cNvSpPr/>
          <p:nvPr/>
        </p:nvSpPr>
        <p:spPr>
          <a:xfrm>
            <a:off x="6174843" y="6447819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FBE4275-6194-6A25-7496-F74B4F8E5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6" y="2963269"/>
            <a:ext cx="584200" cy="5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8123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4C5D72-7CA8-B368-4244-34147DF00A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/>
              <a:t>UNet</a:t>
            </a:r>
            <a:r>
              <a:rPr lang="it-IT" dirty="0"/>
              <a:t> for new data generation</a:t>
            </a:r>
            <a:br>
              <a:rPr lang="it-IT" dirty="0"/>
            </a:br>
            <a:r>
              <a:rPr lang="it-IT" dirty="0"/>
              <a:t>(</a:t>
            </a:r>
            <a:r>
              <a:rPr lang="it-IT" dirty="0" err="1"/>
              <a:t>Residual-Attention</a:t>
            </a:r>
            <a:r>
              <a:rPr lang="it-IT" dirty="0"/>
              <a:t> </a:t>
            </a:r>
            <a:r>
              <a:rPr lang="it-IT" dirty="0" err="1"/>
              <a:t>Unet</a:t>
            </a:r>
            <a:r>
              <a:rPr lang="it-IT" dirty="0"/>
              <a:t> style </a:t>
            </a:r>
            <a:r>
              <a:rPr lang="it-IT" dirty="0" err="1"/>
              <a:t>DiffiT</a:t>
            </a:r>
            <a:r>
              <a:rPr lang="it-IT" dirty="0"/>
              <a:t>)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E08D269-9B68-AE0D-EB85-F52611FC735C}"/>
              </a:ext>
            </a:extLst>
          </p:cNvPr>
          <p:cNvSpPr txBox="1"/>
          <p:nvPr/>
        </p:nvSpPr>
        <p:spPr>
          <a:xfrm>
            <a:off x="2781300" y="414477"/>
            <a:ext cx="609765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 dirty="0">
                <a:solidFill>
                  <a:srgbClr val="FFC000"/>
                </a:solidFill>
              </a:rPr>
              <a:t>WORK IN PROGRESS</a:t>
            </a:r>
          </a:p>
        </p:txBody>
      </p:sp>
    </p:spTree>
    <p:extLst>
      <p:ext uri="{BB962C8B-B14F-4D97-AF65-F5344CB8AC3E}">
        <p14:creationId xmlns:p14="http://schemas.microsoft.com/office/powerpoint/2010/main" val="24140960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1" name="Connettore 2 130">
            <a:extLst>
              <a:ext uri="{FF2B5EF4-FFF2-40B4-BE49-F238E27FC236}">
                <a16:creationId xmlns:a16="http://schemas.microsoft.com/office/drawing/2014/main" id="{CDC01E46-CBF2-06A5-3C2E-35863A69E5F3}"/>
              </a:ext>
            </a:extLst>
          </p:cNvPr>
          <p:cNvCxnSpPr>
            <a:cxnSpLocks/>
          </p:cNvCxnSpPr>
          <p:nvPr/>
        </p:nvCxnSpPr>
        <p:spPr>
          <a:xfrm flipV="1">
            <a:off x="3763592" y="1351883"/>
            <a:ext cx="8526280" cy="760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Rettangolo 29">
            <a:extLst>
              <a:ext uri="{FF2B5EF4-FFF2-40B4-BE49-F238E27FC236}">
                <a16:creationId xmlns:a16="http://schemas.microsoft.com/office/drawing/2014/main" id="{71B9676C-D8CE-9C66-8607-07700F6514C9}"/>
              </a:ext>
            </a:extLst>
          </p:cNvPr>
          <p:cNvSpPr/>
          <p:nvPr/>
        </p:nvSpPr>
        <p:spPr>
          <a:xfrm rot="5400000">
            <a:off x="185558" y="3108670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BFCCAA6C-45FD-3C9E-E7C0-2B650E8CB61C}"/>
              </a:ext>
            </a:extLst>
          </p:cNvPr>
          <p:cNvCxnSpPr>
            <a:cxnSpLocks/>
          </p:cNvCxnSpPr>
          <p:nvPr/>
        </p:nvCxnSpPr>
        <p:spPr>
          <a:xfrm>
            <a:off x="603004" y="3238097"/>
            <a:ext cx="213036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Connettore 2 69">
            <a:extLst>
              <a:ext uri="{FF2B5EF4-FFF2-40B4-BE49-F238E27FC236}">
                <a16:creationId xmlns:a16="http://schemas.microsoft.com/office/drawing/2014/main" id="{884D47E2-FFDB-824F-09E8-0DD4F195B710}"/>
              </a:ext>
            </a:extLst>
          </p:cNvPr>
          <p:cNvCxnSpPr>
            <a:cxnSpLocks/>
            <a:stCxn id="30" idx="0"/>
            <a:endCxn id="196" idx="2"/>
          </p:cNvCxnSpPr>
          <p:nvPr/>
        </p:nvCxnSpPr>
        <p:spPr>
          <a:xfrm>
            <a:off x="1110200" y="3261720"/>
            <a:ext cx="263042" cy="174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ttangolo 13">
            <a:extLst>
              <a:ext uri="{FF2B5EF4-FFF2-40B4-BE49-F238E27FC236}">
                <a16:creationId xmlns:a16="http://schemas.microsoft.com/office/drawing/2014/main" id="{7790AB9A-FAF1-95E0-FBFF-408BB96EFB2E}"/>
              </a:ext>
            </a:extLst>
          </p:cNvPr>
          <p:cNvSpPr/>
          <p:nvPr/>
        </p:nvSpPr>
        <p:spPr>
          <a:xfrm>
            <a:off x="45719" y="783985"/>
            <a:ext cx="359481" cy="4294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3C57E1D2-9663-4216-66D8-11BAF0A6F14A}"/>
              </a:ext>
            </a:extLst>
          </p:cNvPr>
          <p:cNvCxnSpPr>
            <a:cxnSpLocks/>
          </p:cNvCxnSpPr>
          <p:nvPr/>
        </p:nvCxnSpPr>
        <p:spPr>
          <a:xfrm>
            <a:off x="405200" y="983900"/>
            <a:ext cx="253281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ettangolo 15">
            <a:extLst>
              <a:ext uri="{FF2B5EF4-FFF2-40B4-BE49-F238E27FC236}">
                <a16:creationId xmlns:a16="http://schemas.microsoft.com/office/drawing/2014/main" id="{CDB7CC99-E0F4-A7D4-D181-103ACE2577DD}"/>
              </a:ext>
            </a:extLst>
          </p:cNvPr>
          <p:cNvSpPr/>
          <p:nvPr/>
        </p:nvSpPr>
        <p:spPr>
          <a:xfrm>
            <a:off x="648690" y="755460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Pos Encoding</a:t>
            </a: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81F8974D-31B0-5B30-1C76-9DC1EC9A35B0}"/>
              </a:ext>
            </a:extLst>
          </p:cNvPr>
          <p:cNvSpPr/>
          <p:nvPr/>
        </p:nvSpPr>
        <p:spPr>
          <a:xfrm>
            <a:off x="2269919" y="1140235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Time MLP</a:t>
            </a: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655F166A-48F2-2BF8-4D7D-5BAB216E164C}"/>
              </a:ext>
            </a:extLst>
          </p:cNvPr>
          <p:cNvSpPr/>
          <p:nvPr/>
        </p:nvSpPr>
        <p:spPr>
          <a:xfrm rot="5400000">
            <a:off x="3284751" y="1131914"/>
            <a:ext cx="632785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Swish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2A08F5E3-BA92-EB24-C421-9388F7AE029D}"/>
              </a:ext>
            </a:extLst>
          </p:cNvPr>
          <p:cNvCxnSpPr>
            <a:cxnSpLocks/>
          </p:cNvCxnSpPr>
          <p:nvPr/>
        </p:nvCxnSpPr>
        <p:spPr>
          <a:xfrm>
            <a:off x="1523839" y="968570"/>
            <a:ext cx="294093" cy="30942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15911E39-D480-EC88-479F-324CE2CCF1F7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3149157" y="1284964"/>
            <a:ext cx="298938" cy="7941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Rettangolo 21">
            <a:extLst>
              <a:ext uri="{FF2B5EF4-FFF2-40B4-BE49-F238E27FC236}">
                <a16:creationId xmlns:a16="http://schemas.microsoft.com/office/drawing/2014/main" id="{B88A36F5-F425-4AEF-A815-4891EF92146B}"/>
              </a:ext>
            </a:extLst>
          </p:cNvPr>
          <p:cNvSpPr/>
          <p:nvPr/>
        </p:nvSpPr>
        <p:spPr>
          <a:xfrm>
            <a:off x="25500" y="1440050"/>
            <a:ext cx="359481" cy="4294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dirty="0">
                <a:solidFill>
                  <a:schemeClr val="tx1"/>
                </a:solidFill>
              </a:rPr>
              <a:t>y</a:t>
            </a:r>
          </a:p>
        </p:txBody>
      </p: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30FE18B1-8247-4386-0E3D-D3C499C92C7A}"/>
              </a:ext>
            </a:extLst>
          </p:cNvPr>
          <p:cNvCxnSpPr>
            <a:cxnSpLocks/>
          </p:cNvCxnSpPr>
          <p:nvPr/>
        </p:nvCxnSpPr>
        <p:spPr>
          <a:xfrm>
            <a:off x="384981" y="1648190"/>
            <a:ext cx="253281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Rettangolo 23">
            <a:extLst>
              <a:ext uri="{FF2B5EF4-FFF2-40B4-BE49-F238E27FC236}">
                <a16:creationId xmlns:a16="http://schemas.microsoft.com/office/drawing/2014/main" id="{BBE8D1CC-DC8F-FC48-C895-D519D126BE64}"/>
              </a:ext>
            </a:extLst>
          </p:cNvPr>
          <p:cNvSpPr/>
          <p:nvPr/>
        </p:nvSpPr>
        <p:spPr>
          <a:xfrm>
            <a:off x="647742" y="1403855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Label </a:t>
            </a:r>
            <a:r>
              <a:rPr lang="it-IT" sz="1100" dirty="0" err="1">
                <a:solidFill>
                  <a:schemeClr val="tx1"/>
                </a:solidFill>
              </a:rPr>
              <a:t>Embedding</a:t>
            </a:r>
            <a:endParaRPr lang="it-IT" sz="1100" dirty="0">
              <a:solidFill>
                <a:schemeClr val="tx1"/>
              </a:solidFill>
            </a:endParaRPr>
          </a:p>
        </p:txBody>
      </p: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65C0C994-BB15-3795-6DA5-4189EE6FF312}"/>
              </a:ext>
            </a:extLst>
          </p:cNvPr>
          <p:cNvCxnSpPr>
            <a:cxnSpLocks/>
          </p:cNvCxnSpPr>
          <p:nvPr/>
        </p:nvCxnSpPr>
        <p:spPr>
          <a:xfrm flipV="1">
            <a:off x="1526997" y="1450764"/>
            <a:ext cx="290935" cy="20702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1D4B74C4-97C8-C269-6412-CF875DF4AB69}"/>
              </a:ext>
            </a:extLst>
          </p:cNvPr>
          <p:cNvCxnSpPr>
            <a:cxnSpLocks/>
            <a:stCxn id="32" idx="6"/>
            <a:endCxn id="17" idx="1"/>
          </p:cNvCxnSpPr>
          <p:nvPr/>
        </p:nvCxnSpPr>
        <p:spPr>
          <a:xfrm>
            <a:off x="1952881" y="1356623"/>
            <a:ext cx="317038" cy="1761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R 31">
            <a:extLst>
              <a:ext uri="{FF2B5EF4-FFF2-40B4-BE49-F238E27FC236}">
                <a16:creationId xmlns:a16="http://schemas.microsoft.com/office/drawing/2014/main" id="{38D155D2-ADBE-CB19-F5D9-66F7EC92591D}"/>
              </a:ext>
            </a:extLst>
          </p:cNvPr>
          <p:cNvSpPr/>
          <p:nvPr/>
        </p:nvSpPr>
        <p:spPr>
          <a:xfrm>
            <a:off x="1771945" y="1262194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FBE4275-6194-6A25-7496-F74B4F8E5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6" y="2963269"/>
            <a:ext cx="584200" cy="596900"/>
          </a:xfrm>
          <a:prstGeom prst="rect">
            <a:avLst/>
          </a:prstGeom>
        </p:spPr>
      </p:pic>
      <p:sp>
        <p:nvSpPr>
          <p:cNvPr id="65" name="Rettangolo 64">
            <a:extLst>
              <a:ext uri="{FF2B5EF4-FFF2-40B4-BE49-F238E27FC236}">
                <a16:creationId xmlns:a16="http://schemas.microsoft.com/office/drawing/2014/main" id="{F2D2711E-3810-4C24-7F7F-35BA3DCC4E34}"/>
              </a:ext>
            </a:extLst>
          </p:cNvPr>
          <p:cNvSpPr/>
          <p:nvPr/>
        </p:nvSpPr>
        <p:spPr>
          <a:xfrm rot="5400000">
            <a:off x="1327751" y="3138054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82" name="Rettangolo 81">
            <a:extLst>
              <a:ext uri="{FF2B5EF4-FFF2-40B4-BE49-F238E27FC236}">
                <a16:creationId xmlns:a16="http://schemas.microsoft.com/office/drawing/2014/main" id="{207AF28C-BDC5-336E-2BC3-37864321B090}"/>
              </a:ext>
            </a:extLst>
          </p:cNvPr>
          <p:cNvSpPr/>
          <p:nvPr/>
        </p:nvSpPr>
        <p:spPr>
          <a:xfrm rot="5400000">
            <a:off x="1506995" y="3155723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83" name="Rettangolo 82">
            <a:extLst>
              <a:ext uri="{FF2B5EF4-FFF2-40B4-BE49-F238E27FC236}">
                <a16:creationId xmlns:a16="http://schemas.microsoft.com/office/drawing/2014/main" id="{AB23DA63-C9E2-ED5A-3484-35A5BAA86C03}"/>
              </a:ext>
            </a:extLst>
          </p:cNvPr>
          <p:cNvSpPr/>
          <p:nvPr/>
        </p:nvSpPr>
        <p:spPr>
          <a:xfrm rot="5400000">
            <a:off x="2156685" y="3126968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85" name="Rettangolo 84">
            <a:extLst>
              <a:ext uri="{FF2B5EF4-FFF2-40B4-BE49-F238E27FC236}">
                <a16:creationId xmlns:a16="http://schemas.microsoft.com/office/drawing/2014/main" id="{B9AF7BE5-3657-164E-05A0-EB8C2631B965}"/>
              </a:ext>
            </a:extLst>
          </p:cNvPr>
          <p:cNvSpPr/>
          <p:nvPr/>
        </p:nvSpPr>
        <p:spPr>
          <a:xfrm rot="5400000">
            <a:off x="2363108" y="3149845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86" name="Rettangolo 85">
            <a:extLst>
              <a:ext uri="{FF2B5EF4-FFF2-40B4-BE49-F238E27FC236}">
                <a16:creationId xmlns:a16="http://schemas.microsoft.com/office/drawing/2014/main" id="{9DDD7031-CE1D-2FD2-DD00-34F2EFF8FABC}"/>
              </a:ext>
            </a:extLst>
          </p:cNvPr>
          <p:cNvSpPr/>
          <p:nvPr/>
        </p:nvSpPr>
        <p:spPr>
          <a:xfrm rot="5400000">
            <a:off x="2999835" y="3126968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cxnSp>
        <p:nvCxnSpPr>
          <p:cNvPr id="87" name="Connettore 2 86">
            <a:extLst>
              <a:ext uri="{FF2B5EF4-FFF2-40B4-BE49-F238E27FC236}">
                <a16:creationId xmlns:a16="http://schemas.microsoft.com/office/drawing/2014/main" id="{1974DA44-874F-96A1-7E7D-85733938C610}"/>
              </a:ext>
            </a:extLst>
          </p:cNvPr>
          <p:cNvCxnSpPr>
            <a:cxnSpLocks/>
            <a:stCxn id="18" idx="3"/>
            <a:endCxn id="196" idx="1"/>
          </p:cNvCxnSpPr>
          <p:nvPr/>
        </p:nvCxnSpPr>
        <p:spPr>
          <a:xfrm flipH="1">
            <a:off x="1490547" y="1601356"/>
            <a:ext cx="2110597" cy="83568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Rettangolo 89">
            <a:extLst>
              <a:ext uri="{FF2B5EF4-FFF2-40B4-BE49-F238E27FC236}">
                <a16:creationId xmlns:a16="http://schemas.microsoft.com/office/drawing/2014/main" id="{EE9C1D3A-004D-2534-2BCE-733D09A2D8DD}"/>
              </a:ext>
            </a:extLst>
          </p:cNvPr>
          <p:cNvSpPr/>
          <p:nvPr/>
        </p:nvSpPr>
        <p:spPr>
          <a:xfrm rot="5400000">
            <a:off x="3195506" y="3153448"/>
            <a:ext cx="1684276" cy="23461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BOTTLENECK</a:t>
            </a:r>
          </a:p>
        </p:txBody>
      </p:sp>
      <p:sp>
        <p:nvSpPr>
          <p:cNvPr id="115" name="Rettangolo 114">
            <a:extLst>
              <a:ext uri="{FF2B5EF4-FFF2-40B4-BE49-F238E27FC236}">
                <a16:creationId xmlns:a16="http://schemas.microsoft.com/office/drawing/2014/main" id="{2CD0E55F-FEDB-F953-7BC1-78F4DC28311F}"/>
              </a:ext>
            </a:extLst>
          </p:cNvPr>
          <p:cNvSpPr/>
          <p:nvPr/>
        </p:nvSpPr>
        <p:spPr>
          <a:xfrm>
            <a:off x="4454017" y="2675981"/>
            <a:ext cx="1567061" cy="120429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FF0000"/>
              </a:solidFill>
            </a:endParaRPr>
          </a:p>
        </p:txBody>
      </p:sp>
      <p:sp>
        <p:nvSpPr>
          <p:cNvPr id="116" name="Rettangolo 115">
            <a:extLst>
              <a:ext uri="{FF2B5EF4-FFF2-40B4-BE49-F238E27FC236}">
                <a16:creationId xmlns:a16="http://schemas.microsoft.com/office/drawing/2014/main" id="{797667D5-0F2A-F3AB-8818-C2DF5B6183EB}"/>
              </a:ext>
            </a:extLst>
          </p:cNvPr>
          <p:cNvSpPr/>
          <p:nvPr/>
        </p:nvSpPr>
        <p:spPr>
          <a:xfrm rot="5400000">
            <a:off x="4780976" y="3098781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117" name="Rettangolo 116">
            <a:extLst>
              <a:ext uri="{FF2B5EF4-FFF2-40B4-BE49-F238E27FC236}">
                <a16:creationId xmlns:a16="http://schemas.microsoft.com/office/drawing/2014/main" id="{6FA5C772-3F2B-B8DE-C1AC-B158961BCA3F}"/>
              </a:ext>
            </a:extLst>
          </p:cNvPr>
          <p:cNvSpPr/>
          <p:nvPr/>
        </p:nvSpPr>
        <p:spPr>
          <a:xfrm rot="5400000">
            <a:off x="5150760" y="3192936"/>
            <a:ext cx="1035986" cy="20541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Upsample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23" name="OR 31">
            <a:extLst>
              <a:ext uri="{FF2B5EF4-FFF2-40B4-BE49-F238E27FC236}">
                <a16:creationId xmlns:a16="http://schemas.microsoft.com/office/drawing/2014/main" id="{90CA294E-7601-BC7F-D002-A5ED6AEFEB61}"/>
              </a:ext>
            </a:extLst>
          </p:cNvPr>
          <p:cNvSpPr/>
          <p:nvPr/>
        </p:nvSpPr>
        <p:spPr>
          <a:xfrm>
            <a:off x="4590749" y="3201049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28" name="Connettore 2 127">
            <a:extLst>
              <a:ext uri="{FF2B5EF4-FFF2-40B4-BE49-F238E27FC236}">
                <a16:creationId xmlns:a16="http://schemas.microsoft.com/office/drawing/2014/main" id="{7F7F3981-1C25-8E4B-6EB2-447296036478}"/>
              </a:ext>
            </a:extLst>
          </p:cNvPr>
          <p:cNvCxnSpPr>
            <a:cxnSpLocks/>
            <a:stCxn id="123" idx="6"/>
            <a:endCxn id="116" idx="2"/>
          </p:cNvCxnSpPr>
          <p:nvPr/>
        </p:nvCxnSpPr>
        <p:spPr>
          <a:xfrm>
            <a:off x="4771685" y="3295478"/>
            <a:ext cx="179102" cy="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4" name="Connettore 2 133">
            <a:extLst>
              <a:ext uri="{FF2B5EF4-FFF2-40B4-BE49-F238E27FC236}">
                <a16:creationId xmlns:a16="http://schemas.microsoft.com/office/drawing/2014/main" id="{05237AF7-3A3C-3761-19F6-FCD258EDC880}"/>
              </a:ext>
            </a:extLst>
          </p:cNvPr>
          <p:cNvCxnSpPr>
            <a:cxnSpLocks/>
            <a:stCxn id="116" idx="0"/>
            <a:endCxn id="117" idx="2"/>
          </p:cNvCxnSpPr>
          <p:nvPr/>
        </p:nvCxnSpPr>
        <p:spPr>
          <a:xfrm>
            <a:off x="5344181" y="3295479"/>
            <a:ext cx="221867" cy="16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9" name="Connettore 2 138">
            <a:extLst>
              <a:ext uri="{FF2B5EF4-FFF2-40B4-BE49-F238E27FC236}">
                <a16:creationId xmlns:a16="http://schemas.microsoft.com/office/drawing/2014/main" id="{B096A4E3-3E2E-835E-4721-9B6D44121BFA}"/>
              </a:ext>
            </a:extLst>
          </p:cNvPr>
          <p:cNvCxnSpPr>
            <a:cxnSpLocks/>
            <a:stCxn id="117" idx="0"/>
            <a:endCxn id="115" idx="3"/>
          </p:cNvCxnSpPr>
          <p:nvPr/>
        </p:nvCxnSpPr>
        <p:spPr>
          <a:xfrm flipV="1">
            <a:off x="5771459" y="3278128"/>
            <a:ext cx="249619" cy="1751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4" name="CasellaDiTesto 163">
            <a:extLst>
              <a:ext uri="{FF2B5EF4-FFF2-40B4-BE49-F238E27FC236}">
                <a16:creationId xmlns:a16="http://schemas.microsoft.com/office/drawing/2014/main" id="{5BF73478-1988-E147-C37B-CEF04E4D3C4E}"/>
              </a:ext>
            </a:extLst>
          </p:cNvPr>
          <p:cNvSpPr txBox="1"/>
          <p:nvPr/>
        </p:nvSpPr>
        <p:spPr>
          <a:xfrm>
            <a:off x="4454017" y="2638873"/>
            <a:ext cx="5934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UP</a:t>
            </a:r>
          </a:p>
        </p:txBody>
      </p:sp>
      <p:cxnSp>
        <p:nvCxnSpPr>
          <p:cNvPr id="173" name="Connettore a gomito 172">
            <a:extLst>
              <a:ext uri="{FF2B5EF4-FFF2-40B4-BE49-F238E27FC236}">
                <a16:creationId xmlns:a16="http://schemas.microsoft.com/office/drawing/2014/main" id="{5A2776E8-5A0A-2896-18F9-601578C02A04}"/>
              </a:ext>
            </a:extLst>
          </p:cNvPr>
          <p:cNvCxnSpPr>
            <a:cxnSpLocks/>
            <a:stCxn id="86" idx="3"/>
            <a:endCxn id="123" idx="4"/>
          </p:cNvCxnSpPr>
          <p:nvPr/>
        </p:nvCxnSpPr>
        <p:spPr>
          <a:xfrm rot="5400000" flipH="1" flipV="1">
            <a:off x="3911723" y="3085905"/>
            <a:ext cx="465492" cy="1073495"/>
          </a:xfrm>
          <a:prstGeom prst="bentConnector3">
            <a:avLst>
              <a:gd name="adj1" fmla="val -128868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6" name="Rettangolo 195">
            <a:extLst>
              <a:ext uri="{FF2B5EF4-FFF2-40B4-BE49-F238E27FC236}">
                <a16:creationId xmlns:a16="http://schemas.microsoft.com/office/drawing/2014/main" id="{A0497C42-DA66-01B7-A58B-6A8726BDBBAF}"/>
              </a:ext>
            </a:extLst>
          </p:cNvPr>
          <p:cNvSpPr/>
          <p:nvPr/>
        </p:nvSpPr>
        <p:spPr>
          <a:xfrm rot="5400000">
            <a:off x="648409" y="3161874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cxnSp>
        <p:nvCxnSpPr>
          <p:cNvPr id="200" name="Connettore 2 199">
            <a:extLst>
              <a:ext uri="{FF2B5EF4-FFF2-40B4-BE49-F238E27FC236}">
                <a16:creationId xmlns:a16="http://schemas.microsoft.com/office/drawing/2014/main" id="{F591F92A-FB6F-47B4-0EAA-7E70D64D312E}"/>
              </a:ext>
            </a:extLst>
          </p:cNvPr>
          <p:cNvCxnSpPr>
            <a:cxnSpLocks/>
            <a:stCxn id="196" idx="0"/>
            <a:endCxn id="65" idx="2"/>
          </p:cNvCxnSpPr>
          <p:nvPr/>
        </p:nvCxnSpPr>
        <p:spPr>
          <a:xfrm flipV="1">
            <a:off x="1607852" y="3258598"/>
            <a:ext cx="207243" cy="2058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4" name="Connettore 2 203">
            <a:extLst>
              <a:ext uri="{FF2B5EF4-FFF2-40B4-BE49-F238E27FC236}">
                <a16:creationId xmlns:a16="http://schemas.microsoft.com/office/drawing/2014/main" id="{BBB91D59-0F7F-A257-4C2A-3AE4E1C8ACA4}"/>
              </a:ext>
            </a:extLst>
          </p:cNvPr>
          <p:cNvCxnSpPr>
            <a:cxnSpLocks/>
            <a:stCxn id="65" idx="0"/>
            <a:endCxn id="82" idx="2"/>
          </p:cNvCxnSpPr>
          <p:nvPr/>
        </p:nvCxnSpPr>
        <p:spPr>
          <a:xfrm>
            <a:off x="2056182" y="3258598"/>
            <a:ext cx="175646" cy="1443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7" name="Connettore 2 206">
            <a:extLst>
              <a:ext uri="{FF2B5EF4-FFF2-40B4-BE49-F238E27FC236}">
                <a16:creationId xmlns:a16="http://schemas.microsoft.com/office/drawing/2014/main" id="{AAB7B119-4724-6F36-F204-84370BFE1625}"/>
              </a:ext>
            </a:extLst>
          </p:cNvPr>
          <p:cNvCxnSpPr>
            <a:cxnSpLocks/>
            <a:stCxn id="82" idx="0"/>
            <a:endCxn id="83" idx="2"/>
          </p:cNvCxnSpPr>
          <p:nvPr/>
        </p:nvCxnSpPr>
        <p:spPr>
          <a:xfrm flipV="1">
            <a:off x="2466438" y="3247512"/>
            <a:ext cx="177591" cy="25516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0" name="Connettore 2 209">
            <a:extLst>
              <a:ext uri="{FF2B5EF4-FFF2-40B4-BE49-F238E27FC236}">
                <a16:creationId xmlns:a16="http://schemas.microsoft.com/office/drawing/2014/main" id="{42C164FE-8A00-3A31-6D74-89D63C0D7C00}"/>
              </a:ext>
            </a:extLst>
          </p:cNvPr>
          <p:cNvCxnSpPr>
            <a:cxnSpLocks/>
            <a:stCxn id="83" idx="0"/>
            <a:endCxn id="85" idx="2"/>
          </p:cNvCxnSpPr>
          <p:nvPr/>
        </p:nvCxnSpPr>
        <p:spPr>
          <a:xfrm>
            <a:off x="2885116" y="3247512"/>
            <a:ext cx="202825" cy="1963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4" name="Connettore 2 213">
            <a:extLst>
              <a:ext uri="{FF2B5EF4-FFF2-40B4-BE49-F238E27FC236}">
                <a16:creationId xmlns:a16="http://schemas.microsoft.com/office/drawing/2014/main" id="{E77BAE65-9CCC-1D99-6FD4-18A25436C7C7}"/>
              </a:ext>
            </a:extLst>
          </p:cNvPr>
          <p:cNvCxnSpPr>
            <a:cxnSpLocks/>
            <a:stCxn id="85" idx="0"/>
            <a:endCxn id="86" idx="2"/>
          </p:cNvCxnSpPr>
          <p:nvPr/>
        </p:nvCxnSpPr>
        <p:spPr>
          <a:xfrm flipV="1">
            <a:off x="3322551" y="3247512"/>
            <a:ext cx="164628" cy="1963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8" name="Connettore 2 217">
            <a:extLst>
              <a:ext uri="{FF2B5EF4-FFF2-40B4-BE49-F238E27FC236}">
                <a16:creationId xmlns:a16="http://schemas.microsoft.com/office/drawing/2014/main" id="{6CD0A001-63BA-6D18-DBF4-CD7F2F547C3C}"/>
              </a:ext>
            </a:extLst>
          </p:cNvPr>
          <p:cNvCxnSpPr>
            <a:cxnSpLocks/>
            <a:stCxn id="86" idx="0"/>
            <a:endCxn id="90" idx="2"/>
          </p:cNvCxnSpPr>
          <p:nvPr/>
        </p:nvCxnSpPr>
        <p:spPr>
          <a:xfrm>
            <a:off x="3728266" y="3247512"/>
            <a:ext cx="192073" cy="2324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5" name="Connettore 2 224">
            <a:extLst>
              <a:ext uri="{FF2B5EF4-FFF2-40B4-BE49-F238E27FC236}">
                <a16:creationId xmlns:a16="http://schemas.microsoft.com/office/drawing/2014/main" id="{55E548CF-AF19-1C83-CDF5-3DEE1562089D}"/>
              </a:ext>
            </a:extLst>
          </p:cNvPr>
          <p:cNvCxnSpPr>
            <a:cxnSpLocks/>
            <a:stCxn id="18" idx="3"/>
            <a:endCxn id="82" idx="1"/>
          </p:cNvCxnSpPr>
          <p:nvPr/>
        </p:nvCxnSpPr>
        <p:spPr>
          <a:xfrm flipH="1">
            <a:off x="2349133" y="1601356"/>
            <a:ext cx="1252011" cy="82953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8" name="Connettore 2 227">
            <a:extLst>
              <a:ext uri="{FF2B5EF4-FFF2-40B4-BE49-F238E27FC236}">
                <a16:creationId xmlns:a16="http://schemas.microsoft.com/office/drawing/2014/main" id="{24F9DC15-A3CA-D4CD-7969-2227139A0478}"/>
              </a:ext>
            </a:extLst>
          </p:cNvPr>
          <p:cNvCxnSpPr>
            <a:cxnSpLocks/>
            <a:stCxn id="18" idx="3"/>
            <a:endCxn id="85" idx="1"/>
          </p:cNvCxnSpPr>
          <p:nvPr/>
        </p:nvCxnSpPr>
        <p:spPr>
          <a:xfrm flipH="1">
            <a:off x="3205246" y="1601356"/>
            <a:ext cx="395898" cy="823656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1" name="Connettore 2 230">
            <a:extLst>
              <a:ext uri="{FF2B5EF4-FFF2-40B4-BE49-F238E27FC236}">
                <a16:creationId xmlns:a16="http://schemas.microsoft.com/office/drawing/2014/main" id="{A01B4616-0D3F-F106-9D27-05D6730B6ABA}"/>
              </a:ext>
            </a:extLst>
          </p:cNvPr>
          <p:cNvCxnSpPr>
            <a:cxnSpLocks/>
            <a:stCxn id="18" idx="3"/>
            <a:endCxn id="90" idx="1"/>
          </p:cNvCxnSpPr>
          <p:nvPr/>
        </p:nvCxnSpPr>
        <p:spPr>
          <a:xfrm>
            <a:off x="3601144" y="1601356"/>
            <a:ext cx="436500" cy="8272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0" name="Connettore 2 249">
            <a:extLst>
              <a:ext uri="{FF2B5EF4-FFF2-40B4-BE49-F238E27FC236}">
                <a16:creationId xmlns:a16="http://schemas.microsoft.com/office/drawing/2014/main" id="{88B6FCEE-1D00-D8DA-AA4A-5B394777E2F6}"/>
              </a:ext>
            </a:extLst>
          </p:cNvPr>
          <p:cNvCxnSpPr>
            <a:cxnSpLocks/>
            <a:stCxn id="90" idx="0"/>
            <a:endCxn id="123" idx="2"/>
          </p:cNvCxnSpPr>
          <p:nvPr/>
        </p:nvCxnSpPr>
        <p:spPr>
          <a:xfrm>
            <a:off x="4154949" y="3270753"/>
            <a:ext cx="435800" cy="2472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4" name="Rettangolo 253">
            <a:extLst>
              <a:ext uri="{FF2B5EF4-FFF2-40B4-BE49-F238E27FC236}">
                <a16:creationId xmlns:a16="http://schemas.microsoft.com/office/drawing/2014/main" id="{428A51CF-F63B-76E2-4790-ABEFF68DC31D}"/>
              </a:ext>
            </a:extLst>
          </p:cNvPr>
          <p:cNvSpPr/>
          <p:nvPr/>
        </p:nvSpPr>
        <p:spPr>
          <a:xfrm rot="5400000">
            <a:off x="5387667" y="3178777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sp>
        <p:nvSpPr>
          <p:cNvPr id="256" name="Rettangolo 255">
            <a:extLst>
              <a:ext uri="{FF2B5EF4-FFF2-40B4-BE49-F238E27FC236}">
                <a16:creationId xmlns:a16="http://schemas.microsoft.com/office/drawing/2014/main" id="{75C97122-3B5E-DEB8-645B-2F9561FAAEBA}"/>
              </a:ext>
            </a:extLst>
          </p:cNvPr>
          <p:cNvSpPr/>
          <p:nvPr/>
        </p:nvSpPr>
        <p:spPr>
          <a:xfrm rot="5400000">
            <a:off x="6384754" y="3178778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sp>
        <p:nvSpPr>
          <p:cNvPr id="257" name="Rettangolo 256">
            <a:extLst>
              <a:ext uri="{FF2B5EF4-FFF2-40B4-BE49-F238E27FC236}">
                <a16:creationId xmlns:a16="http://schemas.microsoft.com/office/drawing/2014/main" id="{B0038429-7F55-E426-7B72-C99F6F67F379}"/>
              </a:ext>
            </a:extLst>
          </p:cNvPr>
          <p:cNvSpPr/>
          <p:nvPr/>
        </p:nvSpPr>
        <p:spPr>
          <a:xfrm>
            <a:off x="6676039" y="2693331"/>
            <a:ext cx="334663" cy="120429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UP</a:t>
            </a:r>
          </a:p>
        </p:txBody>
      </p:sp>
      <p:cxnSp>
        <p:nvCxnSpPr>
          <p:cNvPr id="259" name="Connettore 2 258">
            <a:extLst>
              <a:ext uri="{FF2B5EF4-FFF2-40B4-BE49-F238E27FC236}">
                <a16:creationId xmlns:a16="http://schemas.microsoft.com/office/drawing/2014/main" id="{E076F952-7DC6-D23A-E2C0-9E530E2C6191}"/>
              </a:ext>
            </a:extLst>
          </p:cNvPr>
          <p:cNvCxnSpPr>
            <a:cxnSpLocks/>
            <a:stCxn id="115" idx="3"/>
            <a:endCxn id="254" idx="2"/>
          </p:cNvCxnSpPr>
          <p:nvPr/>
        </p:nvCxnSpPr>
        <p:spPr>
          <a:xfrm>
            <a:off x="6021078" y="3278128"/>
            <a:ext cx="193788" cy="1735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3" name="Connettore 2 262">
            <a:extLst>
              <a:ext uri="{FF2B5EF4-FFF2-40B4-BE49-F238E27FC236}">
                <a16:creationId xmlns:a16="http://schemas.microsoft.com/office/drawing/2014/main" id="{6289B691-16DD-A452-D971-5FF3F979C832}"/>
              </a:ext>
            </a:extLst>
          </p:cNvPr>
          <p:cNvCxnSpPr>
            <a:cxnSpLocks/>
            <a:stCxn id="254" idx="0"/>
            <a:endCxn id="257" idx="1"/>
          </p:cNvCxnSpPr>
          <p:nvPr/>
        </p:nvCxnSpPr>
        <p:spPr>
          <a:xfrm flipV="1">
            <a:off x="6448268" y="3295478"/>
            <a:ext cx="227771" cy="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7" name="Connettore a gomito 266">
            <a:extLst>
              <a:ext uri="{FF2B5EF4-FFF2-40B4-BE49-F238E27FC236}">
                <a16:creationId xmlns:a16="http://schemas.microsoft.com/office/drawing/2014/main" id="{25B070CF-9EDE-BFB5-2CC6-E0D9FE63174C}"/>
              </a:ext>
            </a:extLst>
          </p:cNvPr>
          <p:cNvCxnSpPr>
            <a:cxnSpLocks/>
            <a:stCxn id="83" idx="3"/>
            <a:endCxn id="257" idx="2"/>
          </p:cNvCxnSpPr>
          <p:nvPr/>
        </p:nvCxnSpPr>
        <p:spPr>
          <a:xfrm rot="16200000" flipH="1">
            <a:off x="4782858" y="1837112"/>
            <a:ext cx="42226" cy="4078799"/>
          </a:xfrm>
          <a:prstGeom prst="bentConnector3">
            <a:avLst>
              <a:gd name="adj1" fmla="val 211227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1" name="Connettore 2 270">
            <a:extLst>
              <a:ext uri="{FF2B5EF4-FFF2-40B4-BE49-F238E27FC236}">
                <a16:creationId xmlns:a16="http://schemas.microsoft.com/office/drawing/2014/main" id="{7B9FF7A3-0A56-79FE-7EE8-A73C77CC50A1}"/>
              </a:ext>
            </a:extLst>
          </p:cNvPr>
          <p:cNvCxnSpPr>
            <a:cxnSpLocks/>
            <a:stCxn id="257" idx="3"/>
            <a:endCxn id="256" idx="2"/>
          </p:cNvCxnSpPr>
          <p:nvPr/>
        </p:nvCxnSpPr>
        <p:spPr>
          <a:xfrm>
            <a:off x="7010702" y="3295478"/>
            <a:ext cx="201251" cy="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4" name="Rettangolo 273">
            <a:extLst>
              <a:ext uri="{FF2B5EF4-FFF2-40B4-BE49-F238E27FC236}">
                <a16:creationId xmlns:a16="http://schemas.microsoft.com/office/drawing/2014/main" id="{03BB146C-D0F2-53C9-1C92-A1C26D020395}"/>
              </a:ext>
            </a:extLst>
          </p:cNvPr>
          <p:cNvSpPr/>
          <p:nvPr/>
        </p:nvSpPr>
        <p:spPr>
          <a:xfrm rot="5400000">
            <a:off x="7334216" y="3161427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sp>
        <p:nvSpPr>
          <p:cNvPr id="276" name="Rettangolo 275">
            <a:extLst>
              <a:ext uri="{FF2B5EF4-FFF2-40B4-BE49-F238E27FC236}">
                <a16:creationId xmlns:a16="http://schemas.microsoft.com/office/drawing/2014/main" id="{6CAE09B4-59D7-37F8-6A1F-8EE08E7A1C8A}"/>
              </a:ext>
            </a:extLst>
          </p:cNvPr>
          <p:cNvSpPr/>
          <p:nvPr/>
        </p:nvSpPr>
        <p:spPr>
          <a:xfrm>
            <a:off x="7625501" y="2675980"/>
            <a:ext cx="334663" cy="120429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UP</a:t>
            </a:r>
          </a:p>
        </p:txBody>
      </p:sp>
      <p:cxnSp>
        <p:nvCxnSpPr>
          <p:cNvPr id="277" name="Connettore 2 276">
            <a:extLst>
              <a:ext uri="{FF2B5EF4-FFF2-40B4-BE49-F238E27FC236}">
                <a16:creationId xmlns:a16="http://schemas.microsoft.com/office/drawing/2014/main" id="{323B65FB-3415-2AFC-5639-E42955D06135}"/>
              </a:ext>
            </a:extLst>
          </p:cNvPr>
          <p:cNvCxnSpPr>
            <a:cxnSpLocks/>
            <a:stCxn id="276" idx="3"/>
            <a:endCxn id="274" idx="2"/>
          </p:cNvCxnSpPr>
          <p:nvPr/>
        </p:nvCxnSpPr>
        <p:spPr>
          <a:xfrm>
            <a:off x="7960164" y="3278127"/>
            <a:ext cx="201251" cy="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8" name="Connettore 2 277">
            <a:extLst>
              <a:ext uri="{FF2B5EF4-FFF2-40B4-BE49-F238E27FC236}">
                <a16:creationId xmlns:a16="http://schemas.microsoft.com/office/drawing/2014/main" id="{15EA9835-8B06-0E89-40D7-9D45A4C749D9}"/>
              </a:ext>
            </a:extLst>
          </p:cNvPr>
          <p:cNvCxnSpPr>
            <a:cxnSpLocks/>
            <a:stCxn id="256" idx="0"/>
            <a:endCxn id="276" idx="1"/>
          </p:cNvCxnSpPr>
          <p:nvPr/>
        </p:nvCxnSpPr>
        <p:spPr>
          <a:xfrm flipV="1">
            <a:off x="7445355" y="3278127"/>
            <a:ext cx="180146" cy="1735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1" name="Connettore a gomito 280">
            <a:extLst>
              <a:ext uri="{FF2B5EF4-FFF2-40B4-BE49-F238E27FC236}">
                <a16:creationId xmlns:a16="http://schemas.microsoft.com/office/drawing/2014/main" id="{778C697B-4246-1E77-7EE2-5BB4DB89676A}"/>
              </a:ext>
            </a:extLst>
          </p:cNvPr>
          <p:cNvCxnSpPr>
            <a:cxnSpLocks/>
            <a:stCxn id="65" idx="3"/>
            <a:endCxn id="274" idx="3"/>
          </p:cNvCxnSpPr>
          <p:nvPr/>
        </p:nvCxnSpPr>
        <p:spPr>
          <a:xfrm rot="16200000" flipH="1">
            <a:off x="4929106" y="873017"/>
            <a:ext cx="355543" cy="6342478"/>
          </a:xfrm>
          <a:prstGeom prst="bentConnector3">
            <a:avLst>
              <a:gd name="adj1" fmla="val 39748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5" name="Rettangolo 284">
            <a:extLst>
              <a:ext uri="{FF2B5EF4-FFF2-40B4-BE49-F238E27FC236}">
                <a16:creationId xmlns:a16="http://schemas.microsoft.com/office/drawing/2014/main" id="{D506AA45-5D9E-F5BF-6CEA-2C97B12A0E7A}"/>
              </a:ext>
            </a:extLst>
          </p:cNvPr>
          <p:cNvSpPr/>
          <p:nvPr/>
        </p:nvSpPr>
        <p:spPr>
          <a:xfrm rot="5400000">
            <a:off x="8130500" y="3156417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87" name="Connettore 2 286">
            <a:extLst>
              <a:ext uri="{FF2B5EF4-FFF2-40B4-BE49-F238E27FC236}">
                <a16:creationId xmlns:a16="http://schemas.microsoft.com/office/drawing/2014/main" id="{0855B4C3-75FB-3662-E34F-4E1B7D815769}"/>
              </a:ext>
            </a:extLst>
          </p:cNvPr>
          <p:cNvCxnSpPr>
            <a:cxnSpLocks/>
            <a:stCxn id="274" idx="0"/>
            <a:endCxn id="285" idx="2"/>
          </p:cNvCxnSpPr>
          <p:nvPr/>
        </p:nvCxnSpPr>
        <p:spPr>
          <a:xfrm>
            <a:off x="8394817" y="3278129"/>
            <a:ext cx="354227" cy="3133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0" name="Connettore 2 289">
            <a:extLst>
              <a:ext uri="{FF2B5EF4-FFF2-40B4-BE49-F238E27FC236}">
                <a16:creationId xmlns:a16="http://schemas.microsoft.com/office/drawing/2014/main" id="{A538F6FD-FA92-F311-4D37-BC17D654A36F}"/>
              </a:ext>
            </a:extLst>
          </p:cNvPr>
          <p:cNvCxnSpPr>
            <a:cxnSpLocks/>
            <a:endCxn id="254" idx="1"/>
          </p:cNvCxnSpPr>
          <p:nvPr/>
        </p:nvCxnSpPr>
        <p:spPr>
          <a:xfrm flipH="1">
            <a:off x="6331567" y="1364378"/>
            <a:ext cx="595444" cy="98720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4" name="Connettore 2 293">
            <a:extLst>
              <a:ext uri="{FF2B5EF4-FFF2-40B4-BE49-F238E27FC236}">
                <a16:creationId xmlns:a16="http://schemas.microsoft.com/office/drawing/2014/main" id="{D490FB52-639D-2282-CEA4-C117C6DDF3D7}"/>
              </a:ext>
            </a:extLst>
          </p:cNvPr>
          <p:cNvCxnSpPr>
            <a:cxnSpLocks/>
            <a:endCxn id="256" idx="1"/>
          </p:cNvCxnSpPr>
          <p:nvPr/>
        </p:nvCxnSpPr>
        <p:spPr>
          <a:xfrm>
            <a:off x="6927011" y="1374236"/>
            <a:ext cx="401643" cy="97734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7" name="Connettore 2 296">
            <a:extLst>
              <a:ext uri="{FF2B5EF4-FFF2-40B4-BE49-F238E27FC236}">
                <a16:creationId xmlns:a16="http://schemas.microsoft.com/office/drawing/2014/main" id="{AEE8018D-F7C2-83AB-09D1-4F75E9493CF4}"/>
              </a:ext>
            </a:extLst>
          </p:cNvPr>
          <p:cNvCxnSpPr>
            <a:cxnSpLocks/>
            <a:endCxn id="274" idx="1"/>
          </p:cNvCxnSpPr>
          <p:nvPr/>
        </p:nvCxnSpPr>
        <p:spPr>
          <a:xfrm>
            <a:off x="6927010" y="1374235"/>
            <a:ext cx="1351106" cy="95999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95583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>
            <a:extLst>
              <a:ext uri="{FF2B5EF4-FFF2-40B4-BE49-F238E27FC236}">
                <a16:creationId xmlns:a16="http://schemas.microsoft.com/office/drawing/2014/main" id="{1F79E3C4-0694-4233-553F-8AA9C00D5D4C}"/>
              </a:ext>
            </a:extLst>
          </p:cNvPr>
          <p:cNvSpPr/>
          <p:nvPr/>
        </p:nvSpPr>
        <p:spPr>
          <a:xfrm>
            <a:off x="4444691" y="2318897"/>
            <a:ext cx="2563951" cy="2220206"/>
          </a:xfrm>
          <a:prstGeom prst="rect">
            <a:avLst/>
          </a:prstGeom>
          <a:solidFill>
            <a:srgbClr val="FFC00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E963D25B-1255-D8DB-6A0D-08B72930DD88}"/>
              </a:ext>
            </a:extLst>
          </p:cNvPr>
          <p:cNvCxnSpPr>
            <a:cxnSpLocks/>
          </p:cNvCxnSpPr>
          <p:nvPr/>
        </p:nvCxnSpPr>
        <p:spPr>
          <a:xfrm flipV="1">
            <a:off x="4471413" y="2788864"/>
            <a:ext cx="415132" cy="118481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00BD0531-E873-5F28-C06D-2E82CFE1F8C6}"/>
              </a:ext>
            </a:extLst>
          </p:cNvPr>
          <p:cNvCxnSpPr>
            <a:cxnSpLocks/>
            <a:endCxn id="13" idx="2"/>
          </p:cNvCxnSpPr>
          <p:nvPr/>
        </p:nvCxnSpPr>
        <p:spPr>
          <a:xfrm>
            <a:off x="4444691" y="3981016"/>
            <a:ext cx="749357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Rettangolo 12">
            <a:extLst>
              <a:ext uri="{FF2B5EF4-FFF2-40B4-BE49-F238E27FC236}">
                <a16:creationId xmlns:a16="http://schemas.microsoft.com/office/drawing/2014/main" id="{D70295F4-0A2E-1DF5-923D-37BB5EBE640E}"/>
              </a:ext>
            </a:extLst>
          </p:cNvPr>
          <p:cNvSpPr/>
          <p:nvPr/>
        </p:nvSpPr>
        <p:spPr>
          <a:xfrm rot="5400000">
            <a:off x="4987716" y="3846652"/>
            <a:ext cx="681389" cy="26872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44F1B633-FD00-5301-3E57-72D2DD5317BF}"/>
              </a:ext>
            </a:extLst>
          </p:cNvPr>
          <p:cNvSpPr/>
          <p:nvPr/>
        </p:nvSpPr>
        <p:spPr>
          <a:xfrm rot="5400000">
            <a:off x="4728416" y="2601975"/>
            <a:ext cx="690035" cy="373778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Group Norm</a:t>
            </a:r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F488E94F-842C-B21F-F8AB-CB61FBAA759E}"/>
              </a:ext>
            </a:extLst>
          </p:cNvPr>
          <p:cNvSpPr/>
          <p:nvPr/>
        </p:nvSpPr>
        <p:spPr>
          <a:xfrm rot="5400000">
            <a:off x="5241774" y="2658825"/>
            <a:ext cx="681389" cy="26872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352BBAF9-B1DF-3321-77CE-285961C599FC}"/>
              </a:ext>
            </a:extLst>
          </p:cNvPr>
          <p:cNvSpPr/>
          <p:nvPr/>
        </p:nvSpPr>
        <p:spPr>
          <a:xfrm rot="5400000">
            <a:off x="5740627" y="2615663"/>
            <a:ext cx="632785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Swish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34" name="Connettore 2 33">
            <a:extLst>
              <a:ext uri="{FF2B5EF4-FFF2-40B4-BE49-F238E27FC236}">
                <a16:creationId xmlns:a16="http://schemas.microsoft.com/office/drawing/2014/main" id="{CCF31081-7111-8C7E-DACD-FBE206FDD083}"/>
              </a:ext>
            </a:extLst>
          </p:cNvPr>
          <p:cNvCxnSpPr>
            <a:cxnSpLocks/>
            <a:stCxn id="28" idx="0"/>
            <a:endCxn id="29" idx="2"/>
          </p:cNvCxnSpPr>
          <p:nvPr/>
        </p:nvCxnSpPr>
        <p:spPr>
          <a:xfrm>
            <a:off x="5260323" y="2788865"/>
            <a:ext cx="187783" cy="432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0DA0B5C3-D40D-DFBB-D07D-AF964863BE55}"/>
              </a:ext>
            </a:extLst>
          </p:cNvPr>
          <p:cNvCxnSpPr>
            <a:cxnSpLocks/>
          </p:cNvCxnSpPr>
          <p:nvPr/>
        </p:nvCxnSpPr>
        <p:spPr>
          <a:xfrm>
            <a:off x="5716832" y="2800856"/>
            <a:ext cx="170893" cy="1670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OR 31">
            <a:extLst>
              <a:ext uri="{FF2B5EF4-FFF2-40B4-BE49-F238E27FC236}">
                <a16:creationId xmlns:a16="http://schemas.microsoft.com/office/drawing/2014/main" id="{014D121D-400C-32C0-1046-CA17EF0CAB17}"/>
              </a:ext>
            </a:extLst>
          </p:cNvPr>
          <p:cNvSpPr/>
          <p:nvPr/>
        </p:nvSpPr>
        <p:spPr>
          <a:xfrm>
            <a:off x="6401762" y="3879250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24BB175A-970A-A7CF-7712-B6D72893E2D2}"/>
              </a:ext>
            </a:extLst>
          </p:cNvPr>
          <p:cNvCxnSpPr>
            <a:cxnSpLocks/>
            <a:stCxn id="13" idx="0"/>
            <a:endCxn id="40" idx="2"/>
          </p:cNvCxnSpPr>
          <p:nvPr/>
        </p:nvCxnSpPr>
        <p:spPr>
          <a:xfrm flipV="1">
            <a:off x="5462774" y="3973679"/>
            <a:ext cx="938988" cy="733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Connettore 2 44">
            <a:extLst>
              <a:ext uri="{FF2B5EF4-FFF2-40B4-BE49-F238E27FC236}">
                <a16:creationId xmlns:a16="http://schemas.microsoft.com/office/drawing/2014/main" id="{1A73E941-BAF3-E23F-C4EE-E477F974EB4B}"/>
              </a:ext>
            </a:extLst>
          </p:cNvPr>
          <p:cNvCxnSpPr>
            <a:cxnSpLocks/>
            <a:stCxn id="50" idx="3"/>
            <a:endCxn id="40" idx="0"/>
          </p:cNvCxnSpPr>
          <p:nvPr/>
        </p:nvCxnSpPr>
        <p:spPr>
          <a:xfrm flipH="1">
            <a:off x="6492230" y="3466035"/>
            <a:ext cx="68719" cy="41321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Rettangolo 49">
            <a:extLst>
              <a:ext uri="{FF2B5EF4-FFF2-40B4-BE49-F238E27FC236}">
                <a16:creationId xmlns:a16="http://schemas.microsoft.com/office/drawing/2014/main" id="{BAF54556-5D1C-2185-4CF6-7DBD6AA19B6E}"/>
              </a:ext>
            </a:extLst>
          </p:cNvPr>
          <p:cNvSpPr/>
          <p:nvPr/>
        </p:nvSpPr>
        <p:spPr>
          <a:xfrm rot="5400000">
            <a:off x="6062532" y="2780729"/>
            <a:ext cx="996833" cy="37377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b="1" dirty="0">
                <a:solidFill>
                  <a:schemeClr val="tx1"/>
                </a:solidFill>
              </a:rPr>
              <a:t>ATTENTION</a:t>
            </a:r>
          </a:p>
          <a:p>
            <a:pPr algn="ctr"/>
            <a:r>
              <a:rPr lang="it-IT" sz="1200" b="1" dirty="0">
                <a:solidFill>
                  <a:schemeClr val="tx1"/>
                </a:solidFill>
              </a:rPr>
              <a:t>BLOCK</a:t>
            </a:r>
          </a:p>
        </p:txBody>
      </p:sp>
      <p:cxnSp>
        <p:nvCxnSpPr>
          <p:cNvPr id="54" name="Connettore 2 53">
            <a:extLst>
              <a:ext uri="{FF2B5EF4-FFF2-40B4-BE49-F238E27FC236}">
                <a16:creationId xmlns:a16="http://schemas.microsoft.com/office/drawing/2014/main" id="{EC112AA5-85F0-12D9-2CBD-E8C0BBB4DDDB}"/>
              </a:ext>
            </a:extLst>
          </p:cNvPr>
          <p:cNvCxnSpPr>
            <a:cxnSpLocks/>
            <a:stCxn id="33" idx="0"/>
            <a:endCxn id="50" idx="2"/>
          </p:cNvCxnSpPr>
          <p:nvPr/>
        </p:nvCxnSpPr>
        <p:spPr>
          <a:xfrm>
            <a:off x="6210069" y="2768713"/>
            <a:ext cx="163991" cy="198906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Connettore 2 56">
            <a:extLst>
              <a:ext uri="{FF2B5EF4-FFF2-40B4-BE49-F238E27FC236}">
                <a16:creationId xmlns:a16="http://schemas.microsoft.com/office/drawing/2014/main" id="{1A1E8664-BEA3-59E4-B4F3-6A29E480F82E}"/>
              </a:ext>
            </a:extLst>
          </p:cNvPr>
          <p:cNvCxnSpPr>
            <a:cxnSpLocks/>
            <a:stCxn id="40" idx="7"/>
            <a:endCxn id="9" idx="3"/>
          </p:cNvCxnSpPr>
          <p:nvPr/>
        </p:nvCxnSpPr>
        <p:spPr>
          <a:xfrm flipV="1">
            <a:off x="6556201" y="3429000"/>
            <a:ext cx="452441" cy="47790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Rettangolo 24">
            <a:extLst>
              <a:ext uri="{FF2B5EF4-FFF2-40B4-BE49-F238E27FC236}">
                <a16:creationId xmlns:a16="http://schemas.microsoft.com/office/drawing/2014/main" id="{7A5EE884-26BF-23E2-1DC6-3E951CE8ED9F}"/>
              </a:ext>
            </a:extLst>
          </p:cNvPr>
          <p:cNvSpPr/>
          <p:nvPr/>
        </p:nvSpPr>
        <p:spPr>
          <a:xfrm rot="5400000">
            <a:off x="590723" y="3150609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CF2D406C-ECCA-EED4-CC86-26005926D66D}"/>
              </a:ext>
            </a:extLst>
          </p:cNvPr>
          <p:cNvSpPr/>
          <p:nvPr/>
        </p:nvSpPr>
        <p:spPr>
          <a:xfrm rot="5400000">
            <a:off x="2483812" y="3173651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93168254-6D8B-EBD4-0CA7-38D81E004EA5}"/>
              </a:ext>
            </a:extLst>
          </p:cNvPr>
          <p:cNvSpPr txBox="1"/>
          <p:nvPr/>
        </p:nvSpPr>
        <p:spPr>
          <a:xfrm>
            <a:off x="4693080" y="140364"/>
            <a:ext cx="2315562" cy="369332"/>
          </a:xfrm>
          <a:prstGeom prst="rect">
            <a:avLst/>
          </a:prstGeom>
          <a:solidFill>
            <a:srgbClr val="FFC000"/>
          </a:solidFill>
          <a:ln w="19050"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b="1" i="1" dirty="0" err="1"/>
              <a:t>DiffiT</a:t>
            </a:r>
            <a:r>
              <a:rPr lang="it-IT" b="1" i="1" dirty="0"/>
              <a:t> </a:t>
            </a:r>
            <a:r>
              <a:rPr lang="it-IT" b="1" i="1" dirty="0" err="1"/>
              <a:t>residual</a:t>
            </a:r>
            <a:r>
              <a:rPr lang="it-IT" b="1" i="1" dirty="0"/>
              <a:t> </a:t>
            </a:r>
            <a:r>
              <a:rPr lang="it-IT" b="1" i="1" dirty="0" err="1"/>
              <a:t>block</a:t>
            </a:r>
            <a:endParaRPr lang="it-IT" b="1" i="1" dirty="0"/>
          </a:p>
        </p:txBody>
      </p:sp>
      <p:sp>
        <p:nvSpPr>
          <p:cNvPr id="35" name="Uguale a 34">
            <a:extLst>
              <a:ext uri="{FF2B5EF4-FFF2-40B4-BE49-F238E27FC236}">
                <a16:creationId xmlns:a16="http://schemas.microsoft.com/office/drawing/2014/main" id="{1229CE66-9D57-7FEE-0305-C5B1987B9AA1}"/>
              </a:ext>
            </a:extLst>
          </p:cNvPr>
          <p:cNvSpPr/>
          <p:nvPr/>
        </p:nvSpPr>
        <p:spPr>
          <a:xfrm>
            <a:off x="1727982" y="3137377"/>
            <a:ext cx="438124" cy="395987"/>
          </a:xfrm>
          <a:prstGeom prst="mathEqual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38" name="Uguale a 37">
            <a:extLst>
              <a:ext uri="{FF2B5EF4-FFF2-40B4-BE49-F238E27FC236}">
                <a16:creationId xmlns:a16="http://schemas.microsoft.com/office/drawing/2014/main" id="{6BFB8E37-512D-DD1C-E0B1-6C57A0DEDC54}"/>
              </a:ext>
            </a:extLst>
          </p:cNvPr>
          <p:cNvSpPr/>
          <p:nvPr/>
        </p:nvSpPr>
        <p:spPr>
          <a:xfrm>
            <a:off x="3761613" y="3148641"/>
            <a:ext cx="438124" cy="395987"/>
          </a:xfrm>
          <a:prstGeom prst="mathEqual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42" name="Rettangolo 41">
            <a:extLst>
              <a:ext uri="{FF2B5EF4-FFF2-40B4-BE49-F238E27FC236}">
                <a16:creationId xmlns:a16="http://schemas.microsoft.com/office/drawing/2014/main" id="{F5A66DA0-89FF-2395-EFBB-30EA19E93DD6}"/>
              </a:ext>
            </a:extLst>
          </p:cNvPr>
          <p:cNvSpPr/>
          <p:nvPr/>
        </p:nvSpPr>
        <p:spPr>
          <a:xfrm>
            <a:off x="5077173" y="1371578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Time MLP</a:t>
            </a:r>
          </a:p>
        </p:txBody>
      </p:sp>
      <p:sp>
        <p:nvSpPr>
          <p:cNvPr id="43" name="Rettangolo 42">
            <a:extLst>
              <a:ext uri="{FF2B5EF4-FFF2-40B4-BE49-F238E27FC236}">
                <a16:creationId xmlns:a16="http://schemas.microsoft.com/office/drawing/2014/main" id="{518313E2-0829-5288-21CE-98BCD4E9F234}"/>
              </a:ext>
            </a:extLst>
          </p:cNvPr>
          <p:cNvSpPr/>
          <p:nvPr/>
        </p:nvSpPr>
        <p:spPr>
          <a:xfrm rot="5400000">
            <a:off x="6092005" y="1363257"/>
            <a:ext cx="632785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Swish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04A5CE97-3015-71D9-738F-16BE680A386A}"/>
              </a:ext>
            </a:extLst>
          </p:cNvPr>
          <p:cNvCxnSpPr>
            <a:cxnSpLocks/>
            <a:endCxn id="43" idx="2"/>
          </p:cNvCxnSpPr>
          <p:nvPr/>
        </p:nvCxnSpPr>
        <p:spPr>
          <a:xfrm flipV="1">
            <a:off x="5956411" y="1516307"/>
            <a:ext cx="298938" cy="7941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39DD8AEC-1859-BE7B-5B50-126A38148B62}"/>
              </a:ext>
            </a:extLst>
          </p:cNvPr>
          <p:cNvCxnSpPr>
            <a:cxnSpLocks/>
            <a:stCxn id="43" idx="3"/>
            <a:endCxn id="50" idx="1"/>
          </p:cNvCxnSpPr>
          <p:nvPr/>
        </p:nvCxnSpPr>
        <p:spPr>
          <a:xfrm>
            <a:off x="6408398" y="1832699"/>
            <a:ext cx="152551" cy="63650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Rettangolo 48">
            <a:extLst>
              <a:ext uri="{FF2B5EF4-FFF2-40B4-BE49-F238E27FC236}">
                <a16:creationId xmlns:a16="http://schemas.microsoft.com/office/drawing/2014/main" id="{D1F2BEEA-5E0C-A764-8DF2-D1EF70C4D92E}"/>
              </a:ext>
            </a:extLst>
          </p:cNvPr>
          <p:cNvSpPr/>
          <p:nvPr/>
        </p:nvSpPr>
        <p:spPr>
          <a:xfrm rot="5400000">
            <a:off x="1654095" y="3150609"/>
            <a:ext cx="1684276" cy="23461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BOTTLENECK</a:t>
            </a:r>
          </a:p>
        </p:txBody>
      </p:sp>
      <p:sp>
        <p:nvSpPr>
          <p:cNvPr id="51" name="Uguale a 50">
            <a:extLst>
              <a:ext uri="{FF2B5EF4-FFF2-40B4-BE49-F238E27FC236}">
                <a16:creationId xmlns:a16="http://schemas.microsoft.com/office/drawing/2014/main" id="{AB7C5AC2-D81D-6B3E-A694-C4AF0944A280}"/>
              </a:ext>
            </a:extLst>
          </p:cNvPr>
          <p:cNvSpPr/>
          <p:nvPr/>
        </p:nvSpPr>
        <p:spPr>
          <a:xfrm>
            <a:off x="2799174" y="3155978"/>
            <a:ext cx="438124" cy="395987"/>
          </a:xfrm>
          <a:prstGeom prst="mathEqual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580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Rettangolo 214">
            <a:extLst>
              <a:ext uri="{FF2B5EF4-FFF2-40B4-BE49-F238E27FC236}">
                <a16:creationId xmlns:a16="http://schemas.microsoft.com/office/drawing/2014/main" id="{ED3B203F-5EF1-3CAB-7198-0B8C45994284}"/>
              </a:ext>
            </a:extLst>
          </p:cNvPr>
          <p:cNvSpPr/>
          <p:nvPr/>
        </p:nvSpPr>
        <p:spPr>
          <a:xfrm>
            <a:off x="6729152" y="2071002"/>
            <a:ext cx="4099718" cy="23745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5" name="Immagine 4" descr="Immagine che contiene nero, design&#10;&#10;Descrizione generata automaticamente">
            <a:extLst>
              <a:ext uri="{FF2B5EF4-FFF2-40B4-BE49-F238E27FC236}">
                <a16:creationId xmlns:a16="http://schemas.microsoft.com/office/drawing/2014/main" id="{CFF8E1BC-D450-9E06-46D1-602B9899A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8" y="6272250"/>
            <a:ext cx="584200" cy="585750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871CF5A1-F603-28BC-AD8D-D671001D9559}"/>
              </a:ext>
            </a:extLst>
          </p:cNvPr>
          <p:cNvSpPr/>
          <p:nvPr/>
        </p:nvSpPr>
        <p:spPr>
          <a:xfrm>
            <a:off x="1706124" y="2071002"/>
            <a:ext cx="3309199" cy="237456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7D2E6992-35F7-9985-CFCF-96C3C6439345}"/>
              </a:ext>
            </a:extLst>
          </p:cNvPr>
          <p:cNvSpPr/>
          <p:nvPr/>
        </p:nvSpPr>
        <p:spPr>
          <a:xfrm rot="5400000">
            <a:off x="342232" y="3097551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D3FA4EED-5FB2-9573-D0AB-E2CC906A042A}"/>
              </a:ext>
            </a:extLst>
          </p:cNvPr>
          <p:cNvCxnSpPr>
            <a:cxnSpLocks/>
            <a:stCxn id="280" idx="3"/>
            <a:endCxn id="10" idx="2"/>
          </p:cNvCxnSpPr>
          <p:nvPr/>
        </p:nvCxnSpPr>
        <p:spPr>
          <a:xfrm flipV="1">
            <a:off x="592928" y="3250601"/>
            <a:ext cx="367848" cy="10134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ettangolo 15">
            <a:extLst>
              <a:ext uri="{FF2B5EF4-FFF2-40B4-BE49-F238E27FC236}">
                <a16:creationId xmlns:a16="http://schemas.microsoft.com/office/drawing/2014/main" id="{B0D74FA2-079B-6145-3379-A6AE7DAE6D0B}"/>
              </a:ext>
            </a:extLst>
          </p:cNvPr>
          <p:cNvSpPr/>
          <p:nvPr/>
        </p:nvSpPr>
        <p:spPr>
          <a:xfrm>
            <a:off x="1818941" y="2159740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2487BF2A-80E3-1216-094A-FF6A83CFFE4A}"/>
              </a:ext>
            </a:extLst>
          </p:cNvPr>
          <p:cNvSpPr/>
          <p:nvPr/>
        </p:nvSpPr>
        <p:spPr>
          <a:xfrm rot="5400000">
            <a:off x="1605482" y="2373197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AD8B75A4-4525-5E5D-E29B-D22100B738BF}"/>
              </a:ext>
            </a:extLst>
          </p:cNvPr>
          <p:cNvSpPr/>
          <p:nvPr/>
        </p:nvSpPr>
        <p:spPr>
          <a:xfrm rot="5400000">
            <a:off x="1868191" y="2986048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27794405-ADBA-0708-EA39-95479B897F3E}"/>
              </a:ext>
            </a:extLst>
          </p:cNvPr>
          <p:cNvSpPr/>
          <p:nvPr/>
        </p:nvSpPr>
        <p:spPr>
          <a:xfrm rot="5400000">
            <a:off x="2214131" y="3584031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D5381B80-2F2A-5523-45DD-119EE914AD8A}"/>
              </a:ext>
            </a:extLst>
          </p:cNvPr>
          <p:cNvSpPr/>
          <p:nvPr/>
        </p:nvSpPr>
        <p:spPr>
          <a:xfrm>
            <a:off x="45719" y="783985"/>
            <a:ext cx="359481" cy="4294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3FA1DEB5-4F62-58AA-CE1E-23D39E2933BB}"/>
              </a:ext>
            </a:extLst>
          </p:cNvPr>
          <p:cNvCxnSpPr>
            <a:cxnSpLocks/>
            <a:stCxn id="10" idx="0"/>
          </p:cNvCxnSpPr>
          <p:nvPr/>
        </p:nvCxnSpPr>
        <p:spPr>
          <a:xfrm>
            <a:off x="1266874" y="3250601"/>
            <a:ext cx="428907" cy="5050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EC0F103E-86CD-B6BB-CFB3-27225C4C40B4}"/>
              </a:ext>
            </a:extLst>
          </p:cNvPr>
          <p:cNvCxnSpPr>
            <a:cxnSpLocks/>
          </p:cNvCxnSpPr>
          <p:nvPr/>
        </p:nvCxnSpPr>
        <p:spPr>
          <a:xfrm>
            <a:off x="405200" y="983900"/>
            <a:ext cx="253281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Rettangolo 24">
            <a:extLst>
              <a:ext uri="{FF2B5EF4-FFF2-40B4-BE49-F238E27FC236}">
                <a16:creationId xmlns:a16="http://schemas.microsoft.com/office/drawing/2014/main" id="{647F4B1C-B7A8-BABA-D207-1D1650421DE3}"/>
              </a:ext>
            </a:extLst>
          </p:cNvPr>
          <p:cNvSpPr/>
          <p:nvPr/>
        </p:nvSpPr>
        <p:spPr>
          <a:xfrm>
            <a:off x="648690" y="755460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Pos Encoding</a:t>
            </a: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C366CCE8-E5CE-4E4F-36B7-ED1F02C5D69F}"/>
              </a:ext>
            </a:extLst>
          </p:cNvPr>
          <p:cNvSpPr/>
          <p:nvPr/>
        </p:nvSpPr>
        <p:spPr>
          <a:xfrm>
            <a:off x="2269919" y="1140235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Time MLP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35B22802-D705-B117-FD8D-CB00ED0EBA0F}"/>
              </a:ext>
            </a:extLst>
          </p:cNvPr>
          <p:cNvSpPr/>
          <p:nvPr/>
        </p:nvSpPr>
        <p:spPr>
          <a:xfrm rot="5400000">
            <a:off x="3356808" y="12039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3664D3E7-8280-FCD4-1CE9-C4577AB87971}"/>
              </a:ext>
            </a:extLst>
          </p:cNvPr>
          <p:cNvCxnSpPr>
            <a:cxnSpLocks/>
          </p:cNvCxnSpPr>
          <p:nvPr/>
        </p:nvCxnSpPr>
        <p:spPr>
          <a:xfrm>
            <a:off x="1523839" y="968570"/>
            <a:ext cx="294093" cy="30942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2020AA85-E015-660F-3675-4A78B0833FC3}"/>
              </a:ext>
            </a:extLst>
          </p:cNvPr>
          <p:cNvCxnSpPr>
            <a:cxnSpLocks/>
            <a:endCxn id="3" idx="2"/>
          </p:cNvCxnSpPr>
          <p:nvPr/>
        </p:nvCxnSpPr>
        <p:spPr>
          <a:xfrm flipV="1">
            <a:off x="3149157" y="1357019"/>
            <a:ext cx="298938" cy="73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BD9044AA-7501-6309-1276-E480EE37F1D7}"/>
              </a:ext>
            </a:extLst>
          </p:cNvPr>
          <p:cNvCxnSpPr>
            <a:cxnSpLocks/>
            <a:stCxn id="3" idx="3"/>
            <a:endCxn id="153" idx="0"/>
          </p:cNvCxnSpPr>
          <p:nvPr/>
        </p:nvCxnSpPr>
        <p:spPr>
          <a:xfrm flipH="1">
            <a:off x="3010788" y="1601355"/>
            <a:ext cx="590356" cy="1012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BC943958-2791-9CC3-BF6D-CF524AB51FC9}"/>
              </a:ext>
            </a:extLst>
          </p:cNvPr>
          <p:cNvCxnSpPr>
            <a:cxnSpLocks/>
            <a:stCxn id="16" idx="3"/>
            <a:endCxn id="153" idx="3"/>
          </p:cNvCxnSpPr>
          <p:nvPr/>
        </p:nvCxnSpPr>
        <p:spPr>
          <a:xfrm flipV="1">
            <a:off x="2611515" y="2774843"/>
            <a:ext cx="335302" cy="29990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7938DCF1-8AE7-4D5B-C40A-43725A8FF0B0}"/>
              </a:ext>
            </a:extLst>
          </p:cNvPr>
          <p:cNvCxnSpPr>
            <a:cxnSpLocks/>
            <a:stCxn id="153" idx="6"/>
          </p:cNvCxnSpPr>
          <p:nvPr/>
        </p:nvCxnSpPr>
        <p:spPr>
          <a:xfrm>
            <a:off x="3101256" y="2708072"/>
            <a:ext cx="328771" cy="32902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Rettangolo 44">
            <a:extLst>
              <a:ext uri="{FF2B5EF4-FFF2-40B4-BE49-F238E27FC236}">
                <a16:creationId xmlns:a16="http://schemas.microsoft.com/office/drawing/2014/main" id="{5EEEE9BD-2F92-33C0-FFC3-493D1CA7BE16}"/>
              </a:ext>
            </a:extLst>
          </p:cNvPr>
          <p:cNvSpPr/>
          <p:nvPr/>
        </p:nvSpPr>
        <p:spPr>
          <a:xfrm rot="5400000">
            <a:off x="3848616" y="2900450"/>
            <a:ext cx="1787520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solidFill>
                  <a:schemeClr val="tx1"/>
                </a:solidFill>
              </a:rPr>
              <a:t>Downsample</a:t>
            </a:r>
            <a:endParaRPr lang="it-IT" sz="2000" b="1" dirty="0">
              <a:solidFill>
                <a:schemeClr val="tx1"/>
              </a:solidFill>
            </a:endParaRPr>
          </a:p>
        </p:txBody>
      </p:sp>
      <p:sp>
        <p:nvSpPr>
          <p:cNvPr id="49" name="Rettangolo 48">
            <a:extLst>
              <a:ext uri="{FF2B5EF4-FFF2-40B4-BE49-F238E27FC236}">
                <a16:creationId xmlns:a16="http://schemas.microsoft.com/office/drawing/2014/main" id="{BC544DF2-8918-0099-64BF-F4E75D8F4F69}"/>
              </a:ext>
            </a:extLst>
          </p:cNvPr>
          <p:cNvSpPr/>
          <p:nvPr/>
        </p:nvSpPr>
        <p:spPr>
          <a:xfrm>
            <a:off x="25500" y="1440050"/>
            <a:ext cx="359481" cy="4294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dirty="0">
                <a:solidFill>
                  <a:schemeClr val="tx1"/>
                </a:solidFill>
              </a:rPr>
              <a:t>y</a:t>
            </a:r>
          </a:p>
        </p:txBody>
      </p:sp>
      <p:cxnSp>
        <p:nvCxnSpPr>
          <p:cNvPr id="50" name="Connettore 2 49">
            <a:extLst>
              <a:ext uri="{FF2B5EF4-FFF2-40B4-BE49-F238E27FC236}">
                <a16:creationId xmlns:a16="http://schemas.microsoft.com/office/drawing/2014/main" id="{189FD828-06B3-1B18-01D5-374F26C7921A}"/>
              </a:ext>
            </a:extLst>
          </p:cNvPr>
          <p:cNvCxnSpPr>
            <a:cxnSpLocks/>
          </p:cNvCxnSpPr>
          <p:nvPr/>
        </p:nvCxnSpPr>
        <p:spPr>
          <a:xfrm>
            <a:off x="384981" y="1648190"/>
            <a:ext cx="253281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Rettangolo 50">
            <a:extLst>
              <a:ext uri="{FF2B5EF4-FFF2-40B4-BE49-F238E27FC236}">
                <a16:creationId xmlns:a16="http://schemas.microsoft.com/office/drawing/2014/main" id="{991265F4-05E4-2693-BD56-BCE859008A1D}"/>
              </a:ext>
            </a:extLst>
          </p:cNvPr>
          <p:cNvSpPr/>
          <p:nvPr/>
        </p:nvSpPr>
        <p:spPr>
          <a:xfrm>
            <a:off x="647742" y="1403855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Label </a:t>
            </a:r>
            <a:r>
              <a:rPr lang="it-IT" sz="1100" dirty="0" err="1">
                <a:solidFill>
                  <a:schemeClr val="tx1"/>
                </a:solidFill>
              </a:rPr>
              <a:t>Embedding</a:t>
            </a:r>
            <a:endParaRPr lang="it-IT" sz="1100" dirty="0">
              <a:solidFill>
                <a:schemeClr val="tx1"/>
              </a:solidFill>
            </a:endParaRPr>
          </a:p>
        </p:txBody>
      </p:sp>
      <p:cxnSp>
        <p:nvCxnSpPr>
          <p:cNvPr id="52" name="Connettore 2 51">
            <a:extLst>
              <a:ext uri="{FF2B5EF4-FFF2-40B4-BE49-F238E27FC236}">
                <a16:creationId xmlns:a16="http://schemas.microsoft.com/office/drawing/2014/main" id="{908202BE-3CCA-C45D-D566-90998F7EE857}"/>
              </a:ext>
            </a:extLst>
          </p:cNvPr>
          <p:cNvCxnSpPr>
            <a:cxnSpLocks/>
          </p:cNvCxnSpPr>
          <p:nvPr/>
        </p:nvCxnSpPr>
        <p:spPr>
          <a:xfrm flipV="1">
            <a:off x="1526997" y="1450764"/>
            <a:ext cx="290935" cy="20702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Connettore 2 55">
            <a:extLst>
              <a:ext uri="{FF2B5EF4-FFF2-40B4-BE49-F238E27FC236}">
                <a16:creationId xmlns:a16="http://schemas.microsoft.com/office/drawing/2014/main" id="{A50A4F43-DF65-1A8E-A77E-4B75F21B5AC6}"/>
              </a:ext>
            </a:extLst>
          </p:cNvPr>
          <p:cNvCxnSpPr>
            <a:cxnSpLocks/>
            <a:stCxn id="157" idx="6"/>
            <a:endCxn id="2" idx="1"/>
          </p:cNvCxnSpPr>
          <p:nvPr/>
        </p:nvCxnSpPr>
        <p:spPr>
          <a:xfrm>
            <a:off x="1952881" y="1356623"/>
            <a:ext cx="317038" cy="1761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4177C247-5ABF-4B63-7464-807EB87BF561}"/>
              </a:ext>
            </a:extLst>
          </p:cNvPr>
          <p:cNvSpPr txBox="1"/>
          <p:nvPr/>
        </p:nvSpPr>
        <p:spPr>
          <a:xfrm>
            <a:off x="2602303" y="4016938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ENCODER</a:t>
            </a:r>
          </a:p>
        </p:txBody>
      </p:sp>
      <p:sp>
        <p:nvSpPr>
          <p:cNvPr id="81" name="Rettangolo 80">
            <a:extLst>
              <a:ext uri="{FF2B5EF4-FFF2-40B4-BE49-F238E27FC236}">
                <a16:creationId xmlns:a16="http://schemas.microsoft.com/office/drawing/2014/main" id="{FE589D5D-393F-EFC5-13CE-F6B6677269EA}"/>
              </a:ext>
            </a:extLst>
          </p:cNvPr>
          <p:cNvSpPr/>
          <p:nvPr/>
        </p:nvSpPr>
        <p:spPr>
          <a:xfrm>
            <a:off x="3440185" y="2152878"/>
            <a:ext cx="792575" cy="18285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2" name="Rettangolo 81">
            <a:extLst>
              <a:ext uri="{FF2B5EF4-FFF2-40B4-BE49-F238E27FC236}">
                <a16:creationId xmlns:a16="http://schemas.microsoft.com/office/drawing/2014/main" id="{5615D2C6-6F84-8E23-A9C0-61EE82CAFF89}"/>
              </a:ext>
            </a:extLst>
          </p:cNvPr>
          <p:cNvSpPr/>
          <p:nvPr/>
        </p:nvSpPr>
        <p:spPr>
          <a:xfrm rot="5400000">
            <a:off x="3226726" y="2366336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83" name="Rettangolo 82">
            <a:extLst>
              <a:ext uri="{FF2B5EF4-FFF2-40B4-BE49-F238E27FC236}">
                <a16:creationId xmlns:a16="http://schemas.microsoft.com/office/drawing/2014/main" id="{B8020486-360D-0C76-A222-3C6E7FF6C95B}"/>
              </a:ext>
            </a:extLst>
          </p:cNvPr>
          <p:cNvSpPr/>
          <p:nvPr/>
        </p:nvSpPr>
        <p:spPr>
          <a:xfrm rot="5400000">
            <a:off x="3489435" y="2979187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84" name="Rettangolo 83">
            <a:extLst>
              <a:ext uri="{FF2B5EF4-FFF2-40B4-BE49-F238E27FC236}">
                <a16:creationId xmlns:a16="http://schemas.microsoft.com/office/drawing/2014/main" id="{8D087501-7729-166C-3A5D-2813467478F3}"/>
              </a:ext>
            </a:extLst>
          </p:cNvPr>
          <p:cNvSpPr/>
          <p:nvPr/>
        </p:nvSpPr>
        <p:spPr>
          <a:xfrm rot="5400000">
            <a:off x="3835375" y="35771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85" name="Connettore 2 84">
            <a:extLst>
              <a:ext uri="{FF2B5EF4-FFF2-40B4-BE49-F238E27FC236}">
                <a16:creationId xmlns:a16="http://schemas.microsoft.com/office/drawing/2014/main" id="{514743DF-A17C-9BCE-B9A4-2A8257D3DA7A}"/>
              </a:ext>
            </a:extLst>
          </p:cNvPr>
          <p:cNvCxnSpPr>
            <a:cxnSpLocks/>
            <a:stCxn id="81" idx="3"/>
            <a:endCxn id="45" idx="2"/>
          </p:cNvCxnSpPr>
          <p:nvPr/>
        </p:nvCxnSpPr>
        <p:spPr>
          <a:xfrm flipV="1">
            <a:off x="4232760" y="3053499"/>
            <a:ext cx="356567" cy="1364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8" name="Connettore 2 117">
            <a:extLst>
              <a:ext uri="{FF2B5EF4-FFF2-40B4-BE49-F238E27FC236}">
                <a16:creationId xmlns:a16="http://schemas.microsoft.com/office/drawing/2014/main" id="{8F0F750E-F5A9-9EB3-54B0-3AA725237285}"/>
              </a:ext>
            </a:extLst>
          </p:cNvPr>
          <p:cNvCxnSpPr>
            <a:cxnSpLocks/>
            <a:stCxn id="8" idx="3"/>
            <a:endCxn id="138" idx="2"/>
          </p:cNvCxnSpPr>
          <p:nvPr/>
        </p:nvCxnSpPr>
        <p:spPr>
          <a:xfrm>
            <a:off x="5015323" y="3258285"/>
            <a:ext cx="458990" cy="405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Connettore 2 130">
            <a:extLst>
              <a:ext uri="{FF2B5EF4-FFF2-40B4-BE49-F238E27FC236}">
                <a16:creationId xmlns:a16="http://schemas.microsoft.com/office/drawing/2014/main" id="{CDC01E46-CBF2-06A5-3C2E-35863A69E5F3}"/>
              </a:ext>
            </a:extLst>
          </p:cNvPr>
          <p:cNvCxnSpPr>
            <a:cxnSpLocks/>
          </p:cNvCxnSpPr>
          <p:nvPr/>
        </p:nvCxnSpPr>
        <p:spPr>
          <a:xfrm flipV="1">
            <a:off x="3763592" y="1351883"/>
            <a:ext cx="8526280" cy="760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8" name="Rettangolo 137">
            <a:extLst>
              <a:ext uri="{FF2B5EF4-FFF2-40B4-BE49-F238E27FC236}">
                <a16:creationId xmlns:a16="http://schemas.microsoft.com/office/drawing/2014/main" id="{E19BF6A9-DBCE-C4C1-F87F-64DF907D48A1}"/>
              </a:ext>
            </a:extLst>
          </p:cNvPr>
          <p:cNvSpPr/>
          <p:nvPr/>
        </p:nvSpPr>
        <p:spPr>
          <a:xfrm rot="5400000">
            <a:off x="4645934" y="3145636"/>
            <a:ext cx="1890159" cy="23340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cxnSp>
        <p:nvCxnSpPr>
          <p:cNvPr id="139" name="Connettore 2 138">
            <a:extLst>
              <a:ext uri="{FF2B5EF4-FFF2-40B4-BE49-F238E27FC236}">
                <a16:creationId xmlns:a16="http://schemas.microsoft.com/office/drawing/2014/main" id="{F5C31AE4-4D09-C017-B524-EF18C8FF7FF6}"/>
              </a:ext>
            </a:extLst>
          </p:cNvPr>
          <p:cNvCxnSpPr>
            <a:cxnSpLocks/>
          </p:cNvCxnSpPr>
          <p:nvPr/>
        </p:nvCxnSpPr>
        <p:spPr>
          <a:xfrm>
            <a:off x="5707031" y="3302661"/>
            <a:ext cx="168464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0" name="Rettangolo 139">
            <a:extLst>
              <a:ext uri="{FF2B5EF4-FFF2-40B4-BE49-F238E27FC236}">
                <a16:creationId xmlns:a16="http://schemas.microsoft.com/office/drawing/2014/main" id="{BE9011BB-372D-BC05-D16C-9A55A08371E9}"/>
              </a:ext>
            </a:extLst>
          </p:cNvPr>
          <p:cNvSpPr/>
          <p:nvPr/>
        </p:nvSpPr>
        <p:spPr>
          <a:xfrm rot="5400000">
            <a:off x="5063026" y="3139305"/>
            <a:ext cx="1890159" cy="23340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cxnSp>
        <p:nvCxnSpPr>
          <p:cNvPr id="143" name="Connettore 2 142">
            <a:extLst>
              <a:ext uri="{FF2B5EF4-FFF2-40B4-BE49-F238E27FC236}">
                <a16:creationId xmlns:a16="http://schemas.microsoft.com/office/drawing/2014/main" id="{011C7988-63A2-68EB-A262-08BF31A21F4C}"/>
              </a:ext>
            </a:extLst>
          </p:cNvPr>
          <p:cNvCxnSpPr>
            <a:cxnSpLocks/>
          </p:cNvCxnSpPr>
          <p:nvPr/>
        </p:nvCxnSpPr>
        <p:spPr>
          <a:xfrm flipH="1">
            <a:off x="5563676" y="1343626"/>
            <a:ext cx="14233" cy="96495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Connettore 2 143">
            <a:extLst>
              <a:ext uri="{FF2B5EF4-FFF2-40B4-BE49-F238E27FC236}">
                <a16:creationId xmlns:a16="http://schemas.microsoft.com/office/drawing/2014/main" id="{0DFF4473-8A77-CC8F-B8D4-1AFE0447F791}"/>
              </a:ext>
            </a:extLst>
          </p:cNvPr>
          <p:cNvCxnSpPr>
            <a:cxnSpLocks/>
          </p:cNvCxnSpPr>
          <p:nvPr/>
        </p:nvCxnSpPr>
        <p:spPr>
          <a:xfrm>
            <a:off x="6002942" y="1343626"/>
            <a:ext cx="4337" cy="96324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7" name="Rettangolo 146">
            <a:extLst>
              <a:ext uri="{FF2B5EF4-FFF2-40B4-BE49-F238E27FC236}">
                <a16:creationId xmlns:a16="http://schemas.microsoft.com/office/drawing/2014/main" id="{79CE8B12-81E4-310E-2CD3-746145186C1D}"/>
              </a:ext>
            </a:extLst>
          </p:cNvPr>
          <p:cNvSpPr/>
          <p:nvPr/>
        </p:nvSpPr>
        <p:spPr>
          <a:xfrm>
            <a:off x="6828539" y="2274065"/>
            <a:ext cx="792575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8" name="Rettangolo 147">
            <a:extLst>
              <a:ext uri="{FF2B5EF4-FFF2-40B4-BE49-F238E27FC236}">
                <a16:creationId xmlns:a16="http://schemas.microsoft.com/office/drawing/2014/main" id="{59C092EB-1C6F-BE34-39D7-16BD0BF68ED4}"/>
              </a:ext>
            </a:extLst>
          </p:cNvPr>
          <p:cNvSpPr/>
          <p:nvPr/>
        </p:nvSpPr>
        <p:spPr>
          <a:xfrm rot="5400000">
            <a:off x="6615080" y="2487522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49" name="Rettangolo 148">
            <a:extLst>
              <a:ext uri="{FF2B5EF4-FFF2-40B4-BE49-F238E27FC236}">
                <a16:creationId xmlns:a16="http://schemas.microsoft.com/office/drawing/2014/main" id="{562AAD9D-11AD-21AD-4975-91B6C78BC93A}"/>
              </a:ext>
            </a:extLst>
          </p:cNvPr>
          <p:cNvSpPr/>
          <p:nvPr/>
        </p:nvSpPr>
        <p:spPr>
          <a:xfrm rot="5400000">
            <a:off x="6877789" y="3100373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150" name="Rettangolo 149">
            <a:extLst>
              <a:ext uri="{FF2B5EF4-FFF2-40B4-BE49-F238E27FC236}">
                <a16:creationId xmlns:a16="http://schemas.microsoft.com/office/drawing/2014/main" id="{A76A653B-D0F0-A38A-E14F-887C56D19967}"/>
              </a:ext>
            </a:extLst>
          </p:cNvPr>
          <p:cNvSpPr/>
          <p:nvPr/>
        </p:nvSpPr>
        <p:spPr>
          <a:xfrm rot="5400000">
            <a:off x="7223729" y="3698356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151" name="Connettore 2 150">
            <a:extLst>
              <a:ext uri="{FF2B5EF4-FFF2-40B4-BE49-F238E27FC236}">
                <a16:creationId xmlns:a16="http://schemas.microsoft.com/office/drawing/2014/main" id="{B0194EA8-AE5B-078E-75D6-4A4244B57428}"/>
              </a:ext>
            </a:extLst>
          </p:cNvPr>
          <p:cNvCxnSpPr>
            <a:cxnSpLocks/>
            <a:stCxn id="147" idx="3"/>
            <a:endCxn id="159" idx="2"/>
          </p:cNvCxnSpPr>
          <p:nvPr/>
        </p:nvCxnSpPr>
        <p:spPr>
          <a:xfrm>
            <a:off x="7621114" y="3189076"/>
            <a:ext cx="361220" cy="65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3" name="OR 152">
            <a:extLst>
              <a:ext uri="{FF2B5EF4-FFF2-40B4-BE49-F238E27FC236}">
                <a16:creationId xmlns:a16="http://schemas.microsoft.com/office/drawing/2014/main" id="{BD6CDE24-3178-81EE-C612-D1D5988749E3}"/>
              </a:ext>
            </a:extLst>
          </p:cNvPr>
          <p:cNvSpPr/>
          <p:nvPr/>
        </p:nvSpPr>
        <p:spPr>
          <a:xfrm>
            <a:off x="2920320" y="2613643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7" name="OR 156">
            <a:extLst>
              <a:ext uri="{FF2B5EF4-FFF2-40B4-BE49-F238E27FC236}">
                <a16:creationId xmlns:a16="http://schemas.microsoft.com/office/drawing/2014/main" id="{FA1029B2-CEA3-2987-42F3-CFF15E2229C7}"/>
              </a:ext>
            </a:extLst>
          </p:cNvPr>
          <p:cNvSpPr/>
          <p:nvPr/>
        </p:nvSpPr>
        <p:spPr>
          <a:xfrm>
            <a:off x="1771945" y="1262194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9" name="Rettangolo 158">
            <a:extLst>
              <a:ext uri="{FF2B5EF4-FFF2-40B4-BE49-F238E27FC236}">
                <a16:creationId xmlns:a16="http://schemas.microsoft.com/office/drawing/2014/main" id="{C6CF0391-C981-8FEE-27A5-034889F8D724}"/>
              </a:ext>
            </a:extLst>
          </p:cNvPr>
          <p:cNvSpPr/>
          <p:nvPr/>
        </p:nvSpPr>
        <p:spPr>
          <a:xfrm rot="5400000">
            <a:off x="7222482" y="3043571"/>
            <a:ext cx="1812022" cy="2923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ATTENTION</a:t>
            </a:r>
          </a:p>
        </p:txBody>
      </p:sp>
      <p:cxnSp>
        <p:nvCxnSpPr>
          <p:cNvPr id="160" name="Connettore 2 159">
            <a:extLst>
              <a:ext uri="{FF2B5EF4-FFF2-40B4-BE49-F238E27FC236}">
                <a16:creationId xmlns:a16="http://schemas.microsoft.com/office/drawing/2014/main" id="{85BCFB66-78CE-6278-6E55-5E4EBF92F77A}"/>
              </a:ext>
            </a:extLst>
          </p:cNvPr>
          <p:cNvCxnSpPr>
            <a:cxnSpLocks/>
            <a:endCxn id="215" idx="1"/>
          </p:cNvCxnSpPr>
          <p:nvPr/>
        </p:nvCxnSpPr>
        <p:spPr>
          <a:xfrm flipV="1">
            <a:off x="6128270" y="3258285"/>
            <a:ext cx="600882" cy="5307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9" name="Rettangolo 168">
            <a:extLst>
              <a:ext uri="{FF2B5EF4-FFF2-40B4-BE49-F238E27FC236}">
                <a16:creationId xmlns:a16="http://schemas.microsoft.com/office/drawing/2014/main" id="{B6F4C740-ABB7-7AF7-9F00-78E2668F7A1D}"/>
              </a:ext>
            </a:extLst>
          </p:cNvPr>
          <p:cNvSpPr/>
          <p:nvPr/>
        </p:nvSpPr>
        <p:spPr>
          <a:xfrm>
            <a:off x="7014005" y="4521425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0" name="Rettangolo 169">
            <a:extLst>
              <a:ext uri="{FF2B5EF4-FFF2-40B4-BE49-F238E27FC236}">
                <a16:creationId xmlns:a16="http://schemas.microsoft.com/office/drawing/2014/main" id="{6B14954D-3814-8005-6F4C-430E224877DA}"/>
              </a:ext>
            </a:extLst>
          </p:cNvPr>
          <p:cNvSpPr/>
          <p:nvPr/>
        </p:nvSpPr>
        <p:spPr>
          <a:xfrm rot="5400000">
            <a:off x="6957495" y="4577932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71" name="Rettangolo 170">
            <a:extLst>
              <a:ext uri="{FF2B5EF4-FFF2-40B4-BE49-F238E27FC236}">
                <a16:creationId xmlns:a16="http://schemas.microsoft.com/office/drawing/2014/main" id="{A4B13B83-E231-7074-82EC-0A060CD53CEA}"/>
              </a:ext>
            </a:extLst>
          </p:cNvPr>
          <p:cNvSpPr/>
          <p:nvPr/>
        </p:nvSpPr>
        <p:spPr>
          <a:xfrm rot="5400000">
            <a:off x="7083681" y="4751808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72" name="Rettangolo 171">
            <a:extLst>
              <a:ext uri="{FF2B5EF4-FFF2-40B4-BE49-F238E27FC236}">
                <a16:creationId xmlns:a16="http://schemas.microsoft.com/office/drawing/2014/main" id="{EB822A3D-8480-8628-B6BE-808126B6AD8D}"/>
              </a:ext>
            </a:extLst>
          </p:cNvPr>
          <p:cNvSpPr/>
          <p:nvPr/>
        </p:nvSpPr>
        <p:spPr>
          <a:xfrm rot="5400000">
            <a:off x="7244504" y="4960253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184" name="Connettore 4 183">
            <a:extLst>
              <a:ext uri="{FF2B5EF4-FFF2-40B4-BE49-F238E27FC236}">
                <a16:creationId xmlns:a16="http://schemas.microsoft.com/office/drawing/2014/main" id="{54FB111E-B733-6117-503A-460AD1FCFF66}"/>
              </a:ext>
            </a:extLst>
          </p:cNvPr>
          <p:cNvCxnSpPr>
            <a:cxnSpLocks/>
            <a:stCxn id="140" idx="3"/>
            <a:endCxn id="169" idx="1"/>
          </p:cNvCxnSpPr>
          <p:nvPr/>
        </p:nvCxnSpPr>
        <p:spPr>
          <a:xfrm rot="16200000" flipH="1">
            <a:off x="6198679" y="4010511"/>
            <a:ext cx="624753" cy="100590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6" name="Connettore 4 185">
            <a:extLst>
              <a:ext uri="{FF2B5EF4-FFF2-40B4-BE49-F238E27FC236}">
                <a16:creationId xmlns:a16="http://schemas.microsoft.com/office/drawing/2014/main" id="{355636B1-B414-0F58-EC87-99A771303FD8}"/>
              </a:ext>
            </a:extLst>
          </p:cNvPr>
          <p:cNvCxnSpPr>
            <a:cxnSpLocks/>
            <a:stCxn id="169" idx="3"/>
            <a:endCxn id="159" idx="3"/>
          </p:cNvCxnSpPr>
          <p:nvPr/>
        </p:nvCxnSpPr>
        <p:spPr>
          <a:xfrm flipV="1">
            <a:off x="7414502" y="4095742"/>
            <a:ext cx="713991" cy="73009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9" name="Rettangolo 188">
            <a:extLst>
              <a:ext uri="{FF2B5EF4-FFF2-40B4-BE49-F238E27FC236}">
                <a16:creationId xmlns:a16="http://schemas.microsoft.com/office/drawing/2014/main" id="{13B9A7D6-879B-627C-9F17-D6BFB9AF7FE9}"/>
              </a:ext>
            </a:extLst>
          </p:cNvPr>
          <p:cNvSpPr/>
          <p:nvPr/>
        </p:nvSpPr>
        <p:spPr>
          <a:xfrm rot="5400000">
            <a:off x="7970697" y="3120868"/>
            <a:ext cx="1375794" cy="2344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CONCATENATE</a:t>
            </a:r>
          </a:p>
        </p:txBody>
      </p:sp>
      <p:cxnSp>
        <p:nvCxnSpPr>
          <p:cNvPr id="190" name="Connettore 2 189">
            <a:extLst>
              <a:ext uri="{FF2B5EF4-FFF2-40B4-BE49-F238E27FC236}">
                <a16:creationId xmlns:a16="http://schemas.microsoft.com/office/drawing/2014/main" id="{02CFB37E-B21F-F448-D686-1774F4B28D34}"/>
              </a:ext>
            </a:extLst>
          </p:cNvPr>
          <p:cNvCxnSpPr>
            <a:cxnSpLocks/>
            <a:endCxn id="189" idx="2"/>
          </p:cNvCxnSpPr>
          <p:nvPr/>
        </p:nvCxnSpPr>
        <p:spPr>
          <a:xfrm>
            <a:off x="8274653" y="3208215"/>
            <a:ext cx="266712" cy="2988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3" name="Connettore 4 192">
            <a:extLst>
              <a:ext uri="{FF2B5EF4-FFF2-40B4-BE49-F238E27FC236}">
                <a16:creationId xmlns:a16="http://schemas.microsoft.com/office/drawing/2014/main" id="{0F9C0A4A-5C28-E3B9-66C0-EE3755925149}"/>
              </a:ext>
            </a:extLst>
          </p:cNvPr>
          <p:cNvCxnSpPr>
            <a:cxnSpLocks/>
            <a:stCxn id="147" idx="0"/>
            <a:endCxn id="189" idx="1"/>
          </p:cNvCxnSpPr>
          <p:nvPr/>
        </p:nvCxnSpPr>
        <p:spPr>
          <a:xfrm rot="16200000" flipH="1">
            <a:off x="7803642" y="1695250"/>
            <a:ext cx="276136" cy="1433767"/>
          </a:xfrm>
          <a:prstGeom prst="bentConnector3">
            <a:avLst>
              <a:gd name="adj1" fmla="val -134432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5" name="Connettore 2 194">
            <a:extLst>
              <a:ext uri="{FF2B5EF4-FFF2-40B4-BE49-F238E27FC236}">
                <a16:creationId xmlns:a16="http://schemas.microsoft.com/office/drawing/2014/main" id="{0E0D51DF-54C9-E76E-A4C6-7FA9E94A2A06}"/>
              </a:ext>
            </a:extLst>
          </p:cNvPr>
          <p:cNvCxnSpPr>
            <a:cxnSpLocks/>
            <a:endCxn id="202" idx="0"/>
          </p:cNvCxnSpPr>
          <p:nvPr/>
        </p:nvCxnSpPr>
        <p:spPr>
          <a:xfrm>
            <a:off x="9096928" y="1351883"/>
            <a:ext cx="11071" cy="1804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8" name="Connettore 2 197">
            <a:extLst>
              <a:ext uri="{FF2B5EF4-FFF2-40B4-BE49-F238E27FC236}">
                <a16:creationId xmlns:a16="http://schemas.microsoft.com/office/drawing/2014/main" id="{A57A5493-C530-0B4C-6107-B7FB52C9F9B8}"/>
              </a:ext>
            </a:extLst>
          </p:cNvPr>
          <p:cNvCxnSpPr>
            <a:cxnSpLocks/>
          </p:cNvCxnSpPr>
          <p:nvPr/>
        </p:nvCxnSpPr>
        <p:spPr>
          <a:xfrm>
            <a:off x="8775824" y="3250600"/>
            <a:ext cx="228226" cy="768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2" name="OR 201">
            <a:extLst>
              <a:ext uri="{FF2B5EF4-FFF2-40B4-BE49-F238E27FC236}">
                <a16:creationId xmlns:a16="http://schemas.microsoft.com/office/drawing/2014/main" id="{8FEE8912-6159-E9B4-9BA5-0975B3FF2D15}"/>
              </a:ext>
            </a:extLst>
          </p:cNvPr>
          <p:cNvSpPr/>
          <p:nvPr/>
        </p:nvSpPr>
        <p:spPr>
          <a:xfrm>
            <a:off x="9017531" y="3156171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6" name="Rettangolo 205">
            <a:extLst>
              <a:ext uri="{FF2B5EF4-FFF2-40B4-BE49-F238E27FC236}">
                <a16:creationId xmlns:a16="http://schemas.microsoft.com/office/drawing/2014/main" id="{C3086294-04FE-3734-980C-C8DAAB6627DB}"/>
              </a:ext>
            </a:extLst>
          </p:cNvPr>
          <p:cNvSpPr/>
          <p:nvPr/>
        </p:nvSpPr>
        <p:spPr>
          <a:xfrm>
            <a:off x="9425896" y="2290536"/>
            <a:ext cx="792575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7" name="Rettangolo 206">
            <a:extLst>
              <a:ext uri="{FF2B5EF4-FFF2-40B4-BE49-F238E27FC236}">
                <a16:creationId xmlns:a16="http://schemas.microsoft.com/office/drawing/2014/main" id="{3B0A7321-73C3-B9E6-5207-B7F609C92980}"/>
              </a:ext>
            </a:extLst>
          </p:cNvPr>
          <p:cNvSpPr/>
          <p:nvPr/>
        </p:nvSpPr>
        <p:spPr>
          <a:xfrm rot="5400000">
            <a:off x="9212437" y="2503993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208" name="Rettangolo 207">
            <a:extLst>
              <a:ext uri="{FF2B5EF4-FFF2-40B4-BE49-F238E27FC236}">
                <a16:creationId xmlns:a16="http://schemas.microsoft.com/office/drawing/2014/main" id="{F044690E-0007-658C-B5E7-06BF2B92CA3D}"/>
              </a:ext>
            </a:extLst>
          </p:cNvPr>
          <p:cNvSpPr/>
          <p:nvPr/>
        </p:nvSpPr>
        <p:spPr>
          <a:xfrm rot="5400000">
            <a:off x="9475146" y="3116844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209" name="Rettangolo 208">
            <a:extLst>
              <a:ext uri="{FF2B5EF4-FFF2-40B4-BE49-F238E27FC236}">
                <a16:creationId xmlns:a16="http://schemas.microsoft.com/office/drawing/2014/main" id="{9F0961B2-A93D-BDBD-D5F6-3334F8E16B52}"/>
              </a:ext>
            </a:extLst>
          </p:cNvPr>
          <p:cNvSpPr/>
          <p:nvPr/>
        </p:nvSpPr>
        <p:spPr>
          <a:xfrm rot="5400000">
            <a:off x="9821086" y="3714827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210" name="Connettore 2 209">
            <a:extLst>
              <a:ext uri="{FF2B5EF4-FFF2-40B4-BE49-F238E27FC236}">
                <a16:creationId xmlns:a16="http://schemas.microsoft.com/office/drawing/2014/main" id="{E588F1C3-15A7-FC62-E04D-882D45FB7696}"/>
              </a:ext>
            </a:extLst>
          </p:cNvPr>
          <p:cNvCxnSpPr>
            <a:cxnSpLocks/>
            <a:stCxn id="206" idx="3"/>
          </p:cNvCxnSpPr>
          <p:nvPr/>
        </p:nvCxnSpPr>
        <p:spPr>
          <a:xfrm>
            <a:off x="10218471" y="3205547"/>
            <a:ext cx="219060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2" name="Connettore 2 211">
            <a:extLst>
              <a:ext uri="{FF2B5EF4-FFF2-40B4-BE49-F238E27FC236}">
                <a16:creationId xmlns:a16="http://schemas.microsoft.com/office/drawing/2014/main" id="{D3686189-3F9D-983D-F97B-BD27795DA2CE}"/>
              </a:ext>
            </a:extLst>
          </p:cNvPr>
          <p:cNvCxnSpPr>
            <a:cxnSpLocks/>
          </p:cNvCxnSpPr>
          <p:nvPr/>
        </p:nvCxnSpPr>
        <p:spPr>
          <a:xfrm>
            <a:off x="9197670" y="3242915"/>
            <a:ext cx="228226" cy="768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3" name="Rettangolo 212">
            <a:extLst>
              <a:ext uri="{FF2B5EF4-FFF2-40B4-BE49-F238E27FC236}">
                <a16:creationId xmlns:a16="http://schemas.microsoft.com/office/drawing/2014/main" id="{A8A358B8-1888-740F-332B-71985B5CD489}"/>
              </a:ext>
            </a:extLst>
          </p:cNvPr>
          <p:cNvSpPr/>
          <p:nvPr/>
        </p:nvSpPr>
        <p:spPr>
          <a:xfrm rot="5400000">
            <a:off x="9691307" y="3085048"/>
            <a:ext cx="1787520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solidFill>
                  <a:schemeClr val="tx1"/>
                </a:solidFill>
              </a:rPr>
              <a:t>Upsample</a:t>
            </a:r>
            <a:endParaRPr lang="it-IT" sz="2000" b="1" dirty="0">
              <a:solidFill>
                <a:schemeClr val="tx1"/>
              </a:solidFill>
            </a:endParaRPr>
          </a:p>
        </p:txBody>
      </p:sp>
      <p:sp>
        <p:nvSpPr>
          <p:cNvPr id="221" name="CasellaDiTesto 220">
            <a:extLst>
              <a:ext uri="{FF2B5EF4-FFF2-40B4-BE49-F238E27FC236}">
                <a16:creationId xmlns:a16="http://schemas.microsoft.com/office/drawing/2014/main" id="{410A3808-09A1-97E6-F4C3-EC472AE75A97}"/>
              </a:ext>
            </a:extLst>
          </p:cNvPr>
          <p:cNvSpPr txBox="1"/>
          <p:nvPr/>
        </p:nvSpPr>
        <p:spPr>
          <a:xfrm>
            <a:off x="8118238" y="4073498"/>
            <a:ext cx="152671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200" dirty="0"/>
              <a:t>DECODER</a:t>
            </a:r>
          </a:p>
        </p:txBody>
      </p:sp>
      <p:sp>
        <p:nvSpPr>
          <p:cNvPr id="224" name="Rettangolo 223">
            <a:extLst>
              <a:ext uri="{FF2B5EF4-FFF2-40B4-BE49-F238E27FC236}">
                <a16:creationId xmlns:a16="http://schemas.microsoft.com/office/drawing/2014/main" id="{E1B44ACB-2EE7-E852-35D8-56EE036BCE74}"/>
              </a:ext>
            </a:extLst>
          </p:cNvPr>
          <p:cNvSpPr/>
          <p:nvPr/>
        </p:nvSpPr>
        <p:spPr>
          <a:xfrm rot="5400000">
            <a:off x="10196932" y="3051611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sp>
        <p:nvSpPr>
          <p:cNvPr id="226" name="Rettangolo 225">
            <a:extLst>
              <a:ext uri="{FF2B5EF4-FFF2-40B4-BE49-F238E27FC236}">
                <a16:creationId xmlns:a16="http://schemas.microsoft.com/office/drawing/2014/main" id="{3F176E2E-F90F-C963-CBEE-92D22B2B1440}"/>
              </a:ext>
            </a:extLst>
          </p:cNvPr>
          <p:cNvSpPr/>
          <p:nvPr/>
        </p:nvSpPr>
        <p:spPr>
          <a:xfrm rot="5400000">
            <a:off x="10645171" y="3055084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cxnSp>
        <p:nvCxnSpPr>
          <p:cNvPr id="227" name="Connettore 2 226">
            <a:extLst>
              <a:ext uri="{FF2B5EF4-FFF2-40B4-BE49-F238E27FC236}">
                <a16:creationId xmlns:a16="http://schemas.microsoft.com/office/drawing/2014/main" id="{D29CF29F-C21B-0628-EB99-339AD364CCB6}"/>
              </a:ext>
            </a:extLst>
          </p:cNvPr>
          <p:cNvCxnSpPr>
            <a:cxnSpLocks/>
            <a:endCxn id="224" idx="2"/>
          </p:cNvCxnSpPr>
          <p:nvPr/>
        </p:nvCxnSpPr>
        <p:spPr>
          <a:xfrm flipV="1">
            <a:off x="10828870" y="3168313"/>
            <a:ext cx="195261" cy="3723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9" name="Connettore 2 228">
            <a:extLst>
              <a:ext uri="{FF2B5EF4-FFF2-40B4-BE49-F238E27FC236}">
                <a16:creationId xmlns:a16="http://schemas.microsoft.com/office/drawing/2014/main" id="{BE2EDFB6-C1AE-B3FA-554B-3847584FA768}"/>
              </a:ext>
            </a:extLst>
          </p:cNvPr>
          <p:cNvCxnSpPr>
            <a:cxnSpLocks/>
            <a:stCxn id="224" idx="0"/>
            <a:endCxn id="226" idx="2"/>
          </p:cNvCxnSpPr>
          <p:nvPr/>
        </p:nvCxnSpPr>
        <p:spPr>
          <a:xfrm>
            <a:off x="11257533" y="3168313"/>
            <a:ext cx="214837" cy="347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3" name="Connettore 2 232">
            <a:extLst>
              <a:ext uri="{FF2B5EF4-FFF2-40B4-BE49-F238E27FC236}">
                <a16:creationId xmlns:a16="http://schemas.microsoft.com/office/drawing/2014/main" id="{15E985E9-EA54-E531-A863-A45549CF8C16}"/>
              </a:ext>
            </a:extLst>
          </p:cNvPr>
          <p:cNvCxnSpPr>
            <a:cxnSpLocks/>
            <a:endCxn id="224" idx="1"/>
          </p:cNvCxnSpPr>
          <p:nvPr/>
        </p:nvCxnSpPr>
        <p:spPr>
          <a:xfrm>
            <a:off x="11128174" y="1362180"/>
            <a:ext cx="12658" cy="86223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6" name="Connettore 2 235">
            <a:extLst>
              <a:ext uri="{FF2B5EF4-FFF2-40B4-BE49-F238E27FC236}">
                <a16:creationId xmlns:a16="http://schemas.microsoft.com/office/drawing/2014/main" id="{1B82C16B-F0E4-85E9-DCFF-84398C2EA744}"/>
              </a:ext>
            </a:extLst>
          </p:cNvPr>
          <p:cNvCxnSpPr>
            <a:cxnSpLocks/>
          </p:cNvCxnSpPr>
          <p:nvPr/>
        </p:nvCxnSpPr>
        <p:spPr>
          <a:xfrm>
            <a:off x="11607157" y="1362179"/>
            <a:ext cx="12658" cy="86223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7" name="Connettore 4 236">
            <a:extLst>
              <a:ext uri="{FF2B5EF4-FFF2-40B4-BE49-F238E27FC236}">
                <a16:creationId xmlns:a16="http://schemas.microsoft.com/office/drawing/2014/main" id="{2671BB42-BBD7-2B98-ECD7-8A20A8560616}"/>
              </a:ext>
            </a:extLst>
          </p:cNvPr>
          <p:cNvCxnSpPr>
            <a:cxnSpLocks/>
            <a:endCxn id="251" idx="1"/>
          </p:cNvCxnSpPr>
          <p:nvPr/>
        </p:nvCxnSpPr>
        <p:spPr>
          <a:xfrm rot="16200000" flipH="1">
            <a:off x="5337343" y="4440497"/>
            <a:ext cx="1081744" cy="60978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3" name="Rettangolo 242">
            <a:extLst>
              <a:ext uri="{FF2B5EF4-FFF2-40B4-BE49-F238E27FC236}">
                <a16:creationId xmlns:a16="http://schemas.microsoft.com/office/drawing/2014/main" id="{99F7EF88-5EBE-2546-51B8-C2A933E2E9B8}"/>
              </a:ext>
            </a:extLst>
          </p:cNvPr>
          <p:cNvSpPr/>
          <p:nvPr/>
        </p:nvSpPr>
        <p:spPr>
          <a:xfrm>
            <a:off x="4786301" y="6111027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4" name="Rettangolo 243">
            <a:extLst>
              <a:ext uri="{FF2B5EF4-FFF2-40B4-BE49-F238E27FC236}">
                <a16:creationId xmlns:a16="http://schemas.microsoft.com/office/drawing/2014/main" id="{CEDCBA2C-692C-FEA3-57E2-1B0960F6C1E1}"/>
              </a:ext>
            </a:extLst>
          </p:cNvPr>
          <p:cNvSpPr/>
          <p:nvPr/>
        </p:nvSpPr>
        <p:spPr>
          <a:xfrm rot="5400000">
            <a:off x="4729791" y="6167534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245" name="Rettangolo 244">
            <a:extLst>
              <a:ext uri="{FF2B5EF4-FFF2-40B4-BE49-F238E27FC236}">
                <a16:creationId xmlns:a16="http://schemas.microsoft.com/office/drawing/2014/main" id="{6117F314-2E1A-4EDD-0AA3-41E21D9FDDAB}"/>
              </a:ext>
            </a:extLst>
          </p:cNvPr>
          <p:cNvSpPr/>
          <p:nvPr/>
        </p:nvSpPr>
        <p:spPr>
          <a:xfrm rot="5400000">
            <a:off x="4855977" y="6341410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246" name="Rettangolo 245">
            <a:extLst>
              <a:ext uri="{FF2B5EF4-FFF2-40B4-BE49-F238E27FC236}">
                <a16:creationId xmlns:a16="http://schemas.microsoft.com/office/drawing/2014/main" id="{60FA2540-3E3F-64C0-4115-00994AED77C6}"/>
              </a:ext>
            </a:extLst>
          </p:cNvPr>
          <p:cNvSpPr/>
          <p:nvPr/>
        </p:nvSpPr>
        <p:spPr>
          <a:xfrm rot="5400000">
            <a:off x="5016800" y="6549855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251" name="Rettangolo 250">
            <a:extLst>
              <a:ext uri="{FF2B5EF4-FFF2-40B4-BE49-F238E27FC236}">
                <a16:creationId xmlns:a16="http://schemas.microsoft.com/office/drawing/2014/main" id="{F12DBB60-BC72-D095-D9B6-A321052E17E3}"/>
              </a:ext>
            </a:extLst>
          </p:cNvPr>
          <p:cNvSpPr/>
          <p:nvPr/>
        </p:nvSpPr>
        <p:spPr>
          <a:xfrm>
            <a:off x="6183106" y="4981847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2" name="Rettangolo 251">
            <a:extLst>
              <a:ext uri="{FF2B5EF4-FFF2-40B4-BE49-F238E27FC236}">
                <a16:creationId xmlns:a16="http://schemas.microsoft.com/office/drawing/2014/main" id="{04D9A84B-4E0C-39F4-FA33-D30E27F5B044}"/>
              </a:ext>
            </a:extLst>
          </p:cNvPr>
          <p:cNvSpPr/>
          <p:nvPr/>
        </p:nvSpPr>
        <p:spPr>
          <a:xfrm rot="5400000">
            <a:off x="6126596" y="5038354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253" name="Rettangolo 252">
            <a:extLst>
              <a:ext uri="{FF2B5EF4-FFF2-40B4-BE49-F238E27FC236}">
                <a16:creationId xmlns:a16="http://schemas.microsoft.com/office/drawing/2014/main" id="{923692F7-78C7-0471-5A56-C0D859AE8DA9}"/>
              </a:ext>
            </a:extLst>
          </p:cNvPr>
          <p:cNvSpPr/>
          <p:nvPr/>
        </p:nvSpPr>
        <p:spPr>
          <a:xfrm rot="5400000">
            <a:off x="6252782" y="5212230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254" name="Rettangolo 253">
            <a:extLst>
              <a:ext uri="{FF2B5EF4-FFF2-40B4-BE49-F238E27FC236}">
                <a16:creationId xmlns:a16="http://schemas.microsoft.com/office/drawing/2014/main" id="{C6C5BE8C-57A8-6306-1DEC-417B68CCECEE}"/>
              </a:ext>
            </a:extLst>
          </p:cNvPr>
          <p:cNvSpPr/>
          <p:nvPr/>
        </p:nvSpPr>
        <p:spPr>
          <a:xfrm rot="5400000">
            <a:off x="6413605" y="5420675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260" name="Connettore 4 259">
            <a:extLst>
              <a:ext uri="{FF2B5EF4-FFF2-40B4-BE49-F238E27FC236}">
                <a16:creationId xmlns:a16="http://schemas.microsoft.com/office/drawing/2014/main" id="{3381E4C6-0319-A66E-113E-F57B764F7E9E}"/>
              </a:ext>
            </a:extLst>
          </p:cNvPr>
          <p:cNvCxnSpPr>
            <a:cxnSpLocks/>
            <a:endCxn id="243" idx="1"/>
          </p:cNvCxnSpPr>
          <p:nvPr/>
        </p:nvCxnSpPr>
        <p:spPr>
          <a:xfrm rot="16200000" flipH="1">
            <a:off x="3087115" y="4716254"/>
            <a:ext cx="1967616" cy="143075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2" name="Connettore 4 261">
            <a:extLst>
              <a:ext uri="{FF2B5EF4-FFF2-40B4-BE49-F238E27FC236}">
                <a16:creationId xmlns:a16="http://schemas.microsoft.com/office/drawing/2014/main" id="{9F10690C-33E0-2A59-B8E1-FBDF6B1A8FCA}"/>
              </a:ext>
            </a:extLst>
          </p:cNvPr>
          <p:cNvCxnSpPr>
            <a:cxnSpLocks/>
            <a:endCxn id="224" idx="3"/>
          </p:cNvCxnSpPr>
          <p:nvPr/>
        </p:nvCxnSpPr>
        <p:spPr>
          <a:xfrm flipV="1">
            <a:off x="6587094" y="4112212"/>
            <a:ext cx="4553738" cy="116999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7" name="Connettore 4 266">
            <a:extLst>
              <a:ext uri="{FF2B5EF4-FFF2-40B4-BE49-F238E27FC236}">
                <a16:creationId xmlns:a16="http://schemas.microsoft.com/office/drawing/2014/main" id="{6A6326BF-F5C0-57CF-B66D-780509772285}"/>
              </a:ext>
            </a:extLst>
          </p:cNvPr>
          <p:cNvCxnSpPr>
            <a:cxnSpLocks/>
            <a:stCxn id="243" idx="3"/>
            <a:endCxn id="226" idx="3"/>
          </p:cNvCxnSpPr>
          <p:nvPr/>
        </p:nvCxnSpPr>
        <p:spPr>
          <a:xfrm flipV="1">
            <a:off x="5186798" y="4115685"/>
            <a:ext cx="6402273" cy="229975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0" name="Rettangolo 269">
            <a:extLst>
              <a:ext uri="{FF2B5EF4-FFF2-40B4-BE49-F238E27FC236}">
                <a16:creationId xmlns:a16="http://schemas.microsoft.com/office/drawing/2014/main" id="{E915A68D-D2CE-7DDC-C41D-BE9552DC47D7}"/>
              </a:ext>
            </a:extLst>
          </p:cNvPr>
          <p:cNvSpPr/>
          <p:nvPr/>
        </p:nvSpPr>
        <p:spPr>
          <a:xfrm rot="5400000">
            <a:off x="11566218" y="3079590"/>
            <a:ext cx="881869" cy="17309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74" name="Connettore 2 273">
            <a:extLst>
              <a:ext uri="{FF2B5EF4-FFF2-40B4-BE49-F238E27FC236}">
                <a16:creationId xmlns:a16="http://schemas.microsoft.com/office/drawing/2014/main" id="{057AFB57-BC41-43AD-A8C3-574F0B45C0E7}"/>
              </a:ext>
            </a:extLst>
          </p:cNvPr>
          <p:cNvCxnSpPr>
            <a:cxnSpLocks/>
          </p:cNvCxnSpPr>
          <p:nvPr/>
        </p:nvCxnSpPr>
        <p:spPr>
          <a:xfrm flipV="1">
            <a:off x="11716955" y="3156171"/>
            <a:ext cx="203653" cy="2212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80" name="Immagine 279">
            <a:extLst>
              <a:ext uri="{FF2B5EF4-FFF2-40B4-BE49-F238E27FC236}">
                <a16:creationId xmlns:a16="http://schemas.microsoft.com/office/drawing/2014/main" id="{06F36A25-720D-0486-ACC9-C82C41FE0E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8" y="3053499"/>
            <a:ext cx="584200" cy="5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2669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Rettangolo 172">
            <a:extLst>
              <a:ext uri="{FF2B5EF4-FFF2-40B4-BE49-F238E27FC236}">
                <a16:creationId xmlns:a16="http://schemas.microsoft.com/office/drawing/2014/main" id="{C33ECDBE-F4DB-7722-ADA4-35A2F988F082}"/>
              </a:ext>
            </a:extLst>
          </p:cNvPr>
          <p:cNvSpPr/>
          <p:nvPr/>
        </p:nvSpPr>
        <p:spPr>
          <a:xfrm>
            <a:off x="635632" y="1795202"/>
            <a:ext cx="3815750" cy="213693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000" b="1" dirty="0">
              <a:solidFill>
                <a:schemeClr val="tx1"/>
              </a:solidFill>
            </a:endParaRPr>
          </a:p>
        </p:txBody>
      </p:sp>
      <p:sp>
        <p:nvSpPr>
          <p:cNvPr id="147" name="Rettangolo 146">
            <a:extLst>
              <a:ext uri="{FF2B5EF4-FFF2-40B4-BE49-F238E27FC236}">
                <a16:creationId xmlns:a16="http://schemas.microsoft.com/office/drawing/2014/main" id="{1991EBDB-3150-D563-FA1D-62CA08EB73BE}"/>
              </a:ext>
            </a:extLst>
          </p:cNvPr>
          <p:cNvSpPr/>
          <p:nvPr/>
        </p:nvSpPr>
        <p:spPr>
          <a:xfrm>
            <a:off x="5611849" y="848154"/>
            <a:ext cx="6396121" cy="375835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9BE99B8C-A605-0A80-1DC4-E4F0ECA059EF}"/>
              </a:ext>
            </a:extLst>
          </p:cNvPr>
          <p:cNvSpPr/>
          <p:nvPr/>
        </p:nvSpPr>
        <p:spPr>
          <a:xfrm>
            <a:off x="1060273" y="65336"/>
            <a:ext cx="2967486" cy="5122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>
                <a:solidFill>
                  <a:schemeClr val="tx1"/>
                </a:solidFill>
              </a:rPr>
              <a:t>ATTENTION BLOCK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05EEDF34-8023-2DC1-B79D-4835F3B9A220}"/>
              </a:ext>
            </a:extLst>
          </p:cNvPr>
          <p:cNvSpPr/>
          <p:nvPr/>
        </p:nvSpPr>
        <p:spPr>
          <a:xfrm>
            <a:off x="829308" y="1097103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Time MLP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02767200-4E0A-01BA-2126-B811522482B5}"/>
              </a:ext>
            </a:extLst>
          </p:cNvPr>
          <p:cNvSpPr/>
          <p:nvPr/>
        </p:nvSpPr>
        <p:spPr>
          <a:xfrm rot="5400000">
            <a:off x="1844140" y="1088782"/>
            <a:ext cx="632785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Swish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9E0FE766-BDC8-AA5C-EF69-0F9E47A5B717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1708546" y="1241832"/>
            <a:ext cx="298938" cy="79414"/>
          </a:xfrm>
          <a:prstGeom prst="straightConnector1">
            <a:avLst/>
          </a:prstGeom>
          <a:ln w="1905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7AC254E6-F2DB-353C-7383-98DE5E54FD28}"/>
              </a:ext>
            </a:extLst>
          </p:cNvPr>
          <p:cNvCxnSpPr>
            <a:cxnSpLocks/>
            <a:stCxn id="14" idx="3"/>
            <a:endCxn id="180" idx="1"/>
          </p:cNvCxnSpPr>
          <p:nvPr/>
        </p:nvCxnSpPr>
        <p:spPr>
          <a:xfrm flipH="1">
            <a:off x="1745105" y="1558224"/>
            <a:ext cx="415428" cy="452109"/>
          </a:xfrm>
          <a:prstGeom prst="straightConnector1">
            <a:avLst/>
          </a:prstGeom>
          <a:ln w="1905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Rettangolo 69">
            <a:extLst>
              <a:ext uri="{FF2B5EF4-FFF2-40B4-BE49-F238E27FC236}">
                <a16:creationId xmlns:a16="http://schemas.microsoft.com/office/drawing/2014/main" id="{E957EBCF-9587-24BC-0A1D-CD5E966F582E}"/>
              </a:ext>
            </a:extLst>
          </p:cNvPr>
          <p:cNvSpPr/>
          <p:nvPr/>
        </p:nvSpPr>
        <p:spPr>
          <a:xfrm>
            <a:off x="8043386" y="160807"/>
            <a:ext cx="2237479" cy="38170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Self </a:t>
            </a:r>
            <a:r>
              <a:rPr lang="it-IT" dirty="0" err="1"/>
              <a:t>Attention</a:t>
            </a:r>
            <a:endParaRPr lang="it-IT" dirty="0"/>
          </a:p>
        </p:txBody>
      </p:sp>
      <p:sp>
        <p:nvSpPr>
          <p:cNvPr id="96" name="Rettangolo 95">
            <a:extLst>
              <a:ext uri="{FF2B5EF4-FFF2-40B4-BE49-F238E27FC236}">
                <a16:creationId xmlns:a16="http://schemas.microsoft.com/office/drawing/2014/main" id="{F5B01975-0074-9C07-5C7F-3CE580AD92C8}"/>
              </a:ext>
            </a:extLst>
          </p:cNvPr>
          <p:cNvSpPr/>
          <p:nvPr/>
        </p:nvSpPr>
        <p:spPr>
          <a:xfrm rot="5400000">
            <a:off x="7904041" y="2202071"/>
            <a:ext cx="570498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Swish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97" name="OR 9">
            <a:extLst>
              <a:ext uri="{FF2B5EF4-FFF2-40B4-BE49-F238E27FC236}">
                <a16:creationId xmlns:a16="http://schemas.microsoft.com/office/drawing/2014/main" id="{2DB6974D-9860-558B-3FC4-ECDBBD0A4E41}"/>
              </a:ext>
            </a:extLst>
          </p:cNvPr>
          <p:cNvSpPr/>
          <p:nvPr/>
        </p:nvSpPr>
        <p:spPr>
          <a:xfrm>
            <a:off x="7235168" y="2157232"/>
            <a:ext cx="436338" cy="395776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98" name="Connettore 2 97">
            <a:extLst>
              <a:ext uri="{FF2B5EF4-FFF2-40B4-BE49-F238E27FC236}">
                <a16:creationId xmlns:a16="http://schemas.microsoft.com/office/drawing/2014/main" id="{B1008335-9230-B6E2-EC32-77E7E1418C2C}"/>
              </a:ext>
            </a:extLst>
          </p:cNvPr>
          <p:cNvCxnSpPr>
            <a:cxnSpLocks/>
            <a:endCxn id="105" idx="2"/>
          </p:cNvCxnSpPr>
          <p:nvPr/>
        </p:nvCxnSpPr>
        <p:spPr>
          <a:xfrm>
            <a:off x="5809258" y="1321246"/>
            <a:ext cx="527169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9" name="CasellaDiTesto 98">
            <a:extLst>
              <a:ext uri="{FF2B5EF4-FFF2-40B4-BE49-F238E27FC236}">
                <a16:creationId xmlns:a16="http://schemas.microsoft.com/office/drawing/2014/main" id="{BB816A0A-9C4C-8A44-6E98-60E9161E7EF6}"/>
              </a:ext>
            </a:extLst>
          </p:cNvPr>
          <p:cNvSpPr txBox="1"/>
          <p:nvPr/>
        </p:nvSpPr>
        <p:spPr>
          <a:xfrm>
            <a:off x="5919217" y="986639"/>
            <a:ext cx="272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</a:t>
            </a:r>
          </a:p>
        </p:txBody>
      </p:sp>
      <p:cxnSp>
        <p:nvCxnSpPr>
          <p:cNvPr id="102" name="Connettore 4 23">
            <a:extLst>
              <a:ext uri="{FF2B5EF4-FFF2-40B4-BE49-F238E27FC236}">
                <a16:creationId xmlns:a16="http://schemas.microsoft.com/office/drawing/2014/main" id="{C8A1CEEB-740B-F643-2943-1A8DFA78FA6C}"/>
              </a:ext>
            </a:extLst>
          </p:cNvPr>
          <p:cNvCxnSpPr>
            <a:cxnSpLocks/>
            <a:endCxn id="97" idx="0"/>
          </p:cNvCxnSpPr>
          <p:nvPr/>
        </p:nvCxnSpPr>
        <p:spPr>
          <a:xfrm>
            <a:off x="6608840" y="1324254"/>
            <a:ext cx="844497" cy="83297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" name="Connettore 4 25">
            <a:extLst>
              <a:ext uri="{FF2B5EF4-FFF2-40B4-BE49-F238E27FC236}">
                <a16:creationId xmlns:a16="http://schemas.microsoft.com/office/drawing/2014/main" id="{4606E7AA-CD07-C1E8-874D-79FC32AB6D4F}"/>
              </a:ext>
            </a:extLst>
          </p:cNvPr>
          <p:cNvCxnSpPr>
            <a:cxnSpLocks/>
            <a:endCxn id="97" idx="4"/>
          </p:cNvCxnSpPr>
          <p:nvPr/>
        </p:nvCxnSpPr>
        <p:spPr>
          <a:xfrm flipV="1">
            <a:off x="6608839" y="2553008"/>
            <a:ext cx="844498" cy="88867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4" name="Connettore 2 103">
            <a:extLst>
              <a:ext uri="{FF2B5EF4-FFF2-40B4-BE49-F238E27FC236}">
                <a16:creationId xmlns:a16="http://schemas.microsoft.com/office/drawing/2014/main" id="{42E71E5A-55DD-57C4-422D-25381B596023}"/>
              </a:ext>
            </a:extLst>
          </p:cNvPr>
          <p:cNvCxnSpPr>
            <a:cxnSpLocks/>
            <a:stCxn id="97" idx="6"/>
          </p:cNvCxnSpPr>
          <p:nvPr/>
        </p:nvCxnSpPr>
        <p:spPr>
          <a:xfrm>
            <a:off x="7671506" y="2355120"/>
            <a:ext cx="3718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5" name="Rettangolo 104">
            <a:extLst>
              <a:ext uri="{FF2B5EF4-FFF2-40B4-BE49-F238E27FC236}">
                <a16:creationId xmlns:a16="http://schemas.microsoft.com/office/drawing/2014/main" id="{33D72722-0AA6-0A30-429F-3668A3343DA2}"/>
              </a:ext>
            </a:extLst>
          </p:cNvPr>
          <p:cNvSpPr/>
          <p:nvPr/>
        </p:nvSpPr>
        <p:spPr>
          <a:xfrm rot="5400000">
            <a:off x="6130095" y="1186883"/>
            <a:ext cx="681389" cy="26872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107" name="Connettore 2 106">
            <a:extLst>
              <a:ext uri="{FF2B5EF4-FFF2-40B4-BE49-F238E27FC236}">
                <a16:creationId xmlns:a16="http://schemas.microsoft.com/office/drawing/2014/main" id="{FA44E92D-8BB2-4A4A-A3B1-F67F72C4667F}"/>
              </a:ext>
            </a:extLst>
          </p:cNvPr>
          <p:cNvCxnSpPr>
            <a:cxnSpLocks/>
            <a:endCxn id="109" idx="2"/>
          </p:cNvCxnSpPr>
          <p:nvPr/>
        </p:nvCxnSpPr>
        <p:spPr>
          <a:xfrm>
            <a:off x="5809258" y="3429000"/>
            <a:ext cx="527169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8" name="CasellaDiTesto 107">
            <a:extLst>
              <a:ext uri="{FF2B5EF4-FFF2-40B4-BE49-F238E27FC236}">
                <a16:creationId xmlns:a16="http://schemas.microsoft.com/office/drawing/2014/main" id="{A5192E46-122F-2106-3A6B-8F53FFC86000}"/>
              </a:ext>
            </a:extLst>
          </p:cNvPr>
          <p:cNvSpPr txBox="1"/>
          <p:nvPr/>
        </p:nvSpPr>
        <p:spPr>
          <a:xfrm>
            <a:off x="5919217" y="3094393"/>
            <a:ext cx="272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x</a:t>
            </a:r>
          </a:p>
        </p:txBody>
      </p:sp>
      <p:sp>
        <p:nvSpPr>
          <p:cNvPr id="109" name="Rettangolo 108">
            <a:extLst>
              <a:ext uri="{FF2B5EF4-FFF2-40B4-BE49-F238E27FC236}">
                <a16:creationId xmlns:a16="http://schemas.microsoft.com/office/drawing/2014/main" id="{37630F72-7E1B-3E79-833F-DCABC9E11966}"/>
              </a:ext>
            </a:extLst>
          </p:cNvPr>
          <p:cNvSpPr/>
          <p:nvPr/>
        </p:nvSpPr>
        <p:spPr>
          <a:xfrm rot="5400000">
            <a:off x="6130095" y="3294637"/>
            <a:ext cx="681389" cy="26872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12" name="Rettangolo 111">
            <a:extLst>
              <a:ext uri="{FF2B5EF4-FFF2-40B4-BE49-F238E27FC236}">
                <a16:creationId xmlns:a16="http://schemas.microsoft.com/office/drawing/2014/main" id="{AB2A9D12-37C5-7D2D-FBE8-D24E6E1191A9}"/>
              </a:ext>
            </a:extLst>
          </p:cNvPr>
          <p:cNvSpPr/>
          <p:nvPr/>
        </p:nvSpPr>
        <p:spPr>
          <a:xfrm rot="5400000">
            <a:off x="8455586" y="2226534"/>
            <a:ext cx="681389" cy="26872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13" name="Rettangolo 112">
            <a:extLst>
              <a:ext uri="{FF2B5EF4-FFF2-40B4-BE49-F238E27FC236}">
                <a16:creationId xmlns:a16="http://schemas.microsoft.com/office/drawing/2014/main" id="{84196C08-5F32-002B-7627-0A3A052C8F46}"/>
              </a:ext>
            </a:extLst>
          </p:cNvPr>
          <p:cNvSpPr/>
          <p:nvPr/>
        </p:nvSpPr>
        <p:spPr>
          <a:xfrm rot="5400000">
            <a:off x="8991551" y="2228967"/>
            <a:ext cx="723627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Sigmoid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14" name="Rettangolo 113">
            <a:extLst>
              <a:ext uri="{FF2B5EF4-FFF2-40B4-BE49-F238E27FC236}">
                <a16:creationId xmlns:a16="http://schemas.microsoft.com/office/drawing/2014/main" id="{AC2CB245-A372-BE12-594B-CFAB9566BFCD}"/>
              </a:ext>
            </a:extLst>
          </p:cNvPr>
          <p:cNvSpPr/>
          <p:nvPr/>
        </p:nvSpPr>
        <p:spPr>
          <a:xfrm rot="5400000">
            <a:off x="9407113" y="2181388"/>
            <a:ext cx="1235400" cy="41408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Channel </a:t>
            </a:r>
            <a:r>
              <a:rPr lang="it-IT" sz="1300" dirty="0" err="1">
                <a:solidFill>
                  <a:schemeClr val="tx1"/>
                </a:solidFill>
              </a:rPr>
              <a:t>Repetition</a:t>
            </a:r>
            <a:endParaRPr lang="it-IT" sz="1300" dirty="0">
              <a:solidFill>
                <a:schemeClr val="tx1"/>
              </a:solidFill>
            </a:endParaRPr>
          </a:p>
        </p:txBody>
      </p:sp>
      <p:sp>
        <p:nvSpPr>
          <p:cNvPr id="115" name="CasellaDiTesto 114">
            <a:extLst>
              <a:ext uri="{FF2B5EF4-FFF2-40B4-BE49-F238E27FC236}">
                <a16:creationId xmlns:a16="http://schemas.microsoft.com/office/drawing/2014/main" id="{274E2979-55B7-C370-9568-85574867A415}"/>
              </a:ext>
            </a:extLst>
          </p:cNvPr>
          <p:cNvSpPr txBox="1"/>
          <p:nvPr/>
        </p:nvSpPr>
        <p:spPr>
          <a:xfrm>
            <a:off x="5919216" y="3786504"/>
            <a:ext cx="272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x</a:t>
            </a:r>
          </a:p>
        </p:txBody>
      </p:sp>
      <p:cxnSp>
        <p:nvCxnSpPr>
          <p:cNvPr id="117" name="Connettore a gomito 116">
            <a:extLst>
              <a:ext uri="{FF2B5EF4-FFF2-40B4-BE49-F238E27FC236}">
                <a16:creationId xmlns:a16="http://schemas.microsoft.com/office/drawing/2014/main" id="{1EDA2718-404A-79D8-9BA8-5D805E6CCF80}"/>
              </a:ext>
            </a:extLst>
          </p:cNvPr>
          <p:cNvCxnSpPr>
            <a:cxnSpLocks/>
            <a:endCxn id="119" idx="4"/>
          </p:cNvCxnSpPr>
          <p:nvPr/>
        </p:nvCxnSpPr>
        <p:spPr>
          <a:xfrm flipV="1">
            <a:off x="5809258" y="3769695"/>
            <a:ext cx="4468256" cy="37554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9" name="Somma 118">
            <a:extLst>
              <a:ext uri="{FF2B5EF4-FFF2-40B4-BE49-F238E27FC236}">
                <a16:creationId xmlns:a16="http://schemas.microsoft.com/office/drawing/2014/main" id="{3D081A1D-B93F-81E9-043D-2683DF3654AE}"/>
              </a:ext>
            </a:extLst>
          </p:cNvPr>
          <p:cNvSpPr/>
          <p:nvPr/>
        </p:nvSpPr>
        <p:spPr>
          <a:xfrm>
            <a:off x="10116745" y="3477962"/>
            <a:ext cx="321537" cy="291733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cxnSp>
        <p:nvCxnSpPr>
          <p:cNvPr id="125" name="Connettore 2 124">
            <a:extLst>
              <a:ext uri="{FF2B5EF4-FFF2-40B4-BE49-F238E27FC236}">
                <a16:creationId xmlns:a16="http://schemas.microsoft.com/office/drawing/2014/main" id="{E63C6D7D-B800-B7A0-5CDD-901178F664AD}"/>
              </a:ext>
            </a:extLst>
          </p:cNvPr>
          <p:cNvCxnSpPr>
            <a:cxnSpLocks/>
            <a:stCxn id="96" idx="0"/>
            <a:endCxn id="112" idx="2"/>
          </p:cNvCxnSpPr>
          <p:nvPr/>
        </p:nvCxnSpPr>
        <p:spPr>
          <a:xfrm>
            <a:off x="8342339" y="2355120"/>
            <a:ext cx="319579" cy="57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8" name="Connettore 2 127">
            <a:extLst>
              <a:ext uri="{FF2B5EF4-FFF2-40B4-BE49-F238E27FC236}">
                <a16:creationId xmlns:a16="http://schemas.microsoft.com/office/drawing/2014/main" id="{C695245B-560C-C7BE-019D-A9147F5D8F2C}"/>
              </a:ext>
            </a:extLst>
          </p:cNvPr>
          <p:cNvCxnSpPr>
            <a:cxnSpLocks/>
            <a:stCxn id="112" idx="0"/>
            <a:endCxn id="113" idx="2"/>
          </p:cNvCxnSpPr>
          <p:nvPr/>
        </p:nvCxnSpPr>
        <p:spPr>
          <a:xfrm>
            <a:off x="8930644" y="2360898"/>
            <a:ext cx="269672" cy="211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Connettore 2 130">
            <a:extLst>
              <a:ext uri="{FF2B5EF4-FFF2-40B4-BE49-F238E27FC236}">
                <a16:creationId xmlns:a16="http://schemas.microsoft.com/office/drawing/2014/main" id="{8C32E540-13D6-42C0-8AD5-7642F15956B6}"/>
              </a:ext>
            </a:extLst>
          </p:cNvPr>
          <p:cNvCxnSpPr>
            <a:cxnSpLocks/>
            <a:stCxn id="113" idx="0"/>
            <a:endCxn id="114" idx="2"/>
          </p:cNvCxnSpPr>
          <p:nvPr/>
        </p:nvCxnSpPr>
        <p:spPr>
          <a:xfrm>
            <a:off x="9506414" y="2382017"/>
            <a:ext cx="311358" cy="64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4" name="Connettore 2 133">
            <a:extLst>
              <a:ext uri="{FF2B5EF4-FFF2-40B4-BE49-F238E27FC236}">
                <a16:creationId xmlns:a16="http://schemas.microsoft.com/office/drawing/2014/main" id="{616EC0FC-08DE-186F-0709-3636C4F978B0}"/>
              </a:ext>
            </a:extLst>
          </p:cNvPr>
          <p:cNvCxnSpPr>
            <a:cxnSpLocks/>
            <a:stCxn id="114" idx="3"/>
            <a:endCxn id="119" idx="0"/>
          </p:cNvCxnSpPr>
          <p:nvPr/>
        </p:nvCxnSpPr>
        <p:spPr>
          <a:xfrm>
            <a:off x="10024813" y="3006130"/>
            <a:ext cx="252701" cy="4718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7" name="Rettangolo 136">
            <a:extLst>
              <a:ext uri="{FF2B5EF4-FFF2-40B4-BE49-F238E27FC236}">
                <a16:creationId xmlns:a16="http://schemas.microsoft.com/office/drawing/2014/main" id="{25885D2E-B46C-A87E-A65A-3786D3B49296}"/>
              </a:ext>
            </a:extLst>
          </p:cNvPr>
          <p:cNvSpPr/>
          <p:nvPr/>
        </p:nvSpPr>
        <p:spPr>
          <a:xfrm rot="5400000">
            <a:off x="10489871" y="3329362"/>
            <a:ext cx="681389" cy="26872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38" name="Rettangolo 137">
            <a:extLst>
              <a:ext uri="{FF2B5EF4-FFF2-40B4-BE49-F238E27FC236}">
                <a16:creationId xmlns:a16="http://schemas.microsoft.com/office/drawing/2014/main" id="{DCEE5075-B5C0-20E8-A7B8-B57C300471E3}"/>
              </a:ext>
            </a:extLst>
          </p:cNvPr>
          <p:cNvSpPr/>
          <p:nvPr/>
        </p:nvSpPr>
        <p:spPr>
          <a:xfrm rot="5400000">
            <a:off x="11140589" y="3206491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cxnSp>
        <p:nvCxnSpPr>
          <p:cNvPr id="139" name="Connettore 2 138">
            <a:extLst>
              <a:ext uri="{FF2B5EF4-FFF2-40B4-BE49-F238E27FC236}">
                <a16:creationId xmlns:a16="http://schemas.microsoft.com/office/drawing/2014/main" id="{C510A0E9-D45E-33C5-5732-D2C0497436AA}"/>
              </a:ext>
            </a:extLst>
          </p:cNvPr>
          <p:cNvCxnSpPr>
            <a:cxnSpLocks/>
            <a:stCxn id="119" idx="6"/>
            <a:endCxn id="137" idx="2"/>
          </p:cNvCxnSpPr>
          <p:nvPr/>
        </p:nvCxnSpPr>
        <p:spPr>
          <a:xfrm flipV="1">
            <a:off x="10438282" y="3463726"/>
            <a:ext cx="257921" cy="1601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2" name="Connettore 2 141">
            <a:extLst>
              <a:ext uri="{FF2B5EF4-FFF2-40B4-BE49-F238E27FC236}">
                <a16:creationId xmlns:a16="http://schemas.microsoft.com/office/drawing/2014/main" id="{9A33AAD3-3030-9449-85F3-31B8037B21C9}"/>
              </a:ext>
            </a:extLst>
          </p:cNvPr>
          <p:cNvCxnSpPr>
            <a:cxnSpLocks/>
            <a:stCxn id="137" idx="0"/>
            <a:endCxn id="138" idx="2"/>
          </p:cNvCxnSpPr>
          <p:nvPr/>
        </p:nvCxnSpPr>
        <p:spPr>
          <a:xfrm flipV="1">
            <a:off x="10964929" y="3403189"/>
            <a:ext cx="345471" cy="605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8" name="Connettore 2 147">
            <a:extLst>
              <a:ext uri="{FF2B5EF4-FFF2-40B4-BE49-F238E27FC236}">
                <a16:creationId xmlns:a16="http://schemas.microsoft.com/office/drawing/2014/main" id="{ED8A4958-3665-B897-F970-70FF84BFCB3F}"/>
              </a:ext>
            </a:extLst>
          </p:cNvPr>
          <p:cNvCxnSpPr>
            <a:cxnSpLocks/>
            <a:stCxn id="138" idx="0"/>
            <a:endCxn id="147" idx="3"/>
          </p:cNvCxnSpPr>
          <p:nvPr/>
        </p:nvCxnSpPr>
        <p:spPr>
          <a:xfrm flipV="1">
            <a:off x="11703794" y="2727330"/>
            <a:ext cx="304176" cy="6758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4" name="Rettangolo 173">
            <a:extLst>
              <a:ext uri="{FF2B5EF4-FFF2-40B4-BE49-F238E27FC236}">
                <a16:creationId xmlns:a16="http://schemas.microsoft.com/office/drawing/2014/main" id="{50566C82-2FFA-DF3A-DED5-1E514CEF1734}"/>
              </a:ext>
            </a:extLst>
          </p:cNvPr>
          <p:cNvSpPr/>
          <p:nvPr/>
        </p:nvSpPr>
        <p:spPr>
          <a:xfrm rot="5400000">
            <a:off x="752592" y="2416052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175" name="Rettangolo 174">
            <a:extLst>
              <a:ext uri="{FF2B5EF4-FFF2-40B4-BE49-F238E27FC236}">
                <a16:creationId xmlns:a16="http://schemas.microsoft.com/office/drawing/2014/main" id="{0F7CA951-6E94-ADFD-DC2E-5ECC9963FBB9}"/>
              </a:ext>
            </a:extLst>
          </p:cNvPr>
          <p:cNvSpPr/>
          <p:nvPr/>
        </p:nvSpPr>
        <p:spPr>
          <a:xfrm rot="5400000">
            <a:off x="3317807" y="2459701"/>
            <a:ext cx="632785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Swish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76" name="Rettangolo 175">
            <a:extLst>
              <a:ext uri="{FF2B5EF4-FFF2-40B4-BE49-F238E27FC236}">
                <a16:creationId xmlns:a16="http://schemas.microsoft.com/office/drawing/2014/main" id="{59869ED9-BE9B-E474-20CA-0FA461D9A737}"/>
              </a:ext>
            </a:extLst>
          </p:cNvPr>
          <p:cNvSpPr/>
          <p:nvPr/>
        </p:nvSpPr>
        <p:spPr>
          <a:xfrm rot="5400000">
            <a:off x="2799044" y="2478937"/>
            <a:ext cx="681389" cy="26872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177" name="Connettore 2 176">
            <a:extLst>
              <a:ext uri="{FF2B5EF4-FFF2-40B4-BE49-F238E27FC236}">
                <a16:creationId xmlns:a16="http://schemas.microsoft.com/office/drawing/2014/main" id="{9CD16168-DFF8-874C-D1AE-EDE2F9ED5EC5}"/>
              </a:ext>
            </a:extLst>
          </p:cNvPr>
          <p:cNvCxnSpPr>
            <a:cxnSpLocks/>
            <a:endCxn id="174" idx="2"/>
          </p:cNvCxnSpPr>
          <p:nvPr/>
        </p:nvCxnSpPr>
        <p:spPr>
          <a:xfrm flipV="1">
            <a:off x="647631" y="2612750"/>
            <a:ext cx="274772" cy="74121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Connettore 2 178">
            <a:extLst>
              <a:ext uri="{FF2B5EF4-FFF2-40B4-BE49-F238E27FC236}">
                <a16:creationId xmlns:a16="http://schemas.microsoft.com/office/drawing/2014/main" id="{A7F5037C-0399-4E02-3FE3-FFDA24AD94BF}"/>
              </a:ext>
            </a:extLst>
          </p:cNvPr>
          <p:cNvCxnSpPr>
            <a:cxnSpLocks/>
            <a:stCxn id="174" idx="0"/>
            <a:endCxn id="180" idx="2"/>
          </p:cNvCxnSpPr>
          <p:nvPr/>
        </p:nvCxnSpPr>
        <p:spPr>
          <a:xfrm flipV="1">
            <a:off x="1315797" y="2483916"/>
            <a:ext cx="238457" cy="12883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0" name="Rettangolo 179">
            <a:extLst>
              <a:ext uri="{FF2B5EF4-FFF2-40B4-BE49-F238E27FC236}">
                <a16:creationId xmlns:a16="http://schemas.microsoft.com/office/drawing/2014/main" id="{4C10F8FC-6ADF-83FD-99AB-AB703A325B48}"/>
              </a:ext>
            </a:extLst>
          </p:cNvPr>
          <p:cNvSpPr/>
          <p:nvPr/>
        </p:nvSpPr>
        <p:spPr>
          <a:xfrm rot="5400000">
            <a:off x="1271522" y="2293064"/>
            <a:ext cx="947165" cy="38170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/>
              <a:t>Self</a:t>
            </a:r>
          </a:p>
          <a:p>
            <a:pPr algn="ctr"/>
            <a:r>
              <a:rPr lang="it-IT" sz="1300" b="1" dirty="0"/>
              <a:t> </a:t>
            </a:r>
            <a:r>
              <a:rPr lang="it-IT" sz="1300" b="1" dirty="0" err="1"/>
              <a:t>Attention</a:t>
            </a:r>
            <a:endParaRPr lang="it-IT" sz="1300" b="1" dirty="0"/>
          </a:p>
        </p:txBody>
      </p:sp>
      <p:sp>
        <p:nvSpPr>
          <p:cNvPr id="181" name="OR 31">
            <a:extLst>
              <a:ext uri="{FF2B5EF4-FFF2-40B4-BE49-F238E27FC236}">
                <a16:creationId xmlns:a16="http://schemas.microsoft.com/office/drawing/2014/main" id="{62FFEA35-3F87-DF63-83A2-B70382C538D6}"/>
              </a:ext>
            </a:extLst>
          </p:cNvPr>
          <p:cNvSpPr/>
          <p:nvPr/>
        </p:nvSpPr>
        <p:spPr>
          <a:xfrm>
            <a:off x="1654637" y="3260807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82" name="Connettore 2 181">
            <a:extLst>
              <a:ext uri="{FF2B5EF4-FFF2-40B4-BE49-F238E27FC236}">
                <a16:creationId xmlns:a16="http://schemas.microsoft.com/office/drawing/2014/main" id="{B7D20DB5-D2BE-8D87-E231-6F128F4E1BAD}"/>
              </a:ext>
            </a:extLst>
          </p:cNvPr>
          <p:cNvCxnSpPr>
            <a:cxnSpLocks/>
            <a:stCxn id="180" idx="3"/>
            <a:endCxn id="181" idx="0"/>
          </p:cNvCxnSpPr>
          <p:nvPr/>
        </p:nvCxnSpPr>
        <p:spPr>
          <a:xfrm>
            <a:off x="1745105" y="2957498"/>
            <a:ext cx="0" cy="30330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4" name="Rettangolo 183">
            <a:extLst>
              <a:ext uri="{FF2B5EF4-FFF2-40B4-BE49-F238E27FC236}">
                <a16:creationId xmlns:a16="http://schemas.microsoft.com/office/drawing/2014/main" id="{5726EC23-DAB4-5009-1BE1-B9B605CC9C79}"/>
              </a:ext>
            </a:extLst>
          </p:cNvPr>
          <p:cNvSpPr/>
          <p:nvPr/>
        </p:nvSpPr>
        <p:spPr>
          <a:xfrm rot="5400000">
            <a:off x="2198704" y="2416053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cxnSp>
        <p:nvCxnSpPr>
          <p:cNvPr id="186" name="Connettore 2 185">
            <a:extLst>
              <a:ext uri="{FF2B5EF4-FFF2-40B4-BE49-F238E27FC236}">
                <a16:creationId xmlns:a16="http://schemas.microsoft.com/office/drawing/2014/main" id="{11B3900E-5BB3-B93A-8F63-EC3631479958}"/>
              </a:ext>
            </a:extLst>
          </p:cNvPr>
          <p:cNvCxnSpPr>
            <a:cxnSpLocks/>
            <a:stCxn id="184" idx="0"/>
            <a:endCxn id="176" idx="2"/>
          </p:cNvCxnSpPr>
          <p:nvPr/>
        </p:nvCxnSpPr>
        <p:spPr>
          <a:xfrm>
            <a:off x="2761909" y="2612751"/>
            <a:ext cx="243467" cy="55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Connettore 2 186">
            <a:extLst>
              <a:ext uri="{FF2B5EF4-FFF2-40B4-BE49-F238E27FC236}">
                <a16:creationId xmlns:a16="http://schemas.microsoft.com/office/drawing/2014/main" id="{EC03FD2E-C9E4-BB31-5507-EE7BE3FF5136}"/>
              </a:ext>
            </a:extLst>
          </p:cNvPr>
          <p:cNvCxnSpPr>
            <a:cxnSpLocks/>
            <a:stCxn id="176" idx="0"/>
            <a:endCxn id="175" idx="2"/>
          </p:cNvCxnSpPr>
          <p:nvPr/>
        </p:nvCxnSpPr>
        <p:spPr>
          <a:xfrm flipV="1">
            <a:off x="3274102" y="2612751"/>
            <a:ext cx="207049" cy="55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Connettore 2 197">
            <a:extLst>
              <a:ext uri="{FF2B5EF4-FFF2-40B4-BE49-F238E27FC236}">
                <a16:creationId xmlns:a16="http://schemas.microsoft.com/office/drawing/2014/main" id="{BAC03A6B-FA3D-969B-4142-40117052DA57}"/>
              </a:ext>
            </a:extLst>
          </p:cNvPr>
          <p:cNvCxnSpPr>
            <a:cxnSpLocks/>
            <a:endCxn id="181" idx="2"/>
          </p:cNvCxnSpPr>
          <p:nvPr/>
        </p:nvCxnSpPr>
        <p:spPr>
          <a:xfrm>
            <a:off x="649983" y="3353966"/>
            <a:ext cx="1004654" cy="127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Connettore 2 207">
            <a:extLst>
              <a:ext uri="{FF2B5EF4-FFF2-40B4-BE49-F238E27FC236}">
                <a16:creationId xmlns:a16="http://schemas.microsoft.com/office/drawing/2014/main" id="{A94AF62B-8E13-D446-99DD-75A46BDDCF07}"/>
              </a:ext>
            </a:extLst>
          </p:cNvPr>
          <p:cNvCxnSpPr>
            <a:cxnSpLocks/>
            <a:stCxn id="181" idx="7"/>
            <a:endCxn id="184" idx="2"/>
          </p:cNvCxnSpPr>
          <p:nvPr/>
        </p:nvCxnSpPr>
        <p:spPr>
          <a:xfrm flipV="1">
            <a:off x="1809076" y="2612751"/>
            <a:ext cx="559439" cy="6757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Connettore 2 214">
            <a:extLst>
              <a:ext uri="{FF2B5EF4-FFF2-40B4-BE49-F238E27FC236}">
                <a16:creationId xmlns:a16="http://schemas.microsoft.com/office/drawing/2014/main" id="{02A71EAB-E568-7556-F9E6-2209FE85FE14}"/>
              </a:ext>
            </a:extLst>
          </p:cNvPr>
          <p:cNvCxnSpPr>
            <a:cxnSpLocks/>
            <a:stCxn id="181" idx="6"/>
            <a:endCxn id="220" idx="2"/>
          </p:cNvCxnSpPr>
          <p:nvPr/>
        </p:nvCxnSpPr>
        <p:spPr>
          <a:xfrm flipV="1">
            <a:off x="1835573" y="3349064"/>
            <a:ext cx="1691422" cy="61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0" name="OR 31">
            <a:extLst>
              <a:ext uri="{FF2B5EF4-FFF2-40B4-BE49-F238E27FC236}">
                <a16:creationId xmlns:a16="http://schemas.microsoft.com/office/drawing/2014/main" id="{E9C26333-EADE-403B-CD6F-3A6FCFB23090}"/>
              </a:ext>
            </a:extLst>
          </p:cNvPr>
          <p:cNvSpPr/>
          <p:nvPr/>
        </p:nvSpPr>
        <p:spPr>
          <a:xfrm>
            <a:off x="3526995" y="3254635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24" name="Connettore 2 223">
            <a:extLst>
              <a:ext uri="{FF2B5EF4-FFF2-40B4-BE49-F238E27FC236}">
                <a16:creationId xmlns:a16="http://schemas.microsoft.com/office/drawing/2014/main" id="{813643A7-F0D5-C1A1-7810-5B487ADE9240}"/>
              </a:ext>
            </a:extLst>
          </p:cNvPr>
          <p:cNvCxnSpPr>
            <a:cxnSpLocks/>
            <a:stCxn id="175" idx="3"/>
            <a:endCxn id="220" idx="0"/>
          </p:cNvCxnSpPr>
          <p:nvPr/>
        </p:nvCxnSpPr>
        <p:spPr>
          <a:xfrm flipH="1">
            <a:off x="3617463" y="2929143"/>
            <a:ext cx="16737" cy="3254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7" name="Connettore 2 226">
            <a:extLst>
              <a:ext uri="{FF2B5EF4-FFF2-40B4-BE49-F238E27FC236}">
                <a16:creationId xmlns:a16="http://schemas.microsoft.com/office/drawing/2014/main" id="{42AB0086-6B6A-F224-6E26-B42335FFA5AA}"/>
              </a:ext>
            </a:extLst>
          </p:cNvPr>
          <p:cNvCxnSpPr>
            <a:cxnSpLocks/>
            <a:stCxn id="220" idx="7"/>
            <a:endCxn id="173" idx="3"/>
          </p:cNvCxnSpPr>
          <p:nvPr/>
        </p:nvCxnSpPr>
        <p:spPr>
          <a:xfrm flipV="1">
            <a:off x="3681434" y="2863668"/>
            <a:ext cx="769948" cy="4186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34780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4C5D72-7CA8-B368-4244-34147DF00A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UNet</a:t>
            </a:r>
            <a:r>
              <a:rPr lang="it-IT" dirty="0"/>
              <a:t> for SAR_TO_NDVI (</a:t>
            </a:r>
            <a:r>
              <a:rPr lang="it-IT" dirty="0" err="1"/>
              <a:t>Residual-Attention</a:t>
            </a:r>
            <a:r>
              <a:rPr lang="it-IT" dirty="0"/>
              <a:t> </a:t>
            </a:r>
            <a:r>
              <a:rPr lang="it-IT" dirty="0" err="1"/>
              <a:t>Unet</a:t>
            </a:r>
            <a:r>
              <a:rPr lang="it-IT" dirty="0"/>
              <a:t>)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738B5C7-4709-D65B-CAF7-7FC9C36A9BF4}"/>
              </a:ext>
            </a:extLst>
          </p:cNvPr>
          <p:cNvSpPr txBox="1"/>
          <p:nvPr/>
        </p:nvSpPr>
        <p:spPr>
          <a:xfrm>
            <a:off x="2910509" y="937697"/>
            <a:ext cx="609765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 dirty="0">
                <a:solidFill>
                  <a:schemeClr val="accent6"/>
                </a:solidFill>
              </a:rPr>
              <a:t>BEST</a:t>
            </a:r>
          </a:p>
        </p:txBody>
      </p:sp>
    </p:spTree>
    <p:extLst>
      <p:ext uri="{BB962C8B-B14F-4D97-AF65-F5344CB8AC3E}">
        <p14:creationId xmlns:p14="http://schemas.microsoft.com/office/powerpoint/2010/main" val="24033648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Rettangolo 244">
            <a:extLst>
              <a:ext uri="{FF2B5EF4-FFF2-40B4-BE49-F238E27FC236}">
                <a16:creationId xmlns:a16="http://schemas.microsoft.com/office/drawing/2014/main" id="{BDD3CC7E-776D-B4F3-25CE-4673B281A632}"/>
              </a:ext>
            </a:extLst>
          </p:cNvPr>
          <p:cNvSpPr/>
          <p:nvPr/>
        </p:nvSpPr>
        <p:spPr>
          <a:xfrm>
            <a:off x="7186009" y="1758975"/>
            <a:ext cx="2475841" cy="27017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18" name="Connettore 2 117">
            <a:extLst>
              <a:ext uri="{FF2B5EF4-FFF2-40B4-BE49-F238E27FC236}">
                <a16:creationId xmlns:a16="http://schemas.microsoft.com/office/drawing/2014/main" id="{8F0F750E-F5A9-9EB3-54B0-3AA725237285}"/>
              </a:ext>
            </a:extLst>
          </p:cNvPr>
          <p:cNvCxnSpPr>
            <a:cxnSpLocks/>
            <a:stCxn id="101" idx="0"/>
            <a:endCxn id="98" idx="2"/>
          </p:cNvCxnSpPr>
          <p:nvPr/>
        </p:nvCxnSpPr>
        <p:spPr>
          <a:xfrm>
            <a:off x="4798486" y="3064639"/>
            <a:ext cx="147904" cy="1457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Connettore 2 130">
            <a:extLst>
              <a:ext uri="{FF2B5EF4-FFF2-40B4-BE49-F238E27FC236}">
                <a16:creationId xmlns:a16="http://schemas.microsoft.com/office/drawing/2014/main" id="{CDC01E46-CBF2-06A5-3C2E-35863A69E5F3}"/>
              </a:ext>
            </a:extLst>
          </p:cNvPr>
          <p:cNvCxnSpPr>
            <a:cxnSpLocks/>
          </p:cNvCxnSpPr>
          <p:nvPr/>
        </p:nvCxnSpPr>
        <p:spPr>
          <a:xfrm flipV="1">
            <a:off x="3763592" y="1351883"/>
            <a:ext cx="8526280" cy="760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3" name="Connettore 2 142">
            <a:extLst>
              <a:ext uri="{FF2B5EF4-FFF2-40B4-BE49-F238E27FC236}">
                <a16:creationId xmlns:a16="http://schemas.microsoft.com/office/drawing/2014/main" id="{011C7988-63A2-68EB-A262-08BF31A21F4C}"/>
              </a:ext>
            </a:extLst>
          </p:cNvPr>
          <p:cNvCxnSpPr>
            <a:cxnSpLocks/>
          </p:cNvCxnSpPr>
          <p:nvPr/>
        </p:nvCxnSpPr>
        <p:spPr>
          <a:xfrm flipH="1">
            <a:off x="6711471" y="1338980"/>
            <a:ext cx="125981" cy="104121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Connettore 2 143">
            <a:extLst>
              <a:ext uri="{FF2B5EF4-FFF2-40B4-BE49-F238E27FC236}">
                <a16:creationId xmlns:a16="http://schemas.microsoft.com/office/drawing/2014/main" id="{0DFF4473-8A77-CC8F-B8D4-1AFE0447F791}"/>
              </a:ext>
            </a:extLst>
          </p:cNvPr>
          <p:cNvCxnSpPr>
            <a:cxnSpLocks/>
            <a:endCxn id="97" idx="1"/>
          </p:cNvCxnSpPr>
          <p:nvPr/>
        </p:nvCxnSpPr>
        <p:spPr>
          <a:xfrm>
            <a:off x="5795704" y="1359974"/>
            <a:ext cx="73505" cy="104328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3" name="Connettore 2 232">
            <a:extLst>
              <a:ext uri="{FF2B5EF4-FFF2-40B4-BE49-F238E27FC236}">
                <a16:creationId xmlns:a16="http://schemas.microsoft.com/office/drawing/2014/main" id="{15E985E9-EA54-E531-A863-A45549CF8C16}"/>
              </a:ext>
            </a:extLst>
          </p:cNvPr>
          <p:cNvCxnSpPr>
            <a:cxnSpLocks/>
            <a:endCxn id="98" idx="1"/>
          </p:cNvCxnSpPr>
          <p:nvPr/>
        </p:nvCxnSpPr>
        <p:spPr>
          <a:xfrm>
            <a:off x="4981617" y="1362299"/>
            <a:ext cx="82078" cy="100596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ttangolo 28">
            <a:extLst>
              <a:ext uri="{FF2B5EF4-FFF2-40B4-BE49-F238E27FC236}">
                <a16:creationId xmlns:a16="http://schemas.microsoft.com/office/drawing/2014/main" id="{D01F2C00-49AA-ED77-D6FE-FF59AB4A2778}"/>
              </a:ext>
            </a:extLst>
          </p:cNvPr>
          <p:cNvSpPr/>
          <p:nvPr/>
        </p:nvSpPr>
        <p:spPr>
          <a:xfrm>
            <a:off x="1706124" y="2071002"/>
            <a:ext cx="2706309" cy="27017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71B9676C-D8CE-9C66-8607-07700F6514C9}"/>
              </a:ext>
            </a:extLst>
          </p:cNvPr>
          <p:cNvSpPr/>
          <p:nvPr/>
        </p:nvSpPr>
        <p:spPr>
          <a:xfrm rot="5400000">
            <a:off x="185558" y="3108670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BFCCAA6C-45FD-3C9E-E7C0-2B650E8CB61C}"/>
              </a:ext>
            </a:extLst>
          </p:cNvPr>
          <p:cNvCxnSpPr>
            <a:cxnSpLocks/>
            <a:stCxn id="10" idx="3"/>
            <a:endCxn id="30" idx="2"/>
          </p:cNvCxnSpPr>
          <p:nvPr/>
        </p:nvCxnSpPr>
        <p:spPr>
          <a:xfrm>
            <a:off x="613508" y="3192995"/>
            <a:ext cx="190594" cy="6872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Rettangolo 35">
            <a:extLst>
              <a:ext uri="{FF2B5EF4-FFF2-40B4-BE49-F238E27FC236}">
                <a16:creationId xmlns:a16="http://schemas.microsoft.com/office/drawing/2014/main" id="{320D5DE2-014E-E7BB-B00D-05434708D234}"/>
              </a:ext>
            </a:extLst>
          </p:cNvPr>
          <p:cNvSpPr/>
          <p:nvPr/>
        </p:nvSpPr>
        <p:spPr>
          <a:xfrm>
            <a:off x="45719" y="783985"/>
            <a:ext cx="359481" cy="4294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9AD9D1B4-478E-1017-C894-26152C6A260A}"/>
              </a:ext>
            </a:extLst>
          </p:cNvPr>
          <p:cNvCxnSpPr>
            <a:cxnSpLocks/>
          </p:cNvCxnSpPr>
          <p:nvPr/>
        </p:nvCxnSpPr>
        <p:spPr>
          <a:xfrm>
            <a:off x="1326868" y="3222335"/>
            <a:ext cx="368913" cy="7876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FF806B8F-5449-09BE-DA82-2BD80A4AAC40}"/>
              </a:ext>
            </a:extLst>
          </p:cNvPr>
          <p:cNvCxnSpPr>
            <a:cxnSpLocks/>
          </p:cNvCxnSpPr>
          <p:nvPr/>
        </p:nvCxnSpPr>
        <p:spPr>
          <a:xfrm>
            <a:off x="405200" y="983900"/>
            <a:ext cx="253281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ttangolo 38">
            <a:extLst>
              <a:ext uri="{FF2B5EF4-FFF2-40B4-BE49-F238E27FC236}">
                <a16:creationId xmlns:a16="http://schemas.microsoft.com/office/drawing/2014/main" id="{D10390E3-D428-78E3-0C9C-934C838FD7D6}"/>
              </a:ext>
            </a:extLst>
          </p:cNvPr>
          <p:cNvSpPr/>
          <p:nvPr/>
        </p:nvSpPr>
        <p:spPr>
          <a:xfrm>
            <a:off x="648690" y="755460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Pos Encoding</a:t>
            </a:r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200164F5-9730-F058-C4F0-A0B9C572C9B5}"/>
              </a:ext>
            </a:extLst>
          </p:cNvPr>
          <p:cNvSpPr/>
          <p:nvPr/>
        </p:nvSpPr>
        <p:spPr>
          <a:xfrm>
            <a:off x="2269919" y="1140235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Time MLP</a:t>
            </a:r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3D320681-DF1A-6AC0-30B5-D70E7F5093AF}"/>
              </a:ext>
            </a:extLst>
          </p:cNvPr>
          <p:cNvSpPr/>
          <p:nvPr/>
        </p:nvSpPr>
        <p:spPr>
          <a:xfrm rot="5400000">
            <a:off x="3356808" y="12039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F7AC9600-8005-3601-EA1B-2B8C6E9A4A7F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1523839" y="968570"/>
            <a:ext cx="746080" cy="405666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694ECCB4-8599-5752-7CE2-7EEB528F122A}"/>
              </a:ext>
            </a:extLst>
          </p:cNvPr>
          <p:cNvCxnSpPr>
            <a:cxnSpLocks/>
            <a:endCxn id="41" idx="2"/>
          </p:cNvCxnSpPr>
          <p:nvPr/>
        </p:nvCxnSpPr>
        <p:spPr>
          <a:xfrm flipV="1">
            <a:off x="3149157" y="1357019"/>
            <a:ext cx="298938" cy="73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DB1ABA58-D41F-25FD-826C-D10A44CA4B45}"/>
              </a:ext>
            </a:extLst>
          </p:cNvPr>
          <p:cNvCxnSpPr>
            <a:cxnSpLocks/>
            <a:stCxn id="41" idx="3"/>
            <a:endCxn id="62" idx="0"/>
          </p:cNvCxnSpPr>
          <p:nvPr/>
        </p:nvCxnSpPr>
        <p:spPr>
          <a:xfrm flipH="1">
            <a:off x="3010788" y="1601355"/>
            <a:ext cx="590356" cy="1012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5847CD3E-CED8-0212-3A79-46506FB7A116}"/>
              </a:ext>
            </a:extLst>
          </p:cNvPr>
          <p:cNvCxnSpPr>
            <a:cxnSpLocks/>
            <a:endCxn id="62" idx="3"/>
          </p:cNvCxnSpPr>
          <p:nvPr/>
        </p:nvCxnSpPr>
        <p:spPr>
          <a:xfrm flipV="1">
            <a:off x="2611515" y="2774843"/>
            <a:ext cx="335302" cy="29990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4CB93277-A13F-8FEA-F021-164DCEF2C3FF}"/>
              </a:ext>
            </a:extLst>
          </p:cNvPr>
          <p:cNvCxnSpPr>
            <a:cxnSpLocks/>
            <a:stCxn id="62" idx="6"/>
            <a:endCxn id="52" idx="1"/>
          </p:cNvCxnSpPr>
          <p:nvPr/>
        </p:nvCxnSpPr>
        <p:spPr>
          <a:xfrm>
            <a:off x="3101256" y="2708072"/>
            <a:ext cx="360920" cy="18263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69F5DB39-AC34-CFF1-1008-5E3B453E28BD}"/>
              </a:ext>
            </a:extLst>
          </p:cNvPr>
          <p:cNvSpPr txBox="1"/>
          <p:nvPr/>
        </p:nvSpPr>
        <p:spPr>
          <a:xfrm>
            <a:off x="2976966" y="4356017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ENCODER</a:t>
            </a:r>
          </a:p>
        </p:txBody>
      </p:sp>
      <p:sp>
        <p:nvSpPr>
          <p:cNvPr id="62" name="OR 61">
            <a:extLst>
              <a:ext uri="{FF2B5EF4-FFF2-40B4-BE49-F238E27FC236}">
                <a16:creationId xmlns:a16="http://schemas.microsoft.com/office/drawing/2014/main" id="{90B03B8D-373F-C43C-30D9-DE180108DC5F}"/>
              </a:ext>
            </a:extLst>
          </p:cNvPr>
          <p:cNvSpPr/>
          <p:nvPr/>
        </p:nvSpPr>
        <p:spPr>
          <a:xfrm>
            <a:off x="2920320" y="2613643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7" name="Rettangolo 66">
            <a:extLst>
              <a:ext uri="{FF2B5EF4-FFF2-40B4-BE49-F238E27FC236}">
                <a16:creationId xmlns:a16="http://schemas.microsoft.com/office/drawing/2014/main" id="{1F01C0E8-57DD-BB4F-8117-4E135810AD19}"/>
              </a:ext>
            </a:extLst>
          </p:cNvPr>
          <p:cNvSpPr/>
          <p:nvPr/>
        </p:nvSpPr>
        <p:spPr>
          <a:xfrm>
            <a:off x="959070" y="1468712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SAR</a:t>
            </a:r>
          </a:p>
          <a:p>
            <a:pPr algn="ctr"/>
            <a:r>
              <a:rPr lang="it-IT" sz="1300" dirty="0">
                <a:solidFill>
                  <a:schemeClr val="tx1"/>
                </a:solidFill>
              </a:rPr>
              <a:t>Encoding</a:t>
            </a:r>
          </a:p>
        </p:txBody>
      </p:sp>
      <p:cxnSp>
        <p:nvCxnSpPr>
          <p:cNvPr id="68" name="Connettore 2 67">
            <a:extLst>
              <a:ext uri="{FF2B5EF4-FFF2-40B4-BE49-F238E27FC236}">
                <a16:creationId xmlns:a16="http://schemas.microsoft.com/office/drawing/2014/main" id="{40EEB9E2-0C73-8D15-BF48-507D04EC671B}"/>
              </a:ext>
            </a:extLst>
          </p:cNvPr>
          <p:cNvCxnSpPr>
            <a:cxnSpLocks/>
            <a:stCxn id="8" idx="3"/>
            <a:endCxn id="67" idx="1"/>
          </p:cNvCxnSpPr>
          <p:nvPr/>
        </p:nvCxnSpPr>
        <p:spPr>
          <a:xfrm>
            <a:off x="616707" y="1686770"/>
            <a:ext cx="342363" cy="1594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OR 68">
            <a:extLst>
              <a:ext uri="{FF2B5EF4-FFF2-40B4-BE49-F238E27FC236}">
                <a16:creationId xmlns:a16="http://schemas.microsoft.com/office/drawing/2014/main" id="{F54BB4BA-D89C-5E15-D03C-876321873DE6}"/>
              </a:ext>
            </a:extLst>
          </p:cNvPr>
          <p:cNvSpPr/>
          <p:nvPr/>
        </p:nvSpPr>
        <p:spPr>
          <a:xfrm>
            <a:off x="1178217" y="3165574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0" name="Connettore 2 69">
            <a:extLst>
              <a:ext uri="{FF2B5EF4-FFF2-40B4-BE49-F238E27FC236}">
                <a16:creationId xmlns:a16="http://schemas.microsoft.com/office/drawing/2014/main" id="{884D47E2-FFDB-824F-09E8-0DD4F195B710}"/>
              </a:ext>
            </a:extLst>
          </p:cNvPr>
          <p:cNvCxnSpPr>
            <a:cxnSpLocks/>
            <a:endCxn id="69" idx="4"/>
          </p:cNvCxnSpPr>
          <p:nvPr/>
        </p:nvCxnSpPr>
        <p:spPr>
          <a:xfrm flipV="1">
            <a:off x="1110200" y="3354432"/>
            <a:ext cx="158485" cy="13831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Connettore 2 70">
            <a:extLst>
              <a:ext uri="{FF2B5EF4-FFF2-40B4-BE49-F238E27FC236}">
                <a16:creationId xmlns:a16="http://schemas.microsoft.com/office/drawing/2014/main" id="{909A76F9-C34B-00BE-DB85-76E2C8E54859}"/>
              </a:ext>
            </a:extLst>
          </p:cNvPr>
          <p:cNvCxnSpPr>
            <a:cxnSpLocks/>
            <a:stCxn id="67" idx="2"/>
            <a:endCxn id="4" idx="0"/>
          </p:cNvCxnSpPr>
          <p:nvPr/>
        </p:nvCxnSpPr>
        <p:spPr>
          <a:xfrm flipH="1">
            <a:off x="1253911" y="1936714"/>
            <a:ext cx="144778" cy="29762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Connettore 2 74">
            <a:extLst>
              <a:ext uri="{FF2B5EF4-FFF2-40B4-BE49-F238E27FC236}">
                <a16:creationId xmlns:a16="http://schemas.microsoft.com/office/drawing/2014/main" id="{30A6559E-2918-9387-A657-02447C268E8D}"/>
              </a:ext>
            </a:extLst>
          </p:cNvPr>
          <p:cNvCxnSpPr>
            <a:cxnSpLocks/>
            <a:stCxn id="4" idx="2"/>
            <a:endCxn id="69" idx="0"/>
          </p:cNvCxnSpPr>
          <p:nvPr/>
        </p:nvCxnSpPr>
        <p:spPr>
          <a:xfrm>
            <a:off x="1253911" y="2382844"/>
            <a:ext cx="14774" cy="78273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Rettangolo 3">
            <a:extLst>
              <a:ext uri="{FF2B5EF4-FFF2-40B4-BE49-F238E27FC236}">
                <a16:creationId xmlns:a16="http://schemas.microsoft.com/office/drawing/2014/main" id="{938C14FB-43CB-B6F2-53A0-57E162CF1ED6}"/>
              </a:ext>
            </a:extLst>
          </p:cNvPr>
          <p:cNvSpPr/>
          <p:nvPr/>
        </p:nvSpPr>
        <p:spPr>
          <a:xfrm>
            <a:off x="843252" y="2234335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F359FB94-553B-D29C-9567-EEC73A54C7FA}"/>
              </a:ext>
            </a:extLst>
          </p:cNvPr>
          <p:cNvCxnSpPr>
            <a:cxnSpLocks/>
            <a:stCxn id="98" idx="0"/>
            <a:endCxn id="102" idx="2"/>
          </p:cNvCxnSpPr>
          <p:nvPr/>
        </p:nvCxnSpPr>
        <p:spPr>
          <a:xfrm flipV="1">
            <a:off x="5181000" y="3122333"/>
            <a:ext cx="178125" cy="8806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0" name="Rettangolo 129">
            <a:extLst>
              <a:ext uri="{FF2B5EF4-FFF2-40B4-BE49-F238E27FC236}">
                <a16:creationId xmlns:a16="http://schemas.microsoft.com/office/drawing/2014/main" id="{00638BF2-314F-DD26-400A-AA7D7D1D1CAB}"/>
              </a:ext>
            </a:extLst>
          </p:cNvPr>
          <p:cNvSpPr/>
          <p:nvPr/>
        </p:nvSpPr>
        <p:spPr>
          <a:xfrm rot="5400000">
            <a:off x="5673131" y="2933009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cxnSp>
        <p:nvCxnSpPr>
          <p:cNvPr id="133" name="Connettore 2 132">
            <a:extLst>
              <a:ext uri="{FF2B5EF4-FFF2-40B4-BE49-F238E27FC236}">
                <a16:creationId xmlns:a16="http://schemas.microsoft.com/office/drawing/2014/main" id="{AB57261E-45B6-F426-7C55-D275D70D9094}"/>
              </a:ext>
            </a:extLst>
          </p:cNvPr>
          <p:cNvCxnSpPr>
            <a:cxnSpLocks/>
            <a:stCxn id="102" idx="0"/>
            <a:endCxn id="97" idx="2"/>
          </p:cNvCxnSpPr>
          <p:nvPr/>
        </p:nvCxnSpPr>
        <p:spPr>
          <a:xfrm>
            <a:off x="5600212" y="3122333"/>
            <a:ext cx="151692" cy="12306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Connettore 2 135">
            <a:extLst>
              <a:ext uri="{FF2B5EF4-FFF2-40B4-BE49-F238E27FC236}">
                <a16:creationId xmlns:a16="http://schemas.microsoft.com/office/drawing/2014/main" id="{57B7A365-30A7-9013-970D-DB9BF11829DA}"/>
              </a:ext>
            </a:extLst>
          </p:cNvPr>
          <p:cNvCxnSpPr>
            <a:cxnSpLocks/>
            <a:stCxn id="97" idx="0"/>
            <a:endCxn id="130" idx="2"/>
          </p:cNvCxnSpPr>
          <p:nvPr/>
        </p:nvCxnSpPr>
        <p:spPr>
          <a:xfrm flipV="1">
            <a:off x="5986514" y="3053553"/>
            <a:ext cx="173961" cy="19184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5" name="Connettore 2 144">
            <a:extLst>
              <a:ext uri="{FF2B5EF4-FFF2-40B4-BE49-F238E27FC236}">
                <a16:creationId xmlns:a16="http://schemas.microsoft.com/office/drawing/2014/main" id="{A100344A-41FD-CF85-8277-84BF53C143FA}"/>
              </a:ext>
            </a:extLst>
          </p:cNvPr>
          <p:cNvCxnSpPr>
            <a:cxnSpLocks/>
            <a:stCxn id="130" idx="0"/>
          </p:cNvCxnSpPr>
          <p:nvPr/>
        </p:nvCxnSpPr>
        <p:spPr>
          <a:xfrm>
            <a:off x="6401562" y="3053553"/>
            <a:ext cx="192604" cy="16878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7" name="Connettore 2 156">
            <a:extLst>
              <a:ext uri="{FF2B5EF4-FFF2-40B4-BE49-F238E27FC236}">
                <a16:creationId xmlns:a16="http://schemas.microsoft.com/office/drawing/2014/main" id="{2AB14283-9128-DAD3-15C2-96F2F5138F63}"/>
              </a:ext>
            </a:extLst>
          </p:cNvPr>
          <p:cNvCxnSpPr>
            <a:cxnSpLocks/>
            <a:endCxn id="158" idx="2"/>
          </p:cNvCxnSpPr>
          <p:nvPr/>
        </p:nvCxnSpPr>
        <p:spPr>
          <a:xfrm>
            <a:off x="8233295" y="3109852"/>
            <a:ext cx="268041" cy="51958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8" name="Rettangolo 157">
            <a:extLst>
              <a:ext uri="{FF2B5EF4-FFF2-40B4-BE49-F238E27FC236}">
                <a16:creationId xmlns:a16="http://schemas.microsoft.com/office/drawing/2014/main" id="{AA266ECD-1C1E-FB6E-9F66-373EA8560821}"/>
              </a:ext>
            </a:extLst>
          </p:cNvPr>
          <p:cNvSpPr/>
          <p:nvPr/>
        </p:nvSpPr>
        <p:spPr>
          <a:xfrm rot="5400000">
            <a:off x="8121620" y="3510731"/>
            <a:ext cx="996833" cy="23740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</a:rPr>
              <a:t>ATTENTION</a:t>
            </a:r>
          </a:p>
        </p:txBody>
      </p:sp>
      <p:cxnSp>
        <p:nvCxnSpPr>
          <p:cNvPr id="162" name="Connettore 4 161">
            <a:extLst>
              <a:ext uri="{FF2B5EF4-FFF2-40B4-BE49-F238E27FC236}">
                <a16:creationId xmlns:a16="http://schemas.microsoft.com/office/drawing/2014/main" id="{589A67E0-1D4D-6B38-7FB1-805735FD5B35}"/>
              </a:ext>
            </a:extLst>
          </p:cNvPr>
          <p:cNvCxnSpPr>
            <a:cxnSpLocks/>
            <a:stCxn id="97" idx="3"/>
            <a:endCxn id="158" idx="3"/>
          </p:cNvCxnSpPr>
          <p:nvPr/>
        </p:nvCxnSpPr>
        <p:spPr>
          <a:xfrm rot="16200000" flipH="1">
            <a:off x="7224465" y="2732276"/>
            <a:ext cx="40317" cy="2750828"/>
          </a:xfrm>
          <a:prstGeom prst="bentConnector3">
            <a:avLst>
              <a:gd name="adj1" fmla="val 217648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8" name="Rettangolo 167">
            <a:extLst>
              <a:ext uri="{FF2B5EF4-FFF2-40B4-BE49-F238E27FC236}">
                <a16:creationId xmlns:a16="http://schemas.microsoft.com/office/drawing/2014/main" id="{E8E57290-1679-3B6B-CDC8-42592DAA0D30}"/>
              </a:ext>
            </a:extLst>
          </p:cNvPr>
          <p:cNvSpPr/>
          <p:nvPr/>
        </p:nvSpPr>
        <p:spPr>
          <a:xfrm rot="5400000">
            <a:off x="8084735" y="2429103"/>
            <a:ext cx="1035986" cy="20541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Upsample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cxnSp>
        <p:nvCxnSpPr>
          <p:cNvPr id="170" name="Connettore 2 169">
            <a:extLst>
              <a:ext uri="{FF2B5EF4-FFF2-40B4-BE49-F238E27FC236}">
                <a16:creationId xmlns:a16="http://schemas.microsoft.com/office/drawing/2014/main" id="{DEC75AB6-188A-493E-FF00-6DBD632C1D33}"/>
              </a:ext>
            </a:extLst>
          </p:cNvPr>
          <p:cNvCxnSpPr>
            <a:cxnSpLocks/>
            <a:endCxn id="77" idx="1"/>
          </p:cNvCxnSpPr>
          <p:nvPr/>
        </p:nvCxnSpPr>
        <p:spPr>
          <a:xfrm flipV="1">
            <a:off x="6828776" y="3068735"/>
            <a:ext cx="599460" cy="153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1" name="Connettore 4 190">
            <a:extLst>
              <a:ext uri="{FF2B5EF4-FFF2-40B4-BE49-F238E27FC236}">
                <a16:creationId xmlns:a16="http://schemas.microsoft.com/office/drawing/2014/main" id="{95BE99C8-8D3E-A8C2-C0AB-477F5D2592DC}"/>
              </a:ext>
            </a:extLst>
          </p:cNvPr>
          <p:cNvCxnSpPr>
            <a:cxnSpLocks/>
            <a:endCxn id="168" idx="1"/>
          </p:cNvCxnSpPr>
          <p:nvPr/>
        </p:nvCxnSpPr>
        <p:spPr>
          <a:xfrm flipV="1">
            <a:off x="6827208" y="2013816"/>
            <a:ext cx="1775520" cy="514612"/>
          </a:xfrm>
          <a:prstGeom prst="bentConnector4">
            <a:avLst>
              <a:gd name="adj1" fmla="val 14593"/>
              <a:gd name="adj2" fmla="val 19295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3" name="Rettangolo 202">
            <a:extLst>
              <a:ext uri="{FF2B5EF4-FFF2-40B4-BE49-F238E27FC236}">
                <a16:creationId xmlns:a16="http://schemas.microsoft.com/office/drawing/2014/main" id="{639B51B5-128A-67A4-A4A2-C06BEC579376}"/>
              </a:ext>
            </a:extLst>
          </p:cNvPr>
          <p:cNvSpPr/>
          <p:nvPr/>
        </p:nvSpPr>
        <p:spPr>
          <a:xfrm rot="5400000">
            <a:off x="8343655" y="3049278"/>
            <a:ext cx="1375794" cy="2344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CONCATENATE</a:t>
            </a:r>
          </a:p>
        </p:txBody>
      </p:sp>
      <p:cxnSp>
        <p:nvCxnSpPr>
          <p:cNvPr id="211" name="Connettore 2 210">
            <a:extLst>
              <a:ext uri="{FF2B5EF4-FFF2-40B4-BE49-F238E27FC236}">
                <a16:creationId xmlns:a16="http://schemas.microsoft.com/office/drawing/2014/main" id="{5FFBE1F7-CEDE-5338-5CFE-498F59FCE93C}"/>
              </a:ext>
            </a:extLst>
          </p:cNvPr>
          <p:cNvCxnSpPr>
            <a:cxnSpLocks/>
            <a:stCxn id="168" idx="0"/>
            <a:endCxn id="203" idx="2"/>
          </p:cNvCxnSpPr>
          <p:nvPr/>
        </p:nvCxnSpPr>
        <p:spPr>
          <a:xfrm>
            <a:off x="8705434" y="2531809"/>
            <a:ext cx="208889" cy="6346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Connettore 2 216">
            <a:extLst>
              <a:ext uri="{FF2B5EF4-FFF2-40B4-BE49-F238E27FC236}">
                <a16:creationId xmlns:a16="http://schemas.microsoft.com/office/drawing/2014/main" id="{C809AF82-FD35-E01A-B20C-BF8A04F295C3}"/>
              </a:ext>
            </a:extLst>
          </p:cNvPr>
          <p:cNvCxnSpPr>
            <a:cxnSpLocks/>
            <a:stCxn id="158" idx="0"/>
            <a:endCxn id="203" idx="2"/>
          </p:cNvCxnSpPr>
          <p:nvPr/>
        </p:nvCxnSpPr>
        <p:spPr>
          <a:xfrm flipV="1">
            <a:off x="8738738" y="3166508"/>
            <a:ext cx="175585" cy="462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5" name="Rettangolo 234">
            <a:extLst>
              <a:ext uri="{FF2B5EF4-FFF2-40B4-BE49-F238E27FC236}">
                <a16:creationId xmlns:a16="http://schemas.microsoft.com/office/drawing/2014/main" id="{4418B84B-C995-55CC-7E57-D5E5C38E64F4}"/>
              </a:ext>
            </a:extLst>
          </p:cNvPr>
          <p:cNvSpPr/>
          <p:nvPr/>
        </p:nvSpPr>
        <p:spPr>
          <a:xfrm rot="5400000">
            <a:off x="9004982" y="3106863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37" name="Connettore 2 236">
            <a:extLst>
              <a:ext uri="{FF2B5EF4-FFF2-40B4-BE49-F238E27FC236}">
                <a16:creationId xmlns:a16="http://schemas.microsoft.com/office/drawing/2014/main" id="{B1E3E41D-0746-01DC-9A09-3D3447C295AE}"/>
              </a:ext>
            </a:extLst>
          </p:cNvPr>
          <p:cNvCxnSpPr>
            <a:cxnSpLocks/>
            <a:stCxn id="203" idx="0"/>
            <a:endCxn id="235" idx="2"/>
          </p:cNvCxnSpPr>
          <p:nvPr/>
        </p:nvCxnSpPr>
        <p:spPr>
          <a:xfrm>
            <a:off x="9148782" y="3166508"/>
            <a:ext cx="192605" cy="146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Connettore 2 239">
            <a:extLst>
              <a:ext uri="{FF2B5EF4-FFF2-40B4-BE49-F238E27FC236}">
                <a16:creationId xmlns:a16="http://schemas.microsoft.com/office/drawing/2014/main" id="{0A69C63D-495E-5E1C-60AB-7EF909D04314}"/>
              </a:ext>
            </a:extLst>
          </p:cNvPr>
          <p:cNvCxnSpPr>
            <a:cxnSpLocks/>
          </p:cNvCxnSpPr>
          <p:nvPr/>
        </p:nvCxnSpPr>
        <p:spPr>
          <a:xfrm flipH="1">
            <a:off x="8624162" y="1346993"/>
            <a:ext cx="208015" cy="66437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7" name="CasellaDiTesto 246">
            <a:extLst>
              <a:ext uri="{FF2B5EF4-FFF2-40B4-BE49-F238E27FC236}">
                <a16:creationId xmlns:a16="http://schemas.microsoft.com/office/drawing/2014/main" id="{75F4E109-B7C0-A785-FEE6-B99B592F257C}"/>
              </a:ext>
            </a:extLst>
          </p:cNvPr>
          <p:cNvSpPr txBox="1"/>
          <p:nvPr/>
        </p:nvSpPr>
        <p:spPr>
          <a:xfrm>
            <a:off x="8156806" y="4117735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DECODER</a:t>
            </a:r>
          </a:p>
        </p:txBody>
      </p:sp>
      <p:sp>
        <p:nvSpPr>
          <p:cNvPr id="248" name="Rettangolo 247">
            <a:extLst>
              <a:ext uri="{FF2B5EF4-FFF2-40B4-BE49-F238E27FC236}">
                <a16:creationId xmlns:a16="http://schemas.microsoft.com/office/drawing/2014/main" id="{A74B8C53-3982-196C-6E09-DE42E0F20451}"/>
              </a:ext>
            </a:extLst>
          </p:cNvPr>
          <p:cNvSpPr/>
          <p:nvPr/>
        </p:nvSpPr>
        <p:spPr>
          <a:xfrm rot="5400000">
            <a:off x="9545860" y="2920815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sp>
        <p:nvSpPr>
          <p:cNvPr id="249" name="Rettangolo 248">
            <a:extLst>
              <a:ext uri="{FF2B5EF4-FFF2-40B4-BE49-F238E27FC236}">
                <a16:creationId xmlns:a16="http://schemas.microsoft.com/office/drawing/2014/main" id="{3FEF3946-1D4A-AEB1-DFBC-A82C74BB3E1B}"/>
              </a:ext>
            </a:extLst>
          </p:cNvPr>
          <p:cNvSpPr/>
          <p:nvPr/>
        </p:nvSpPr>
        <p:spPr>
          <a:xfrm rot="5400000">
            <a:off x="10313296" y="3066324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cxnSp>
        <p:nvCxnSpPr>
          <p:cNvPr id="252" name="Connettore 2 251">
            <a:extLst>
              <a:ext uri="{FF2B5EF4-FFF2-40B4-BE49-F238E27FC236}">
                <a16:creationId xmlns:a16="http://schemas.microsoft.com/office/drawing/2014/main" id="{798AEF9D-D8EB-2638-8A61-85E443D1ED97}"/>
              </a:ext>
            </a:extLst>
          </p:cNvPr>
          <p:cNvCxnSpPr>
            <a:cxnSpLocks/>
            <a:stCxn id="245" idx="3"/>
            <a:endCxn id="248" idx="2"/>
          </p:cNvCxnSpPr>
          <p:nvPr/>
        </p:nvCxnSpPr>
        <p:spPr>
          <a:xfrm flipV="1">
            <a:off x="9661850" y="3037517"/>
            <a:ext cx="711209" cy="723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Connettore 2 254">
            <a:extLst>
              <a:ext uri="{FF2B5EF4-FFF2-40B4-BE49-F238E27FC236}">
                <a16:creationId xmlns:a16="http://schemas.microsoft.com/office/drawing/2014/main" id="{16A90D91-2847-4014-2A5C-42EC546119D6}"/>
              </a:ext>
            </a:extLst>
          </p:cNvPr>
          <p:cNvCxnSpPr>
            <a:cxnSpLocks/>
            <a:stCxn id="248" idx="0"/>
            <a:endCxn id="249" idx="2"/>
          </p:cNvCxnSpPr>
          <p:nvPr/>
        </p:nvCxnSpPr>
        <p:spPr>
          <a:xfrm>
            <a:off x="10606461" y="3037517"/>
            <a:ext cx="534034" cy="145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8" name="Connettore 2 257">
            <a:extLst>
              <a:ext uri="{FF2B5EF4-FFF2-40B4-BE49-F238E27FC236}">
                <a16:creationId xmlns:a16="http://schemas.microsoft.com/office/drawing/2014/main" id="{C206AEFD-B6FD-F8B3-D0F7-EEF4B1768134}"/>
              </a:ext>
            </a:extLst>
          </p:cNvPr>
          <p:cNvCxnSpPr>
            <a:cxnSpLocks/>
            <a:endCxn id="248" idx="1"/>
          </p:cNvCxnSpPr>
          <p:nvPr/>
        </p:nvCxnSpPr>
        <p:spPr>
          <a:xfrm flipH="1">
            <a:off x="10489760" y="1355685"/>
            <a:ext cx="193962" cy="73793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0" name="Connettore 2 259">
            <a:extLst>
              <a:ext uri="{FF2B5EF4-FFF2-40B4-BE49-F238E27FC236}">
                <a16:creationId xmlns:a16="http://schemas.microsoft.com/office/drawing/2014/main" id="{A6F5C366-0AEE-4025-A3C6-207018A99D84}"/>
              </a:ext>
            </a:extLst>
          </p:cNvPr>
          <p:cNvCxnSpPr>
            <a:cxnSpLocks/>
            <a:endCxn id="249" idx="1"/>
          </p:cNvCxnSpPr>
          <p:nvPr/>
        </p:nvCxnSpPr>
        <p:spPr>
          <a:xfrm flipH="1">
            <a:off x="11257196" y="1350149"/>
            <a:ext cx="420430" cy="88897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5" name="Connettore 4 274">
            <a:extLst>
              <a:ext uri="{FF2B5EF4-FFF2-40B4-BE49-F238E27FC236}">
                <a16:creationId xmlns:a16="http://schemas.microsoft.com/office/drawing/2014/main" id="{EE9BCD7E-8EFC-6FDA-1062-BC66595EA4AC}"/>
              </a:ext>
            </a:extLst>
          </p:cNvPr>
          <p:cNvCxnSpPr>
            <a:cxnSpLocks/>
          </p:cNvCxnSpPr>
          <p:nvPr/>
        </p:nvCxnSpPr>
        <p:spPr>
          <a:xfrm>
            <a:off x="9678780" y="1820058"/>
            <a:ext cx="820866" cy="299696"/>
          </a:xfrm>
          <a:prstGeom prst="bentConnector3">
            <a:avLst>
              <a:gd name="adj1" fmla="val 9613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6" name="Connettore 4 285">
            <a:extLst>
              <a:ext uri="{FF2B5EF4-FFF2-40B4-BE49-F238E27FC236}">
                <a16:creationId xmlns:a16="http://schemas.microsoft.com/office/drawing/2014/main" id="{A6B982BD-40F1-2D0C-4B0C-1C43531B8323}"/>
              </a:ext>
            </a:extLst>
          </p:cNvPr>
          <p:cNvCxnSpPr>
            <a:cxnSpLocks/>
            <a:endCxn id="249" idx="1"/>
          </p:cNvCxnSpPr>
          <p:nvPr/>
        </p:nvCxnSpPr>
        <p:spPr>
          <a:xfrm>
            <a:off x="10625114" y="2135452"/>
            <a:ext cx="632082" cy="1036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8" name="Connettore 4 307">
            <a:extLst>
              <a:ext uri="{FF2B5EF4-FFF2-40B4-BE49-F238E27FC236}">
                <a16:creationId xmlns:a16="http://schemas.microsoft.com/office/drawing/2014/main" id="{0412D2EA-AEFA-322F-18FD-A5C844FA5CD8}"/>
              </a:ext>
            </a:extLst>
          </p:cNvPr>
          <p:cNvCxnSpPr>
            <a:cxnSpLocks/>
            <a:stCxn id="98" idx="3"/>
            <a:endCxn id="248" idx="3"/>
          </p:cNvCxnSpPr>
          <p:nvPr/>
        </p:nvCxnSpPr>
        <p:spPr>
          <a:xfrm rot="5400000" flipH="1" flipV="1">
            <a:off x="7741167" y="1303943"/>
            <a:ext cx="71120" cy="5426065"/>
          </a:xfrm>
          <a:prstGeom prst="bentConnector3">
            <a:avLst>
              <a:gd name="adj1" fmla="val -174382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1" name="Connettore 4 310">
            <a:extLst>
              <a:ext uri="{FF2B5EF4-FFF2-40B4-BE49-F238E27FC236}">
                <a16:creationId xmlns:a16="http://schemas.microsoft.com/office/drawing/2014/main" id="{20382E50-067A-44AF-B6FB-33573EA76FC6}"/>
              </a:ext>
            </a:extLst>
          </p:cNvPr>
          <p:cNvCxnSpPr>
            <a:cxnSpLocks/>
            <a:stCxn id="53" idx="2"/>
          </p:cNvCxnSpPr>
          <p:nvPr/>
        </p:nvCxnSpPr>
        <p:spPr>
          <a:xfrm rot="5400000" flipH="1" flipV="1">
            <a:off x="7148863" y="678574"/>
            <a:ext cx="688954" cy="7527705"/>
          </a:xfrm>
          <a:prstGeom prst="bentConnector4">
            <a:avLst>
              <a:gd name="adj1" fmla="val -131605"/>
              <a:gd name="adj2" fmla="val 10003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9" name="Rettangolo 318">
            <a:extLst>
              <a:ext uri="{FF2B5EF4-FFF2-40B4-BE49-F238E27FC236}">
                <a16:creationId xmlns:a16="http://schemas.microsoft.com/office/drawing/2014/main" id="{94933AD1-1B18-5096-7ED8-73D906B14805}"/>
              </a:ext>
            </a:extLst>
          </p:cNvPr>
          <p:cNvSpPr/>
          <p:nvPr/>
        </p:nvSpPr>
        <p:spPr>
          <a:xfrm rot="5400000">
            <a:off x="11059083" y="3049914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20" name="Connettore 2 319">
            <a:extLst>
              <a:ext uri="{FF2B5EF4-FFF2-40B4-BE49-F238E27FC236}">
                <a16:creationId xmlns:a16="http://schemas.microsoft.com/office/drawing/2014/main" id="{FB793541-6FC7-58EF-E6AA-3B69EEAE5C22}"/>
              </a:ext>
            </a:extLst>
          </p:cNvPr>
          <p:cNvCxnSpPr>
            <a:cxnSpLocks/>
            <a:stCxn id="249" idx="0"/>
            <a:endCxn id="319" idx="2"/>
          </p:cNvCxnSpPr>
          <p:nvPr/>
        </p:nvCxnSpPr>
        <p:spPr>
          <a:xfrm>
            <a:off x="11373897" y="3183026"/>
            <a:ext cx="303730" cy="199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Rettangolo 96">
            <a:extLst>
              <a:ext uri="{FF2B5EF4-FFF2-40B4-BE49-F238E27FC236}">
                <a16:creationId xmlns:a16="http://schemas.microsoft.com/office/drawing/2014/main" id="{2577A70E-BF1B-338E-4476-46246D9833CA}"/>
              </a:ext>
            </a:extLst>
          </p:cNvPr>
          <p:cNvSpPr/>
          <p:nvPr/>
        </p:nvSpPr>
        <p:spPr>
          <a:xfrm rot="5400000">
            <a:off x="5027071" y="3128089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98" name="Rettangolo 97">
            <a:extLst>
              <a:ext uri="{FF2B5EF4-FFF2-40B4-BE49-F238E27FC236}">
                <a16:creationId xmlns:a16="http://schemas.microsoft.com/office/drawing/2014/main" id="{17E9251F-18CF-44D8-740C-BA7A1EF89255}"/>
              </a:ext>
            </a:extLst>
          </p:cNvPr>
          <p:cNvSpPr/>
          <p:nvPr/>
        </p:nvSpPr>
        <p:spPr>
          <a:xfrm rot="5400000">
            <a:off x="4221557" y="3093093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101" name="Rettangolo 100">
            <a:extLst>
              <a:ext uri="{FF2B5EF4-FFF2-40B4-BE49-F238E27FC236}">
                <a16:creationId xmlns:a16="http://schemas.microsoft.com/office/drawing/2014/main" id="{28F2BDCC-31FA-FEB9-03E8-7FF993041F2D}"/>
              </a:ext>
            </a:extLst>
          </p:cNvPr>
          <p:cNvSpPr/>
          <p:nvPr/>
        </p:nvSpPr>
        <p:spPr>
          <a:xfrm rot="5400000">
            <a:off x="4070055" y="2944095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02" name="Rettangolo 101">
            <a:extLst>
              <a:ext uri="{FF2B5EF4-FFF2-40B4-BE49-F238E27FC236}">
                <a16:creationId xmlns:a16="http://schemas.microsoft.com/office/drawing/2014/main" id="{6DB969F4-201E-6ED7-4C3D-10F3CA8F7CB3}"/>
              </a:ext>
            </a:extLst>
          </p:cNvPr>
          <p:cNvSpPr/>
          <p:nvPr/>
        </p:nvSpPr>
        <p:spPr>
          <a:xfrm rot="5400000">
            <a:off x="4871781" y="3001789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37CF15E4-2966-70AB-5E23-F5FABEB13415}"/>
              </a:ext>
            </a:extLst>
          </p:cNvPr>
          <p:cNvSpPr/>
          <p:nvPr/>
        </p:nvSpPr>
        <p:spPr>
          <a:xfrm rot="5400000">
            <a:off x="5869333" y="3105030"/>
            <a:ext cx="1684276" cy="23461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BOTTLENECK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437032A8-A693-D39C-4B51-5CAABBFA8EBC}"/>
              </a:ext>
            </a:extLst>
          </p:cNvPr>
          <p:cNvSpPr/>
          <p:nvPr/>
        </p:nvSpPr>
        <p:spPr>
          <a:xfrm>
            <a:off x="3811017" y="6447820"/>
            <a:ext cx="1684276" cy="23461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BOTTLENECK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32F2EEF-AD89-0317-49AC-DA24A672B518}"/>
              </a:ext>
            </a:extLst>
          </p:cNvPr>
          <p:cNvSpPr txBox="1"/>
          <p:nvPr/>
        </p:nvSpPr>
        <p:spPr>
          <a:xfrm>
            <a:off x="5667383" y="6334292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=</a:t>
            </a:r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002AED58-D49B-CE53-F7A6-9B7B6152D5FC}"/>
              </a:ext>
            </a:extLst>
          </p:cNvPr>
          <p:cNvSpPr/>
          <p:nvPr/>
        </p:nvSpPr>
        <p:spPr>
          <a:xfrm>
            <a:off x="1822557" y="2155050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84602FF8-2C8B-80A1-59BD-1F2629D6DA23}"/>
              </a:ext>
            </a:extLst>
          </p:cNvPr>
          <p:cNvSpPr/>
          <p:nvPr/>
        </p:nvSpPr>
        <p:spPr>
          <a:xfrm rot="5400000">
            <a:off x="1609098" y="2368507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45" name="Rettangolo 44">
            <a:extLst>
              <a:ext uri="{FF2B5EF4-FFF2-40B4-BE49-F238E27FC236}">
                <a16:creationId xmlns:a16="http://schemas.microsoft.com/office/drawing/2014/main" id="{FD572890-8AD2-3A05-515C-66E75ABD6953}"/>
              </a:ext>
            </a:extLst>
          </p:cNvPr>
          <p:cNvSpPr/>
          <p:nvPr/>
        </p:nvSpPr>
        <p:spPr>
          <a:xfrm rot="5400000">
            <a:off x="1871807" y="2981358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48" name="Rettangolo 47">
            <a:extLst>
              <a:ext uri="{FF2B5EF4-FFF2-40B4-BE49-F238E27FC236}">
                <a16:creationId xmlns:a16="http://schemas.microsoft.com/office/drawing/2014/main" id="{8F594B7D-02FC-5F77-C162-C66F18884682}"/>
              </a:ext>
            </a:extLst>
          </p:cNvPr>
          <p:cNvSpPr/>
          <p:nvPr/>
        </p:nvSpPr>
        <p:spPr>
          <a:xfrm rot="5400000">
            <a:off x="2217747" y="3579341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52" name="Rettangolo 51">
            <a:extLst>
              <a:ext uri="{FF2B5EF4-FFF2-40B4-BE49-F238E27FC236}">
                <a16:creationId xmlns:a16="http://schemas.microsoft.com/office/drawing/2014/main" id="{F31CB571-95A2-8A5E-6222-82F37E7B32EC}"/>
              </a:ext>
            </a:extLst>
          </p:cNvPr>
          <p:cNvSpPr/>
          <p:nvPr/>
        </p:nvSpPr>
        <p:spPr>
          <a:xfrm>
            <a:off x="3462176" y="2195949"/>
            <a:ext cx="611353" cy="13895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6" name="Rettangolo 55">
            <a:extLst>
              <a:ext uri="{FF2B5EF4-FFF2-40B4-BE49-F238E27FC236}">
                <a16:creationId xmlns:a16="http://schemas.microsoft.com/office/drawing/2014/main" id="{A36BAA1F-A033-2859-3911-ADDEFA947446}"/>
              </a:ext>
            </a:extLst>
          </p:cNvPr>
          <p:cNvSpPr/>
          <p:nvPr/>
        </p:nvSpPr>
        <p:spPr>
          <a:xfrm rot="5400000">
            <a:off x="3248717" y="2409406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60" name="Rettangolo 59">
            <a:extLst>
              <a:ext uri="{FF2B5EF4-FFF2-40B4-BE49-F238E27FC236}">
                <a16:creationId xmlns:a16="http://schemas.microsoft.com/office/drawing/2014/main" id="{6A7A78F2-5BC4-9C73-58C3-68680160F1B1}"/>
              </a:ext>
            </a:extLst>
          </p:cNvPr>
          <p:cNvSpPr/>
          <p:nvPr/>
        </p:nvSpPr>
        <p:spPr>
          <a:xfrm rot="5400000">
            <a:off x="3511426" y="3022257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77" name="Rettangolo 76">
            <a:extLst>
              <a:ext uri="{FF2B5EF4-FFF2-40B4-BE49-F238E27FC236}">
                <a16:creationId xmlns:a16="http://schemas.microsoft.com/office/drawing/2014/main" id="{929C6F6B-F510-2680-94E5-2144CD2532B0}"/>
              </a:ext>
            </a:extLst>
          </p:cNvPr>
          <p:cNvSpPr/>
          <p:nvPr/>
        </p:nvSpPr>
        <p:spPr>
          <a:xfrm>
            <a:off x="7428236" y="2153724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Rettangolo 77">
            <a:extLst>
              <a:ext uri="{FF2B5EF4-FFF2-40B4-BE49-F238E27FC236}">
                <a16:creationId xmlns:a16="http://schemas.microsoft.com/office/drawing/2014/main" id="{419124EA-E157-FF31-EB5D-2E438E0B21EC}"/>
              </a:ext>
            </a:extLst>
          </p:cNvPr>
          <p:cNvSpPr/>
          <p:nvPr/>
        </p:nvSpPr>
        <p:spPr>
          <a:xfrm rot="5400000">
            <a:off x="7214777" y="2367181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79" name="Rettangolo 78">
            <a:extLst>
              <a:ext uri="{FF2B5EF4-FFF2-40B4-BE49-F238E27FC236}">
                <a16:creationId xmlns:a16="http://schemas.microsoft.com/office/drawing/2014/main" id="{994FE372-1694-C61A-3C66-1D126223B89D}"/>
              </a:ext>
            </a:extLst>
          </p:cNvPr>
          <p:cNvSpPr/>
          <p:nvPr/>
        </p:nvSpPr>
        <p:spPr>
          <a:xfrm rot="5400000">
            <a:off x="7477486" y="2980032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80" name="Rettangolo 79">
            <a:extLst>
              <a:ext uri="{FF2B5EF4-FFF2-40B4-BE49-F238E27FC236}">
                <a16:creationId xmlns:a16="http://schemas.microsoft.com/office/drawing/2014/main" id="{CC06DEA0-71CE-1EF6-429F-D6CB68743BF0}"/>
              </a:ext>
            </a:extLst>
          </p:cNvPr>
          <p:cNvSpPr/>
          <p:nvPr/>
        </p:nvSpPr>
        <p:spPr>
          <a:xfrm rot="5400000">
            <a:off x="7823426" y="3578015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0EF347D8-2A09-21F4-3F15-D0BEAF681AF1}"/>
              </a:ext>
            </a:extLst>
          </p:cNvPr>
          <p:cNvCxnSpPr>
            <a:cxnSpLocks/>
            <a:stCxn id="23" idx="1"/>
          </p:cNvCxnSpPr>
          <p:nvPr/>
        </p:nvCxnSpPr>
        <p:spPr>
          <a:xfrm flipV="1">
            <a:off x="4191632" y="3064639"/>
            <a:ext cx="365767" cy="56901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8" name="Immagine 7" descr="Immagine che contiene Policromia, schermata&#10;&#10;Descrizione generata automaticamente">
            <a:extLst>
              <a:ext uri="{FF2B5EF4-FFF2-40B4-BE49-F238E27FC236}">
                <a16:creationId xmlns:a16="http://schemas.microsoft.com/office/drawing/2014/main" id="{05E16F74-B7CE-A962-0B3E-DAFD9DA8D3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24" t="11863" r="20002" b="12778"/>
          <a:stretch/>
        </p:blipFill>
        <p:spPr>
          <a:xfrm>
            <a:off x="15827" y="1388734"/>
            <a:ext cx="600880" cy="596072"/>
          </a:xfrm>
          <a:prstGeom prst="rect">
            <a:avLst/>
          </a:prstGeom>
        </p:spPr>
      </p:pic>
      <p:pic>
        <p:nvPicPr>
          <p:cNvPr id="10" name="Immagine 9" descr="Immagine che contiene schermata, Policromia, mappa, testo&#10;&#10;Descrizione generata automaticamente">
            <a:extLst>
              <a:ext uri="{FF2B5EF4-FFF2-40B4-BE49-F238E27FC236}">
                <a16:creationId xmlns:a16="http://schemas.microsoft.com/office/drawing/2014/main" id="{C5E7CD73-F588-4715-D28A-9073B896E3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509" t="11951" r="20243" b="10725"/>
          <a:stretch/>
        </p:blipFill>
        <p:spPr>
          <a:xfrm>
            <a:off x="17111" y="2890917"/>
            <a:ext cx="596397" cy="604156"/>
          </a:xfrm>
          <a:prstGeom prst="rect">
            <a:avLst/>
          </a:prstGeom>
        </p:spPr>
      </p:pic>
      <p:cxnSp>
        <p:nvCxnSpPr>
          <p:cNvPr id="9" name="Connettore 4 8">
            <a:extLst>
              <a:ext uri="{FF2B5EF4-FFF2-40B4-BE49-F238E27FC236}">
                <a16:creationId xmlns:a16="http://schemas.microsoft.com/office/drawing/2014/main" id="{965D393A-E872-EAF7-84DD-078722C89EE0}"/>
              </a:ext>
            </a:extLst>
          </p:cNvPr>
          <p:cNvCxnSpPr>
            <a:cxnSpLocks/>
            <a:stCxn id="69" idx="4"/>
            <a:endCxn id="62" idx="4"/>
          </p:cNvCxnSpPr>
          <p:nvPr/>
        </p:nvCxnSpPr>
        <p:spPr>
          <a:xfrm rot="5400000" flipH="1" flipV="1">
            <a:off x="1863770" y="2207415"/>
            <a:ext cx="551931" cy="1742103"/>
          </a:xfrm>
          <a:prstGeom prst="bentConnector3">
            <a:avLst>
              <a:gd name="adj1" fmla="val -446187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ttangolo 6">
            <a:extLst>
              <a:ext uri="{FF2B5EF4-FFF2-40B4-BE49-F238E27FC236}">
                <a16:creationId xmlns:a16="http://schemas.microsoft.com/office/drawing/2014/main" id="{0D61BDD9-1228-54A3-5AE7-70912F38C870}"/>
              </a:ext>
            </a:extLst>
          </p:cNvPr>
          <p:cNvSpPr/>
          <p:nvPr/>
        </p:nvSpPr>
        <p:spPr>
          <a:xfrm>
            <a:off x="1780985" y="5748172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19" name="Connettore 7 18">
            <a:extLst>
              <a:ext uri="{FF2B5EF4-FFF2-40B4-BE49-F238E27FC236}">
                <a16:creationId xmlns:a16="http://schemas.microsoft.com/office/drawing/2014/main" id="{0D8C4A43-2B06-9463-6216-F16ED776F20C}"/>
              </a:ext>
            </a:extLst>
          </p:cNvPr>
          <p:cNvCxnSpPr>
            <a:cxnSpLocks/>
            <a:endCxn id="32" idx="2"/>
          </p:cNvCxnSpPr>
          <p:nvPr/>
        </p:nvCxnSpPr>
        <p:spPr>
          <a:xfrm flipV="1">
            <a:off x="2872731" y="3909606"/>
            <a:ext cx="727658" cy="420245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Rettangolo 22">
            <a:extLst>
              <a:ext uri="{FF2B5EF4-FFF2-40B4-BE49-F238E27FC236}">
                <a16:creationId xmlns:a16="http://schemas.microsoft.com/office/drawing/2014/main" id="{45B77C24-FE07-A6A6-B3CD-9BC79C9CAD13}"/>
              </a:ext>
            </a:extLst>
          </p:cNvPr>
          <p:cNvSpPr/>
          <p:nvPr/>
        </p:nvSpPr>
        <p:spPr>
          <a:xfrm rot="5400000">
            <a:off x="3947296" y="3724945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CA15FC0B-5A9A-5747-5024-3671FECBC0F9}"/>
              </a:ext>
            </a:extLst>
          </p:cNvPr>
          <p:cNvCxnSpPr>
            <a:cxnSpLocks/>
            <a:endCxn id="32" idx="0"/>
          </p:cNvCxnSpPr>
          <p:nvPr/>
        </p:nvCxnSpPr>
        <p:spPr>
          <a:xfrm flipH="1">
            <a:off x="3690857" y="3594651"/>
            <a:ext cx="38631" cy="220526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R 31">
            <a:extLst>
              <a:ext uri="{FF2B5EF4-FFF2-40B4-BE49-F238E27FC236}">
                <a16:creationId xmlns:a16="http://schemas.microsoft.com/office/drawing/2014/main" id="{1E220063-BF26-15AB-AAB3-2F58EC8C7157}"/>
              </a:ext>
            </a:extLst>
          </p:cNvPr>
          <p:cNvSpPr/>
          <p:nvPr/>
        </p:nvSpPr>
        <p:spPr>
          <a:xfrm>
            <a:off x="3600389" y="3815177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077E9189-0D35-F429-7F0D-3DC555C9932A}"/>
              </a:ext>
            </a:extLst>
          </p:cNvPr>
          <p:cNvCxnSpPr>
            <a:cxnSpLocks/>
            <a:stCxn id="32" idx="6"/>
            <a:endCxn id="23" idx="2"/>
          </p:cNvCxnSpPr>
          <p:nvPr/>
        </p:nvCxnSpPr>
        <p:spPr>
          <a:xfrm flipV="1">
            <a:off x="3781325" y="3877994"/>
            <a:ext cx="257258" cy="3161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Rettangolo 14">
            <a:extLst>
              <a:ext uri="{FF2B5EF4-FFF2-40B4-BE49-F238E27FC236}">
                <a16:creationId xmlns:a16="http://schemas.microsoft.com/office/drawing/2014/main" id="{10438549-AE55-6EC5-2732-BDCFFD3A740B}"/>
              </a:ext>
            </a:extLst>
          </p:cNvPr>
          <p:cNvSpPr/>
          <p:nvPr/>
        </p:nvSpPr>
        <p:spPr>
          <a:xfrm rot="16200000">
            <a:off x="2090720" y="3835089"/>
            <a:ext cx="583962" cy="98040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CA5E3785-C30F-B32B-3848-355C4F9B3B3C}"/>
              </a:ext>
            </a:extLst>
          </p:cNvPr>
          <p:cNvSpPr/>
          <p:nvPr/>
        </p:nvSpPr>
        <p:spPr>
          <a:xfrm>
            <a:off x="1893355" y="4044815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639D3BD0-B57B-A325-FA4A-AFE362581E1B}"/>
              </a:ext>
            </a:extLst>
          </p:cNvPr>
          <p:cNvSpPr/>
          <p:nvPr/>
        </p:nvSpPr>
        <p:spPr>
          <a:xfrm>
            <a:off x="2139889" y="4341615"/>
            <a:ext cx="733013" cy="27565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>
                <a:solidFill>
                  <a:schemeClr val="tx1"/>
                </a:solidFill>
              </a:rPr>
              <a:t>Batch Norm</a:t>
            </a:r>
          </a:p>
        </p:txBody>
      </p: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B740F5D7-37D4-3A49-1E97-83C7EC976259}"/>
              </a:ext>
            </a:extLst>
          </p:cNvPr>
          <p:cNvCxnSpPr>
            <a:cxnSpLocks/>
            <a:endCxn id="15" idx="0"/>
          </p:cNvCxnSpPr>
          <p:nvPr/>
        </p:nvCxnSpPr>
        <p:spPr>
          <a:xfrm flipV="1">
            <a:off x="1709931" y="4325293"/>
            <a:ext cx="182567" cy="18201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Rettangolo 48">
            <a:extLst>
              <a:ext uri="{FF2B5EF4-FFF2-40B4-BE49-F238E27FC236}">
                <a16:creationId xmlns:a16="http://schemas.microsoft.com/office/drawing/2014/main" id="{85DE3552-6FEF-5C47-952B-563F4319BB0D}"/>
              </a:ext>
            </a:extLst>
          </p:cNvPr>
          <p:cNvSpPr/>
          <p:nvPr/>
        </p:nvSpPr>
        <p:spPr>
          <a:xfrm>
            <a:off x="6174843" y="6447819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cxnSp>
        <p:nvCxnSpPr>
          <p:cNvPr id="50" name="Connettore 2 49">
            <a:extLst>
              <a:ext uri="{FF2B5EF4-FFF2-40B4-BE49-F238E27FC236}">
                <a16:creationId xmlns:a16="http://schemas.microsoft.com/office/drawing/2014/main" id="{FF186401-9C5E-5417-8A7D-F498FCEE0CF4}"/>
              </a:ext>
            </a:extLst>
          </p:cNvPr>
          <p:cNvCxnSpPr>
            <a:cxnSpLocks/>
            <a:stCxn id="235" idx="0"/>
            <a:endCxn id="245" idx="3"/>
          </p:cNvCxnSpPr>
          <p:nvPr/>
        </p:nvCxnSpPr>
        <p:spPr>
          <a:xfrm flipV="1">
            <a:off x="9489896" y="3109852"/>
            <a:ext cx="171954" cy="712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2 54">
            <a:extLst>
              <a:ext uri="{FF2B5EF4-FFF2-40B4-BE49-F238E27FC236}">
                <a16:creationId xmlns:a16="http://schemas.microsoft.com/office/drawing/2014/main" id="{7D66689F-CDAB-6D44-A3EB-889901DA2EA9}"/>
              </a:ext>
            </a:extLst>
          </p:cNvPr>
          <p:cNvCxnSpPr>
            <a:cxnSpLocks/>
            <a:stCxn id="29" idx="1"/>
            <a:endCxn id="27" idx="1"/>
          </p:cNvCxnSpPr>
          <p:nvPr/>
        </p:nvCxnSpPr>
        <p:spPr>
          <a:xfrm flipV="1">
            <a:off x="1706124" y="3070061"/>
            <a:ext cx="116433" cy="35181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6785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4C5D72-7CA8-B368-4244-34147DF00A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UNet</a:t>
            </a:r>
            <a:r>
              <a:rPr lang="it-IT" dirty="0"/>
              <a:t> for super-</a:t>
            </a:r>
            <a:r>
              <a:rPr lang="it-IT" dirty="0" err="1"/>
              <a:t>resolution</a:t>
            </a: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9D4A117-8A13-1D14-C317-2A7420FBEF95}"/>
              </a:ext>
            </a:extLst>
          </p:cNvPr>
          <p:cNvSpPr txBox="1"/>
          <p:nvPr/>
        </p:nvSpPr>
        <p:spPr>
          <a:xfrm>
            <a:off x="2910509" y="937697"/>
            <a:ext cx="609765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 dirty="0">
                <a:solidFill>
                  <a:srgbClr val="FF0000"/>
                </a:solidFill>
              </a:rPr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1552949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Rettangolo 214">
            <a:extLst>
              <a:ext uri="{FF2B5EF4-FFF2-40B4-BE49-F238E27FC236}">
                <a16:creationId xmlns:a16="http://schemas.microsoft.com/office/drawing/2014/main" id="{ED3B203F-5EF1-3CAB-7198-0B8C45994284}"/>
              </a:ext>
            </a:extLst>
          </p:cNvPr>
          <p:cNvSpPr/>
          <p:nvPr/>
        </p:nvSpPr>
        <p:spPr>
          <a:xfrm>
            <a:off x="6729152" y="2071002"/>
            <a:ext cx="4099718" cy="23745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5" name="Immagine 4" descr="Immagine che contiene nero, design&#10;&#10;Descrizione generata automaticamente">
            <a:extLst>
              <a:ext uri="{FF2B5EF4-FFF2-40B4-BE49-F238E27FC236}">
                <a16:creationId xmlns:a16="http://schemas.microsoft.com/office/drawing/2014/main" id="{CFF8E1BC-D450-9E06-46D1-602B9899A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8" y="6272250"/>
            <a:ext cx="584200" cy="585750"/>
          </a:xfrm>
          <a:prstGeom prst="rect">
            <a:avLst/>
          </a:prstGeom>
        </p:spPr>
      </p:pic>
      <p:cxnSp>
        <p:nvCxnSpPr>
          <p:cNvPr id="118" name="Connettore 2 117">
            <a:extLst>
              <a:ext uri="{FF2B5EF4-FFF2-40B4-BE49-F238E27FC236}">
                <a16:creationId xmlns:a16="http://schemas.microsoft.com/office/drawing/2014/main" id="{8F0F750E-F5A9-9EB3-54B0-3AA725237285}"/>
              </a:ext>
            </a:extLst>
          </p:cNvPr>
          <p:cNvCxnSpPr>
            <a:cxnSpLocks/>
            <a:endCxn id="138" idx="2"/>
          </p:cNvCxnSpPr>
          <p:nvPr/>
        </p:nvCxnSpPr>
        <p:spPr>
          <a:xfrm>
            <a:off x="5015323" y="3258285"/>
            <a:ext cx="458990" cy="405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Connettore 2 130">
            <a:extLst>
              <a:ext uri="{FF2B5EF4-FFF2-40B4-BE49-F238E27FC236}">
                <a16:creationId xmlns:a16="http://schemas.microsoft.com/office/drawing/2014/main" id="{CDC01E46-CBF2-06A5-3C2E-35863A69E5F3}"/>
              </a:ext>
            </a:extLst>
          </p:cNvPr>
          <p:cNvCxnSpPr>
            <a:cxnSpLocks/>
          </p:cNvCxnSpPr>
          <p:nvPr/>
        </p:nvCxnSpPr>
        <p:spPr>
          <a:xfrm flipV="1">
            <a:off x="3763592" y="1351883"/>
            <a:ext cx="8526280" cy="760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8" name="Rettangolo 137">
            <a:extLst>
              <a:ext uri="{FF2B5EF4-FFF2-40B4-BE49-F238E27FC236}">
                <a16:creationId xmlns:a16="http://schemas.microsoft.com/office/drawing/2014/main" id="{E19BF6A9-DBCE-C4C1-F87F-64DF907D48A1}"/>
              </a:ext>
            </a:extLst>
          </p:cNvPr>
          <p:cNvSpPr/>
          <p:nvPr/>
        </p:nvSpPr>
        <p:spPr>
          <a:xfrm rot="5400000">
            <a:off x="4645934" y="3145636"/>
            <a:ext cx="1890159" cy="23340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cxnSp>
        <p:nvCxnSpPr>
          <p:cNvPr id="139" name="Connettore 2 138">
            <a:extLst>
              <a:ext uri="{FF2B5EF4-FFF2-40B4-BE49-F238E27FC236}">
                <a16:creationId xmlns:a16="http://schemas.microsoft.com/office/drawing/2014/main" id="{F5C31AE4-4D09-C017-B524-EF18C8FF7FF6}"/>
              </a:ext>
            </a:extLst>
          </p:cNvPr>
          <p:cNvCxnSpPr>
            <a:cxnSpLocks/>
          </p:cNvCxnSpPr>
          <p:nvPr/>
        </p:nvCxnSpPr>
        <p:spPr>
          <a:xfrm>
            <a:off x="5707031" y="3302661"/>
            <a:ext cx="168464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0" name="Rettangolo 139">
            <a:extLst>
              <a:ext uri="{FF2B5EF4-FFF2-40B4-BE49-F238E27FC236}">
                <a16:creationId xmlns:a16="http://schemas.microsoft.com/office/drawing/2014/main" id="{BE9011BB-372D-BC05-D16C-9A55A08371E9}"/>
              </a:ext>
            </a:extLst>
          </p:cNvPr>
          <p:cNvSpPr/>
          <p:nvPr/>
        </p:nvSpPr>
        <p:spPr>
          <a:xfrm rot="5400000">
            <a:off x="5063026" y="3139305"/>
            <a:ext cx="1890159" cy="23340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cxnSp>
        <p:nvCxnSpPr>
          <p:cNvPr id="143" name="Connettore 2 142">
            <a:extLst>
              <a:ext uri="{FF2B5EF4-FFF2-40B4-BE49-F238E27FC236}">
                <a16:creationId xmlns:a16="http://schemas.microsoft.com/office/drawing/2014/main" id="{011C7988-63A2-68EB-A262-08BF31A21F4C}"/>
              </a:ext>
            </a:extLst>
          </p:cNvPr>
          <p:cNvCxnSpPr>
            <a:cxnSpLocks/>
          </p:cNvCxnSpPr>
          <p:nvPr/>
        </p:nvCxnSpPr>
        <p:spPr>
          <a:xfrm flipH="1">
            <a:off x="5563676" y="1343626"/>
            <a:ext cx="14233" cy="96495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Connettore 2 143">
            <a:extLst>
              <a:ext uri="{FF2B5EF4-FFF2-40B4-BE49-F238E27FC236}">
                <a16:creationId xmlns:a16="http://schemas.microsoft.com/office/drawing/2014/main" id="{0DFF4473-8A77-CC8F-B8D4-1AFE0447F791}"/>
              </a:ext>
            </a:extLst>
          </p:cNvPr>
          <p:cNvCxnSpPr>
            <a:cxnSpLocks/>
          </p:cNvCxnSpPr>
          <p:nvPr/>
        </p:nvCxnSpPr>
        <p:spPr>
          <a:xfrm>
            <a:off x="6002942" y="1343626"/>
            <a:ext cx="4337" cy="96324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7" name="Rettangolo 146">
            <a:extLst>
              <a:ext uri="{FF2B5EF4-FFF2-40B4-BE49-F238E27FC236}">
                <a16:creationId xmlns:a16="http://schemas.microsoft.com/office/drawing/2014/main" id="{79CE8B12-81E4-310E-2CD3-746145186C1D}"/>
              </a:ext>
            </a:extLst>
          </p:cNvPr>
          <p:cNvSpPr/>
          <p:nvPr/>
        </p:nvSpPr>
        <p:spPr>
          <a:xfrm>
            <a:off x="6828539" y="2274065"/>
            <a:ext cx="792575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8" name="Rettangolo 147">
            <a:extLst>
              <a:ext uri="{FF2B5EF4-FFF2-40B4-BE49-F238E27FC236}">
                <a16:creationId xmlns:a16="http://schemas.microsoft.com/office/drawing/2014/main" id="{59C092EB-1C6F-BE34-39D7-16BD0BF68ED4}"/>
              </a:ext>
            </a:extLst>
          </p:cNvPr>
          <p:cNvSpPr/>
          <p:nvPr/>
        </p:nvSpPr>
        <p:spPr>
          <a:xfrm rot="5400000">
            <a:off x="6615080" y="2487522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49" name="Rettangolo 148">
            <a:extLst>
              <a:ext uri="{FF2B5EF4-FFF2-40B4-BE49-F238E27FC236}">
                <a16:creationId xmlns:a16="http://schemas.microsoft.com/office/drawing/2014/main" id="{562AAD9D-11AD-21AD-4975-91B6C78BC93A}"/>
              </a:ext>
            </a:extLst>
          </p:cNvPr>
          <p:cNvSpPr/>
          <p:nvPr/>
        </p:nvSpPr>
        <p:spPr>
          <a:xfrm rot="5400000">
            <a:off x="6877789" y="3100373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150" name="Rettangolo 149">
            <a:extLst>
              <a:ext uri="{FF2B5EF4-FFF2-40B4-BE49-F238E27FC236}">
                <a16:creationId xmlns:a16="http://schemas.microsoft.com/office/drawing/2014/main" id="{A76A653B-D0F0-A38A-E14F-887C56D19967}"/>
              </a:ext>
            </a:extLst>
          </p:cNvPr>
          <p:cNvSpPr/>
          <p:nvPr/>
        </p:nvSpPr>
        <p:spPr>
          <a:xfrm rot="5400000">
            <a:off x="7223729" y="3698356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151" name="Connettore 2 150">
            <a:extLst>
              <a:ext uri="{FF2B5EF4-FFF2-40B4-BE49-F238E27FC236}">
                <a16:creationId xmlns:a16="http://schemas.microsoft.com/office/drawing/2014/main" id="{B0194EA8-AE5B-078E-75D6-4A4244B57428}"/>
              </a:ext>
            </a:extLst>
          </p:cNvPr>
          <p:cNvCxnSpPr>
            <a:cxnSpLocks/>
            <a:stCxn id="147" idx="3"/>
            <a:endCxn id="159" idx="2"/>
          </p:cNvCxnSpPr>
          <p:nvPr/>
        </p:nvCxnSpPr>
        <p:spPr>
          <a:xfrm>
            <a:off x="7621114" y="3189076"/>
            <a:ext cx="361220" cy="65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9" name="Rettangolo 158">
            <a:extLst>
              <a:ext uri="{FF2B5EF4-FFF2-40B4-BE49-F238E27FC236}">
                <a16:creationId xmlns:a16="http://schemas.microsoft.com/office/drawing/2014/main" id="{C6CF0391-C981-8FEE-27A5-034889F8D724}"/>
              </a:ext>
            </a:extLst>
          </p:cNvPr>
          <p:cNvSpPr/>
          <p:nvPr/>
        </p:nvSpPr>
        <p:spPr>
          <a:xfrm rot="5400000">
            <a:off x="7222482" y="3043571"/>
            <a:ext cx="1812022" cy="2923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ATTENTION</a:t>
            </a:r>
          </a:p>
        </p:txBody>
      </p:sp>
      <p:cxnSp>
        <p:nvCxnSpPr>
          <p:cNvPr id="160" name="Connettore 2 159">
            <a:extLst>
              <a:ext uri="{FF2B5EF4-FFF2-40B4-BE49-F238E27FC236}">
                <a16:creationId xmlns:a16="http://schemas.microsoft.com/office/drawing/2014/main" id="{85BCFB66-78CE-6278-6E55-5E4EBF92F77A}"/>
              </a:ext>
            </a:extLst>
          </p:cNvPr>
          <p:cNvCxnSpPr>
            <a:cxnSpLocks/>
            <a:endCxn id="215" idx="1"/>
          </p:cNvCxnSpPr>
          <p:nvPr/>
        </p:nvCxnSpPr>
        <p:spPr>
          <a:xfrm flipV="1">
            <a:off x="6128270" y="3258285"/>
            <a:ext cx="600882" cy="5307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9" name="Rettangolo 168">
            <a:extLst>
              <a:ext uri="{FF2B5EF4-FFF2-40B4-BE49-F238E27FC236}">
                <a16:creationId xmlns:a16="http://schemas.microsoft.com/office/drawing/2014/main" id="{B6F4C740-ABB7-7AF7-9F00-78E2668F7A1D}"/>
              </a:ext>
            </a:extLst>
          </p:cNvPr>
          <p:cNvSpPr/>
          <p:nvPr/>
        </p:nvSpPr>
        <p:spPr>
          <a:xfrm>
            <a:off x="7014005" y="4521425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0" name="Rettangolo 169">
            <a:extLst>
              <a:ext uri="{FF2B5EF4-FFF2-40B4-BE49-F238E27FC236}">
                <a16:creationId xmlns:a16="http://schemas.microsoft.com/office/drawing/2014/main" id="{6B14954D-3814-8005-6F4C-430E224877DA}"/>
              </a:ext>
            </a:extLst>
          </p:cNvPr>
          <p:cNvSpPr/>
          <p:nvPr/>
        </p:nvSpPr>
        <p:spPr>
          <a:xfrm rot="5400000">
            <a:off x="6957495" y="4577932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71" name="Rettangolo 170">
            <a:extLst>
              <a:ext uri="{FF2B5EF4-FFF2-40B4-BE49-F238E27FC236}">
                <a16:creationId xmlns:a16="http://schemas.microsoft.com/office/drawing/2014/main" id="{A4B13B83-E231-7074-82EC-0A060CD53CEA}"/>
              </a:ext>
            </a:extLst>
          </p:cNvPr>
          <p:cNvSpPr/>
          <p:nvPr/>
        </p:nvSpPr>
        <p:spPr>
          <a:xfrm rot="5400000">
            <a:off x="7083681" y="4751808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72" name="Rettangolo 171">
            <a:extLst>
              <a:ext uri="{FF2B5EF4-FFF2-40B4-BE49-F238E27FC236}">
                <a16:creationId xmlns:a16="http://schemas.microsoft.com/office/drawing/2014/main" id="{EB822A3D-8480-8628-B6BE-808126B6AD8D}"/>
              </a:ext>
            </a:extLst>
          </p:cNvPr>
          <p:cNvSpPr/>
          <p:nvPr/>
        </p:nvSpPr>
        <p:spPr>
          <a:xfrm rot="5400000">
            <a:off x="7244504" y="4960253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184" name="Connettore 4 183">
            <a:extLst>
              <a:ext uri="{FF2B5EF4-FFF2-40B4-BE49-F238E27FC236}">
                <a16:creationId xmlns:a16="http://schemas.microsoft.com/office/drawing/2014/main" id="{54FB111E-B733-6117-503A-460AD1FCFF66}"/>
              </a:ext>
            </a:extLst>
          </p:cNvPr>
          <p:cNvCxnSpPr>
            <a:cxnSpLocks/>
            <a:stCxn id="140" idx="3"/>
            <a:endCxn id="169" idx="1"/>
          </p:cNvCxnSpPr>
          <p:nvPr/>
        </p:nvCxnSpPr>
        <p:spPr>
          <a:xfrm rot="16200000" flipH="1">
            <a:off x="6198679" y="4010511"/>
            <a:ext cx="624753" cy="100590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6" name="Connettore 4 185">
            <a:extLst>
              <a:ext uri="{FF2B5EF4-FFF2-40B4-BE49-F238E27FC236}">
                <a16:creationId xmlns:a16="http://schemas.microsoft.com/office/drawing/2014/main" id="{355636B1-B414-0F58-EC87-99A771303FD8}"/>
              </a:ext>
            </a:extLst>
          </p:cNvPr>
          <p:cNvCxnSpPr>
            <a:cxnSpLocks/>
            <a:stCxn id="169" idx="3"/>
            <a:endCxn id="159" idx="3"/>
          </p:cNvCxnSpPr>
          <p:nvPr/>
        </p:nvCxnSpPr>
        <p:spPr>
          <a:xfrm flipV="1">
            <a:off x="7414502" y="4095742"/>
            <a:ext cx="713991" cy="73009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9" name="Rettangolo 188">
            <a:extLst>
              <a:ext uri="{FF2B5EF4-FFF2-40B4-BE49-F238E27FC236}">
                <a16:creationId xmlns:a16="http://schemas.microsoft.com/office/drawing/2014/main" id="{13B9A7D6-879B-627C-9F17-D6BFB9AF7FE9}"/>
              </a:ext>
            </a:extLst>
          </p:cNvPr>
          <p:cNvSpPr/>
          <p:nvPr/>
        </p:nvSpPr>
        <p:spPr>
          <a:xfrm rot="5400000">
            <a:off x="7970697" y="3120868"/>
            <a:ext cx="1375794" cy="2344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CONCATENATE</a:t>
            </a:r>
          </a:p>
        </p:txBody>
      </p:sp>
      <p:cxnSp>
        <p:nvCxnSpPr>
          <p:cNvPr id="190" name="Connettore 2 189">
            <a:extLst>
              <a:ext uri="{FF2B5EF4-FFF2-40B4-BE49-F238E27FC236}">
                <a16:creationId xmlns:a16="http://schemas.microsoft.com/office/drawing/2014/main" id="{02CFB37E-B21F-F448-D686-1774F4B28D34}"/>
              </a:ext>
            </a:extLst>
          </p:cNvPr>
          <p:cNvCxnSpPr>
            <a:cxnSpLocks/>
            <a:endCxn id="189" idx="2"/>
          </p:cNvCxnSpPr>
          <p:nvPr/>
        </p:nvCxnSpPr>
        <p:spPr>
          <a:xfrm>
            <a:off x="8274653" y="3208215"/>
            <a:ext cx="266712" cy="2988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3" name="Connettore 4 192">
            <a:extLst>
              <a:ext uri="{FF2B5EF4-FFF2-40B4-BE49-F238E27FC236}">
                <a16:creationId xmlns:a16="http://schemas.microsoft.com/office/drawing/2014/main" id="{0F9C0A4A-5C28-E3B9-66C0-EE3755925149}"/>
              </a:ext>
            </a:extLst>
          </p:cNvPr>
          <p:cNvCxnSpPr>
            <a:cxnSpLocks/>
            <a:stCxn id="147" idx="0"/>
            <a:endCxn id="189" idx="1"/>
          </p:cNvCxnSpPr>
          <p:nvPr/>
        </p:nvCxnSpPr>
        <p:spPr>
          <a:xfrm rot="16200000" flipH="1">
            <a:off x="7803642" y="1695250"/>
            <a:ext cx="276136" cy="1433767"/>
          </a:xfrm>
          <a:prstGeom prst="bentConnector3">
            <a:avLst>
              <a:gd name="adj1" fmla="val -134432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5" name="Connettore 2 194">
            <a:extLst>
              <a:ext uri="{FF2B5EF4-FFF2-40B4-BE49-F238E27FC236}">
                <a16:creationId xmlns:a16="http://schemas.microsoft.com/office/drawing/2014/main" id="{0E0D51DF-54C9-E76E-A4C6-7FA9E94A2A06}"/>
              </a:ext>
            </a:extLst>
          </p:cNvPr>
          <p:cNvCxnSpPr>
            <a:cxnSpLocks/>
            <a:endCxn id="202" idx="0"/>
          </p:cNvCxnSpPr>
          <p:nvPr/>
        </p:nvCxnSpPr>
        <p:spPr>
          <a:xfrm>
            <a:off x="9096928" y="1351883"/>
            <a:ext cx="11071" cy="1804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8" name="Connettore 2 197">
            <a:extLst>
              <a:ext uri="{FF2B5EF4-FFF2-40B4-BE49-F238E27FC236}">
                <a16:creationId xmlns:a16="http://schemas.microsoft.com/office/drawing/2014/main" id="{A57A5493-C530-0B4C-6107-B7FB52C9F9B8}"/>
              </a:ext>
            </a:extLst>
          </p:cNvPr>
          <p:cNvCxnSpPr>
            <a:cxnSpLocks/>
          </p:cNvCxnSpPr>
          <p:nvPr/>
        </p:nvCxnSpPr>
        <p:spPr>
          <a:xfrm>
            <a:off x="8775824" y="3250600"/>
            <a:ext cx="228226" cy="768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2" name="OR 201">
            <a:extLst>
              <a:ext uri="{FF2B5EF4-FFF2-40B4-BE49-F238E27FC236}">
                <a16:creationId xmlns:a16="http://schemas.microsoft.com/office/drawing/2014/main" id="{8FEE8912-6159-E9B4-9BA5-0975B3FF2D15}"/>
              </a:ext>
            </a:extLst>
          </p:cNvPr>
          <p:cNvSpPr/>
          <p:nvPr/>
        </p:nvSpPr>
        <p:spPr>
          <a:xfrm>
            <a:off x="9017531" y="3156171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6" name="Rettangolo 205">
            <a:extLst>
              <a:ext uri="{FF2B5EF4-FFF2-40B4-BE49-F238E27FC236}">
                <a16:creationId xmlns:a16="http://schemas.microsoft.com/office/drawing/2014/main" id="{C3086294-04FE-3734-980C-C8DAAB6627DB}"/>
              </a:ext>
            </a:extLst>
          </p:cNvPr>
          <p:cNvSpPr/>
          <p:nvPr/>
        </p:nvSpPr>
        <p:spPr>
          <a:xfrm>
            <a:off x="9425896" y="2290536"/>
            <a:ext cx="792575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7" name="Rettangolo 206">
            <a:extLst>
              <a:ext uri="{FF2B5EF4-FFF2-40B4-BE49-F238E27FC236}">
                <a16:creationId xmlns:a16="http://schemas.microsoft.com/office/drawing/2014/main" id="{3B0A7321-73C3-B9E6-5207-B7F609C92980}"/>
              </a:ext>
            </a:extLst>
          </p:cNvPr>
          <p:cNvSpPr/>
          <p:nvPr/>
        </p:nvSpPr>
        <p:spPr>
          <a:xfrm rot="5400000">
            <a:off x="9212437" y="2503993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208" name="Rettangolo 207">
            <a:extLst>
              <a:ext uri="{FF2B5EF4-FFF2-40B4-BE49-F238E27FC236}">
                <a16:creationId xmlns:a16="http://schemas.microsoft.com/office/drawing/2014/main" id="{F044690E-0007-658C-B5E7-06BF2B92CA3D}"/>
              </a:ext>
            </a:extLst>
          </p:cNvPr>
          <p:cNvSpPr/>
          <p:nvPr/>
        </p:nvSpPr>
        <p:spPr>
          <a:xfrm rot="5400000">
            <a:off x="9475146" y="3116844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209" name="Rettangolo 208">
            <a:extLst>
              <a:ext uri="{FF2B5EF4-FFF2-40B4-BE49-F238E27FC236}">
                <a16:creationId xmlns:a16="http://schemas.microsoft.com/office/drawing/2014/main" id="{9F0961B2-A93D-BDBD-D5F6-3334F8E16B52}"/>
              </a:ext>
            </a:extLst>
          </p:cNvPr>
          <p:cNvSpPr/>
          <p:nvPr/>
        </p:nvSpPr>
        <p:spPr>
          <a:xfrm rot="5400000">
            <a:off x="9821086" y="3714827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210" name="Connettore 2 209">
            <a:extLst>
              <a:ext uri="{FF2B5EF4-FFF2-40B4-BE49-F238E27FC236}">
                <a16:creationId xmlns:a16="http://schemas.microsoft.com/office/drawing/2014/main" id="{E588F1C3-15A7-FC62-E04D-882D45FB7696}"/>
              </a:ext>
            </a:extLst>
          </p:cNvPr>
          <p:cNvCxnSpPr>
            <a:cxnSpLocks/>
            <a:stCxn id="206" idx="3"/>
          </p:cNvCxnSpPr>
          <p:nvPr/>
        </p:nvCxnSpPr>
        <p:spPr>
          <a:xfrm>
            <a:off x="10218471" y="3205547"/>
            <a:ext cx="219060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2" name="Connettore 2 211">
            <a:extLst>
              <a:ext uri="{FF2B5EF4-FFF2-40B4-BE49-F238E27FC236}">
                <a16:creationId xmlns:a16="http://schemas.microsoft.com/office/drawing/2014/main" id="{D3686189-3F9D-983D-F97B-BD27795DA2CE}"/>
              </a:ext>
            </a:extLst>
          </p:cNvPr>
          <p:cNvCxnSpPr>
            <a:cxnSpLocks/>
          </p:cNvCxnSpPr>
          <p:nvPr/>
        </p:nvCxnSpPr>
        <p:spPr>
          <a:xfrm>
            <a:off x="9197670" y="3242915"/>
            <a:ext cx="228226" cy="768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3" name="Rettangolo 212">
            <a:extLst>
              <a:ext uri="{FF2B5EF4-FFF2-40B4-BE49-F238E27FC236}">
                <a16:creationId xmlns:a16="http://schemas.microsoft.com/office/drawing/2014/main" id="{A8A358B8-1888-740F-332B-71985B5CD489}"/>
              </a:ext>
            </a:extLst>
          </p:cNvPr>
          <p:cNvSpPr/>
          <p:nvPr/>
        </p:nvSpPr>
        <p:spPr>
          <a:xfrm rot="5400000">
            <a:off x="9691307" y="3085048"/>
            <a:ext cx="1787520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solidFill>
                  <a:schemeClr val="tx1"/>
                </a:solidFill>
              </a:rPr>
              <a:t>Upsample</a:t>
            </a:r>
            <a:endParaRPr lang="it-IT" sz="2000" b="1" dirty="0">
              <a:solidFill>
                <a:schemeClr val="tx1"/>
              </a:solidFill>
            </a:endParaRPr>
          </a:p>
        </p:txBody>
      </p:sp>
      <p:sp>
        <p:nvSpPr>
          <p:cNvPr id="221" name="CasellaDiTesto 220">
            <a:extLst>
              <a:ext uri="{FF2B5EF4-FFF2-40B4-BE49-F238E27FC236}">
                <a16:creationId xmlns:a16="http://schemas.microsoft.com/office/drawing/2014/main" id="{410A3808-09A1-97E6-F4C3-EC472AE75A97}"/>
              </a:ext>
            </a:extLst>
          </p:cNvPr>
          <p:cNvSpPr txBox="1"/>
          <p:nvPr/>
        </p:nvSpPr>
        <p:spPr>
          <a:xfrm>
            <a:off x="8118238" y="4073498"/>
            <a:ext cx="152671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200" dirty="0"/>
              <a:t>DECODER</a:t>
            </a:r>
          </a:p>
        </p:txBody>
      </p:sp>
      <p:sp>
        <p:nvSpPr>
          <p:cNvPr id="224" name="Rettangolo 223">
            <a:extLst>
              <a:ext uri="{FF2B5EF4-FFF2-40B4-BE49-F238E27FC236}">
                <a16:creationId xmlns:a16="http://schemas.microsoft.com/office/drawing/2014/main" id="{E1B44ACB-2EE7-E852-35D8-56EE036BCE74}"/>
              </a:ext>
            </a:extLst>
          </p:cNvPr>
          <p:cNvSpPr/>
          <p:nvPr/>
        </p:nvSpPr>
        <p:spPr>
          <a:xfrm rot="5400000">
            <a:off x="10196932" y="3051611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sp>
        <p:nvSpPr>
          <p:cNvPr id="226" name="Rettangolo 225">
            <a:extLst>
              <a:ext uri="{FF2B5EF4-FFF2-40B4-BE49-F238E27FC236}">
                <a16:creationId xmlns:a16="http://schemas.microsoft.com/office/drawing/2014/main" id="{3F176E2E-F90F-C963-CBEE-92D22B2B1440}"/>
              </a:ext>
            </a:extLst>
          </p:cNvPr>
          <p:cNvSpPr/>
          <p:nvPr/>
        </p:nvSpPr>
        <p:spPr>
          <a:xfrm rot="5400000">
            <a:off x="10645171" y="3055084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cxnSp>
        <p:nvCxnSpPr>
          <p:cNvPr id="227" name="Connettore 2 226">
            <a:extLst>
              <a:ext uri="{FF2B5EF4-FFF2-40B4-BE49-F238E27FC236}">
                <a16:creationId xmlns:a16="http://schemas.microsoft.com/office/drawing/2014/main" id="{D29CF29F-C21B-0628-EB99-339AD364CCB6}"/>
              </a:ext>
            </a:extLst>
          </p:cNvPr>
          <p:cNvCxnSpPr>
            <a:cxnSpLocks/>
            <a:endCxn id="224" idx="2"/>
          </p:cNvCxnSpPr>
          <p:nvPr/>
        </p:nvCxnSpPr>
        <p:spPr>
          <a:xfrm flipV="1">
            <a:off x="10828870" y="3168313"/>
            <a:ext cx="195261" cy="3723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9" name="Connettore 2 228">
            <a:extLst>
              <a:ext uri="{FF2B5EF4-FFF2-40B4-BE49-F238E27FC236}">
                <a16:creationId xmlns:a16="http://schemas.microsoft.com/office/drawing/2014/main" id="{BE2EDFB6-C1AE-B3FA-554B-3847584FA768}"/>
              </a:ext>
            </a:extLst>
          </p:cNvPr>
          <p:cNvCxnSpPr>
            <a:cxnSpLocks/>
            <a:stCxn id="224" idx="0"/>
            <a:endCxn id="226" idx="2"/>
          </p:cNvCxnSpPr>
          <p:nvPr/>
        </p:nvCxnSpPr>
        <p:spPr>
          <a:xfrm>
            <a:off x="11257533" y="3168313"/>
            <a:ext cx="214837" cy="347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3" name="Connettore 2 232">
            <a:extLst>
              <a:ext uri="{FF2B5EF4-FFF2-40B4-BE49-F238E27FC236}">
                <a16:creationId xmlns:a16="http://schemas.microsoft.com/office/drawing/2014/main" id="{15E985E9-EA54-E531-A863-A45549CF8C16}"/>
              </a:ext>
            </a:extLst>
          </p:cNvPr>
          <p:cNvCxnSpPr>
            <a:cxnSpLocks/>
            <a:endCxn id="224" idx="1"/>
          </p:cNvCxnSpPr>
          <p:nvPr/>
        </p:nvCxnSpPr>
        <p:spPr>
          <a:xfrm>
            <a:off x="11128174" y="1362180"/>
            <a:ext cx="12658" cy="86223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6" name="Connettore 2 235">
            <a:extLst>
              <a:ext uri="{FF2B5EF4-FFF2-40B4-BE49-F238E27FC236}">
                <a16:creationId xmlns:a16="http://schemas.microsoft.com/office/drawing/2014/main" id="{1B82C16B-F0E4-85E9-DCFF-84398C2EA744}"/>
              </a:ext>
            </a:extLst>
          </p:cNvPr>
          <p:cNvCxnSpPr>
            <a:cxnSpLocks/>
          </p:cNvCxnSpPr>
          <p:nvPr/>
        </p:nvCxnSpPr>
        <p:spPr>
          <a:xfrm>
            <a:off x="11607157" y="1362179"/>
            <a:ext cx="12658" cy="86223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7" name="Connettore 4 236">
            <a:extLst>
              <a:ext uri="{FF2B5EF4-FFF2-40B4-BE49-F238E27FC236}">
                <a16:creationId xmlns:a16="http://schemas.microsoft.com/office/drawing/2014/main" id="{2671BB42-BBD7-2B98-ECD7-8A20A8560616}"/>
              </a:ext>
            </a:extLst>
          </p:cNvPr>
          <p:cNvCxnSpPr>
            <a:cxnSpLocks/>
            <a:endCxn id="251" idx="1"/>
          </p:cNvCxnSpPr>
          <p:nvPr/>
        </p:nvCxnSpPr>
        <p:spPr>
          <a:xfrm rot="16200000" flipH="1">
            <a:off x="5337343" y="4440497"/>
            <a:ext cx="1081744" cy="60978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1" name="Rettangolo 250">
            <a:extLst>
              <a:ext uri="{FF2B5EF4-FFF2-40B4-BE49-F238E27FC236}">
                <a16:creationId xmlns:a16="http://schemas.microsoft.com/office/drawing/2014/main" id="{F12DBB60-BC72-D095-D9B6-A321052E17E3}"/>
              </a:ext>
            </a:extLst>
          </p:cNvPr>
          <p:cNvSpPr/>
          <p:nvPr/>
        </p:nvSpPr>
        <p:spPr>
          <a:xfrm>
            <a:off x="6183106" y="4981847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2" name="Rettangolo 251">
            <a:extLst>
              <a:ext uri="{FF2B5EF4-FFF2-40B4-BE49-F238E27FC236}">
                <a16:creationId xmlns:a16="http://schemas.microsoft.com/office/drawing/2014/main" id="{04D9A84B-4E0C-39F4-FA33-D30E27F5B044}"/>
              </a:ext>
            </a:extLst>
          </p:cNvPr>
          <p:cNvSpPr/>
          <p:nvPr/>
        </p:nvSpPr>
        <p:spPr>
          <a:xfrm rot="5400000">
            <a:off x="6126596" y="5038354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253" name="Rettangolo 252">
            <a:extLst>
              <a:ext uri="{FF2B5EF4-FFF2-40B4-BE49-F238E27FC236}">
                <a16:creationId xmlns:a16="http://schemas.microsoft.com/office/drawing/2014/main" id="{923692F7-78C7-0471-5A56-C0D859AE8DA9}"/>
              </a:ext>
            </a:extLst>
          </p:cNvPr>
          <p:cNvSpPr/>
          <p:nvPr/>
        </p:nvSpPr>
        <p:spPr>
          <a:xfrm rot="5400000">
            <a:off x="6252782" y="5212230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254" name="Rettangolo 253">
            <a:extLst>
              <a:ext uri="{FF2B5EF4-FFF2-40B4-BE49-F238E27FC236}">
                <a16:creationId xmlns:a16="http://schemas.microsoft.com/office/drawing/2014/main" id="{C6C5BE8C-57A8-6306-1DEC-417B68CCECEE}"/>
              </a:ext>
            </a:extLst>
          </p:cNvPr>
          <p:cNvSpPr/>
          <p:nvPr/>
        </p:nvSpPr>
        <p:spPr>
          <a:xfrm rot="5400000">
            <a:off x="6413605" y="5420675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262" name="Connettore 4 261">
            <a:extLst>
              <a:ext uri="{FF2B5EF4-FFF2-40B4-BE49-F238E27FC236}">
                <a16:creationId xmlns:a16="http://schemas.microsoft.com/office/drawing/2014/main" id="{9F10690C-33E0-2A59-B8E1-FBDF6B1A8FCA}"/>
              </a:ext>
            </a:extLst>
          </p:cNvPr>
          <p:cNvCxnSpPr>
            <a:cxnSpLocks/>
            <a:endCxn id="224" idx="3"/>
          </p:cNvCxnSpPr>
          <p:nvPr/>
        </p:nvCxnSpPr>
        <p:spPr>
          <a:xfrm flipV="1">
            <a:off x="6587094" y="4112212"/>
            <a:ext cx="4553738" cy="116999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7" name="Connettore 4 266">
            <a:extLst>
              <a:ext uri="{FF2B5EF4-FFF2-40B4-BE49-F238E27FC236}">
                <a16:creationId xmlns:a16="http://schemas.microsoft.com/office/drawing/2014/main" id="{6A6326BF-F5C0-57CF-B66D-780509772285}"/>
              </a:ext>
            </a:extLst>
          </p:cNvPr>
          <p:cNvCxnSpPr>
            <a:cxnSpLocks/>
            <a:endCxn id="226" idx="3"/>
          </p:cNvCxnSpPr>
          <p:nvPr/>
        </p:nvCxnSpPr>
        <p:spPr>
          <a:xfrm flipV="1">
            <a:off x="5186798" y="4115685"/>
            <a:ext cx="6402273" cy="229975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0" name="Rettangolo 269">
            <a:extLst>
              <a:ext uri="{FF2B5EF4-FFF2-40B4-BE49-F238E27FC236}">
                <a16:creationId xmlns:a16="http://schemas.microsoft.com/office/drawing/2014/main" id="{E915A68D-D2CE-7DDC-C41D-BE9552DC47D7}"/>
              </a:ext>
            </a:extLst>
          </p:cNvPr>
          <p:cNvSpPr/>
          <p:nvPr/>
        </p:nvSpPr>
        <p:spPr>
          <a:xfrm rot="5400000">
            <a:off x="11566218" y="3079590"/>
            <a:ext cx="881869" cy="17309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74" name="Connettore 2 273">
            <a:extLst>
              <a:ext uri="{FF2B5EF4-FFF2-40B4-BE49-F238E27FC236}">
                <a16:creationId xmlns:a16="http://schemas.microsoft.com/office/drawing/2014/main" id="{057AFB57-BC41-43AD-A8C3-574F0B45C0E7}"/>
              </a:ext>
            </a:extLst>
          </p:cNvPr>
          <p:cNvCxnSpPr>
            <a:cxnSpLocks/>
          </p:cNvCxnSpPr>
          <p:nvPr/>
        </p:nvCxnSpPr>
        <p:spPr>
          <a:xfrm flipV="1">
            <a:off x="11716955" y="3156171"/>
            <a:ext cx="203653" cy="2212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ttangolo 28">
            <a:extLst>
              <a:ext uri="{FF2B5EF4-FFF2-40B4-BE49-F238E27FC236}">
                <a16:creationId xmlns:a16="http://schemas.microsoft.com/office/drawing/2014/main" id="{D01F2C00-49AA-ED77-D6FE-FF59AB4A2778}"/>
              </a:ext>
            </a:extLst>
          </p:cNvPr>
          <p:cNvSpPr/>
          <p:nvPr/>
        </p:nvSpPr>
        <p:spPr>
          <a:xfrm>
            <a:off x="1706124" y="2071002"/>
            <a:ext cx="3309199" cy="237456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71B9676C-D8CE-9C66-8607-07700F6514C9}"/>
              </a:ext>
            </a:extLst>
          </p:cNvPr>
          <p:cNvSpPr/>
          <p:nvPr/>
        </p:nvSpPr>
        <p:spPr>
          <a:xfrm rot="5400000">
            <a:off x="185558" y="3108670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BFCCAA6C-45FD-3C9E-E7C0-2B650E8CB61C}"/>
              </a:ext>
            </a:extLst>
          </p:cNvPr>
          <p:cNvCxnSpPr>
            <a:cxnSpLocks/>
          </p:cNvCxnSpPr>
          <p:nvPr/>
        </p:nvCxnSpPr>
        <p:spPr>
          <a:xfrm>
            <a:off x="603004" y="3238097"/>
            <a:ext cx="213036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ettangolo 31">
            <a:extLst>
              <a:ext uri="{FF2B5EF4-FFF2-40B4-BE49-F238E27FC236}">
                <a16:creationId xmlns:a16="http://schemas.microsoft.com/office/drawing/2014/main" id="{4A9DEA08-8E07-4F7E-2128-4BF676E97639}"/>
              </a:ext>
            </a:extLst>
          </p:cNvPr>
          <p:cNvSpPr/>
          <p:nvPr/>
        </p:nvSpPr>
        <p:spPr>
          <a:xfrm>
            <a:off x="1818941" y="2159740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B2FCB3A5-77BD-FA44-61AB-6D6A39DFC20F}"/>
              </a:ext>
            </a:extLst>
          </p:cNvPr>
          <p:cNvSpPr/>
          <p:nvPr/>
        </p:nvSpPr>
        <p:spPr>
          <a:xfrm rot="5400000">
            <a:off x="1605482" y="2373197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34" name="Rettangolo 33">
            <a:extLst>
              <a:ext uri="{FF2B5EF4-FFF2-40B4-BE49-F238E27FC236}">
                <a16:creationId xmlns:a16="http://schemas.microsoft.com/office/drawing/2014/main" id="{A46F199E-BB24-029D-086A-590639149CEB}"/>
              </a:ext>
            </a:extLst>
          </p:cNvPr>
          <p:cNvSpPr/>
          <p:nvPr/>
        </p:nvSpPr>
        <p:spPr>
          <a:xfrm rot="5400000">
            <a:off x="1868191" y="2986048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D9514D68-B797-8D7E-AC15-6BABA4D60908}"/>
              </a:ext>
            </a:extLst>
          </p:cNvPr>
          <p:cNvSpPr/>
          <p:nvPr/>
        </p:nvSpPr>
        <p:spPr>
          <a:xfrm rot="5400000">
            <a:off x="2214131" y="3584031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320D5DE2-014E-E7BB-B00D-05434708D234}"/>
              </a:ext>
            </a:extLst>
          </p:cNvPr>
          <p:cNvSpPr/>
          <p:nvPr/>
        </p:nvSpPr>
        <p:spPr>
          <a:xfrm>
            <a:off x="45719" y="783985"/>
            <a:ext cx="359481" cy="4294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9AD9D1B4-478E-1017-C894-26152C6A260A}"/>
              </a:ext>
            </a:extLst>
          </p:cNvPr>
          <p:cNvCxnSpPr>
            <a:cxnSpLocks/>
          </p:cNvCxnSpPr>
          <p:nvPr/>
        </p:nvCxnSpPr>
        <p:spPr>
          <a:xfrm>
            <a:off x="1326868" y="3222335"/>
            <a:ext cx="368913" cy="7876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FF806B8F-5449-09BE-DA82-2BD80A4AAC40}"/>
              </a:ext>
            </a:extLst>
          </p:cNvPr>
          <p:cNvCxnSpPr>
            <a:cxnSpLocks/>
          </p:cNvCxnSpPr>
          <p:nvPr/>
        </p:nvCxnSpPr>
        <p:spPr>
          <a:xfrm>
            <a:off x="405200" y="983900"/>
            <a:ext cx="253281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ttangolo 38">
            <a:extLst>
              <a:ext uri="{FF2B5EF4-FFF2-40B4-BE49-F238E27FC236}">
                <a16:creationId xmlns:a16="http://schemas.microsoft.com/office/drawing/2014/main" id="{D10390E3-D428-78E3-0C9C-934C838FD7D6}"/>
              </a:ext>
            </a:extLst>
          </p:cNvPr>
          <p:cNvSpPr/>
          <p:nvPr/>
        </p:nvSpPr>
        <p:spPr>
          <a:xfrm>
            <a:off x="648690" y="755460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Pos Encoding</a:t>
            </a:r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200164F5-9730-F058-C4F0-A0B9C572C9B5}"/>
              </a:ext>
            </a:extLst>
          </p:cNvPr>
          <p:cNvSpPr/>
          <p:nvPr/>
        </p:nvSpPr>
        <p:spPr>
          <a:xfrm>
            <a:off x="2269919" y="1140235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Time MLP</a:t>
            </a:r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3D320681-DF1A-6AC0-30B5-D70E7F5093AF}"/>
              </a:ext>
            </a:extLst>
          </p:cNvPr>
          <p:cNvSpPr/>
          <p:nvPr/>
        </p:nvSpPr>
        <p:spPr>
          <a:xfrm rot="5400000">
            <a:off x="3356808" y="12039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F7AC9600-8005-3601-EA1B-2B8C6E9A4A7F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1523839" y="968570"/>
            <a:ext cx="746080" cy="405666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694ECCB4-8599-5752-7CE2-7EEB528F122A}"/>
              </a:ext>
            </a:extLst>
          </p:cNvPr>
          <p:cNvCxnSpPr>
            <a:cxnSpLocks/>
            <a:endCxn id="41" idx="2"/>
          </p:cNvCxnSpPr>
          <p:nvPr/>
        </p:nvCxnSpPr>
        <p:spPr>
          <a:xfrm flipV="1">
            <a:off x="3149157" y="1357019"/>
            <a:ext cx="298938" cy="73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DB1ABA58-D41F-25FD-826C-D10A44CA4B45}"/>
              </a:ext>
            </a:extLst>
          </p:cNvPr>
          <p:cNvCxnSpPr>
            <a:cxnSpLocks/>
            <a:stCxn id="41" idx="3"/>
            <a:endCxn id="62" idx="0"/>
          </p:cNvCxnSpPr>
          <p:nvPr/>
        </p:nvCxnSpPr>
        <p:spPr>
          <a:xfrm flipH="1">
            <a:off x="3010788" y="1601355"/>
            <a:ext cx="590356" cy="1012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5847CD3E-CED8-0212-3A79-46506FB7A116}"/>
              </a:ext>
            </a:extLst>
          </p:cNvPr>
          <p:cNvCxnSpPr>
            <a:cxnSpLocks/>
            <a:stCxn id="32" idx="3"/>
            <a:endCxn id="62" idx="3"/>
          </p:cNvCxnSpPr>
          <p:nvPr/>
        </p:nvCxnSpPr>
        <p:spPr>
          <a:xfrm flipV="1">
            <a:off x="2611515" y="2774843"/>
            <a:ext cx="335302" cy="29990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4CB93277-A13F-8FEA-F021-164DCEF2C3FF}"/>
              </a:ext>
            </a:extLst>
          </p:cNvPr>
          <p:cNvCxnSpPr>
            <a:cxnSpLocks/>
            <a:stCxn id="62" idx="6"/>
          </p:cNvCxnSpPr>
          <p:nvPr/>
        </p:nvCxnSpPr>
        <p:spPr>
          <a:xfrm>
            <a:off x="3101256" y="2708072"/>
            <a:ext cx="328771" cy="32902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Rettangolo 47">
            <a:extLst>
              <a:ext uri="{FF2B5EF4-FFF2-40B4-BE49-F238E27FC236}">
                <a16:creationId xmlns:a16="http://schemas.microsoft.com/office/drawing/2014/main" id="{6341230F-C8B3-5562-EB07-38B128E58C1A}"/>
              </a:ext>
            </a:extLst>
          </p:cNvPr>
          <p:cNvSpPr/>
          <p:nvPr/>
        </p:nvSpPr>
        <p:spPr>
          <a:xfrm rot="5400000">
            <a:off x="3848616" y="2900450"/>
            <a:ext cx="1787520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solidFill>
                  <a:schemeClr val="tx1"/>
                </a:solidFill>
              </a:rPr>
              <a:t>Downsample</a:t>
            </a:r>
            <a:endParaRPr lang="it-IT" sz="2000" b="1" dirty="0">
              <a:solidFill>
                <a:schemeClr val="tx1"/>
              </a:solidFill>
            </a:endParaRP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69F5DB39-AC34-CFF1-1008-5E3B453E28BD}"/>
              </a:ext>
            </a:extLst>
          </p:cNvPr>
          <p:cNvSpPr txBox="1"/>
          <p:nvPr/>
        </p:nvSpPr>
        <p:spPr>
          <a:xfrm>
            <a:off x="2602303" y="4016938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ENCODER</a:t>
            </a:r>
          </a:p>
        </p:txBody>
      </p:sp>
      <p:sp>
        <p:nvSpPr>
          <p:cNvPr id="54" name="Rettangolo 53">
            <a:extLst>
              <a:ext uri="{FF2B5EF4-FFF2-40B4-BE49-F238E27FC236}">
                <a16:creationId xmlns:a16="http://schemas.microsoft.com/office/drawing/2014/main" id="{7250BDC4-CE68-FA76-D2F6-4724880B7BA8}"/>
              </a:ext>
            </a:extLst>
          </p:cNvPr>
          <p:cNvSpPr/>
          <p:nvPr/>
        </p:nvSpPr>
        <p:spPr>
          <a:xfrm>
            <a:off x="3440185" y="2152878"/>
            <a:ext cx="792575" cy="18285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5" name="Rettangolo 54">
            <a:extLst>
              <a:ext uri="{FF2B5EF4-FFF2-40B4-BE49-F238E27FC236}">
                <a16:creationId xmlns:a16="http://schemas.microsoft.com/office/drawing/2014/main" id="{B90BBAA3-838B-3055-5C2A-660A4CA0843B}"/>
              </a:ext>
            </a:extLst>
          </p:cNvPr>
          <p:cNvSpPr/>
          <p:nvPr/>
        </p:nvSpPr>
        <p:spPr>
          <a:xfrm rot="5400000">
            <a:off x="3226726" y="2366336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57" name="Rettangolo 56">
            <a:extLst>
              <a:ext uri="{FF2B5EF4-FFF2-40B4-BE49-F238E27FC236}">
                <a16:creationId xmlns:a16="http://schemas.microsoft.com/office/drawing/2014/main" id="{1CE281C2-BCD6-9E02-3359-4B617C2A6A29}"/>
              </a:ext>
            </a:extLst>
          </p:cNvPr>
          <p:cNvSpPr/>
          <p:nvPr/>
        </p:nvSpPr>
        <p:spPr>
          <a:xfrm rot="5400000">
            <a:off x="3489435" y="2979187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58" name="Rettangolo 57">
            <a:extLst>
              <a:ext uri="{FF2B5EF4-FFF2-40B4-BE49-F238E27FC236}">
                <a16:creationId xmlns:a16="http://schemas.microsoft.com/office/drawing/2014/main" id="{E7A3E086-12F5-E2B5-9753-D66F2B7A8028}"/>
              </a:ext>
            </a:extLst>
          </p:cNvPr>
          <p:cNvSpPr/>
          <p:nvPr/>
        </p:nvSpPr>
        <p:spPr>
          <a:xfrm rot="5400000">
            <a:off x="3835375" y="35771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59" name="Connettore 2 58">
            <a:extLst>
              <a:ext uri="{FF2B5EF4-FFF2-40B4-BE49-F238E27FC236}">
                <a16:creationId xmlns:a16="http://schemas.microsoft.com/office/drawing/2014/main" id="{1E6A5631-3E87-D38C-3D07-8B25FE6DB594}"/>
              </a:ext>
            </a:extLst>
          </p:cNvPr>
          <p:cNvCxnSpPr>
            <a:cxnSpLocks/>
            <a:stCxn id="54" idx="3"/>
            <a:endCxn id="48" idx="2"/>
          </p:cNvCxnSpPr>
          <p:nvPr/>
        </p:nvCxnSpPr>
        <p:spPr>
          <a:xfrm flipV="1">
            <a:off x="4232760" y="3053499"/>
            <a:ext cx="356567" cy="1364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OR 61">
            <a:extLst>
              <a:ext uri="{FF2B5EF4-FFF2-40B4-BE49-F238E27FC236}">
                <a16:creationId xmlns:a16="http://schemas.microsoft.com/office/drawing/2014/main" id="{90B03B8D-373F-C43C-30D9-DE180108DC5F}"/>
              </a:ext>
            </a:extLst>
          </p:cNvPr>
          <p:cNvSpPr/>
          <p:nvPr/>
        </p:nvSpPr>
        <p:spPr>
          <a:xfrm>
            <a:off x="2920320" y="2613643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5" name="Connettore 4 64">
            <a:extLst>
              <a:ext uri="{FF2B5EF4-FFF2-40B4-BE49-F238E27FC236}">
                <a16:creationId xmlns:a16="http://schemas.microsoft.com/office/drawing/2014/main" id="{19B8A329-6C95-9BAE-A2A8-9FA99661622A}"/>
              </a:ext>
            </a:extLst>
          </p:cNvPr>
          <p:cNvCxnSpPr>
            <a:cxnSpLocks/>
          </p:cNvCxnSpPr>
          <p:nvPr/>
        </p:nvCxnSpPr>
        <p:spPr>
          <a:xfrm rot="16200000" flipH="1">
            <a:off x="3087115" y="4716254"/>
            <a:ext cx="1967616" cy="143075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6" name="Immagine 65">
            <a:extLst>
              <a:ext uri="{FF2B5EF4-FFF2-40B4-BE49-F238E27FC236}">
                <a16:creationId xmlns:a16="http://schemas.microsoft.com/office/drawing/2014/main" id="{D359820B-5970-ACC9-D4D9-24393F7DC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04" y="1510599"/>
            <a:ext cx="584200" cy="596900"/>
          </a:xfrm>
          <a:prstGeom prst="rect">
            <a:avLst/>
          </a:prstGeom>
        </p:spPr>
      </p:pic>
      <p:sp>
        <p:nvSpPr>
          <p:cNvPr id="67" name="Rettangolo 66">
            <a:extLst>
              <a:ext uri="{FF2B5EF4-FFF2-40B4-BE49-F238E27FC236}">
                <a16:creationId xmlns:a16="http://schemas.microsoft.com/office/drawing/2014/main" id="{1F01C0E8-57DD-BB4F-8117-4E135810AD19}"/>
              </a:ext>
            </a:extLst>
          </p:cNvPr>
          <p:cNvSpPr/>
          <p:nvPr/>
        </p:nvSpPr>
        <p:spPr>
          <a:xfrm>
            <a:off x="959070" y="1468712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LR</a:t>
            </a:r>
          </a:p>
          <a:p>
            <a:pPr algn="ctr"/>
            <a:r>
              <a:rPr lang="it-IT" sz="1300" dirty="0">
                <a:solidFill>
                  <a:schemeClr val="tx1"/>
                </a:solidFill>
              </a:rPr>
              <a:t>Encoding</a:t>
            </a:r>
          </a:p>
        </p:txBody>
      </p:sp>
      <p:cxnSp>
        <p:nvCxnSpPr>
          <p:cNvPr id="68" name="Connettore 2 67">
            <a:extLst>
              <a:ext uri="{FF2B5EF4-FFF2-40B4-BE49-F238E27FC236}">
                <a16:creationId xmlns:a16="http://schemas.microsoft.com/office/drawing/2014/main" id="{40EEB9E2-0C73-8D15-BF48-507D04EC671B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603004" y="1702713"/>
            <a:ext cx="356066" cy="11802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OR 68">
            <a:extLst>
              <a:ext uri="{FF2B5EF4-FFF2-40B4-BE49-F238E27FC236}">
                <a16:creationId xmlns:a16="http://schemas.microsoft.com/office/drawing/2014/main" id="{F54BB4BA-D89C-5E15-D03C-876321873DE6}"/>
              </a:ext>
            </a:extLst>
          </p:cNvPr>
          <p:cNvSpPr/>
          <p:nvPr/>
        </p:nvSpPr>
        <p:spPr>
          <a:xfrm>
            <a:off x="1178217" y="3165574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0" name="Connettore 2 69">
            <a:extLst>
              <a:ext uri="{FF2B5EF4-FFF2-40B4-BE49-F238E27FC236}">
                <a16:creationId xmlns:a16="http://schemas.microsoft.com/office/drawing/2014/main" id="{884D47E2-FFDB-824F-09E8-0DD4F195B710}"/>
              </a:ext>
            </a:extLst>
          </p:cNvPr>
          <p:cNvCxnSpPr>
            <a:cxnSpLocks/>
            <a:endCxn id="69" idx="4"/>
          </p:cNvCxnSpPr>
          <p:nvPr/>
        </p:nvCxnSpPr>
        <p:spPr>
          <a:xfrm flipV="1">
            <a:off x="1110200" y="3354432"/>
            <a:ext cx="158485" cy="13831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Connettore 2 70">
            <a:extLst>
              <a:ext uri="{FF2B5EF4-FFF2-40B4-BE49-F238E27FC236}">
                <a16:creationId xmlns:a16="http://schemas.microsoft.com/office/drawing/2014/main" id="{909A76F9-C34B-00BE-DB85-76E2C8E54859}"/>
              </a:ext>
            </a:extLst>
          </p:cNvPr>
          <p:cNvCxnSpPr>
            <a:cxnSpLocks/>
            <a:stCxn id="67" idx="2"/>
            <a:endCxn id="74" idx="0"/>
          </p:cNvCxnSpPr>
          <p:nvPr/>
        </p:nvCxnSpPr>
        <p:spPr>
          <a:xfrm flipH="1">
            <a:off x="1032986" y="1936714"/>
            <a:ext cx="365703" cy="26374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Connettore 4 71">
            <a:extLst>
              <a:ext uri="{FF2B5EF4-FFF2-40B4-BE49-F238E27FC236}">
                <a16:creationId xmlns:a16="http://schemas.microsoft.com/office/drawing/2014/main" id="{23520DB2-DFC5-8C5D-19A2-BFED272779CF}"/>
              </a:ext>
            </a:extLst>
          </p:cNvPr>
          <p:cNvCxnSpPr>
            <a:cxnSpLocks/>
            <a:stCxn id="69" idx="5"/>
            <a:endCxn id="62" idx="4"/>
          </p:cNvCxnSpPr>
          <p:nvPr/>
        </p:nvCxnSpPr>
        <p:spPr>
          <a:xfrm rot="5400000" flipH="1" flipV="1">
            <a:off x="1909585" y="2225572"/>
            <a:ext cx="524273" cy="1678132"/>
          </a:xfrm>
          <a:prstGeom prst="bentConnector3">
            <a:avLst>
              <a:gd name="adj1" fmla="val -475890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3" name="Immagine 72">
            <a:extLst>
              <a:ext uri="{FF2B5EF4-FFF2-40B4-BE49-F238E27FC236}">
                <a16:creationId xmlns:a16="http://schemas.microsoft.com/office/drawing/2014/main" id="{E75DF447-548E-FC4E-867B-C090FF41D6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6" y="2963269"/>
            <a:ext cx="584200" cy="596900"/>
          </a:xfrm>
          <a:prstGeom prst="rect">
            <a:avLst/>
          </a:prstGeom>
        </p:spPr>
      </p:pic>
      <p:sp>
        <p:nvSpPr>
          <p:cNvPr id="74" name="Rettangolo 73">
            <a:extLst>
              <a:ext uri="{FF2B5EF4-FFF2-40B4-BE49-F238E27FC236}">
                <a16:creationId xmlns:a16="http://schemas.microsoft.com/office/drawing/2014/main" id="{F6A15F35-25C9-44B2-921D-0DD7A530CEFB}"/>
              </a:ext>
            </a:extLst>
          </p:cNvPr>
          <p:cNvSpPr/>
          <p:nvPr/>
        </p:nvSpPr>
        <p:spPr>
          <a:xfrm>
            <a:off x="446432" y="2200455"/>
            <a:ext cx="1173108" cy="1556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</a:rPr>
              <a:t>Interpolation</a:t>
            </a:r>
            <a:endParaRPr lang="it-IT" sz="1300" dirty="0">
              <a:solidFill>
                <a:schemeClr val="tx1"/>
              </a:solidFill>
            </a:endParaRPr>
          </a:p>
        </p:txBody>
      </p:sp>
      <p:cxnSp>
        <p:nvCxnSpPr>
          <p:cNvPr id="75" name="Connettore 2 74">
            <a:extLst>
              <a:ext uri="{FF2B5EF4-FFF2-40B4-BE49-F238E27FC236}">
                <a16:creationId xmlns:a16="http://schemas.microsoft.com/office/drawing/2014/main" id="{30A6559E-2918-9387-A657-02447C268E8D}"/>
              </a:ext>
            </a:extLst>
          </p:cNvPr>
          <p:cNvCxnSpPr>
            <a:cxnSpLocks/>
            <a:stCxn id="4" idx="2"/>
            <a:endCxn id="69" idx="0"/>
          </p:cNvCxnSpPr>
          <p:nvPr/>
        </p:nvCxnSpPr>
        <p:spPr>
          <a:xfrm>
            <a:off x="1215837" y="2467315"/>
            <a:ext cx="52848" cy="6982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7" name="Rettangolo 126">
            <a:extLst>
              <a:ext uri="{FF2B5EF4-FFF2-40B4-BE49-F238E27FC236}">
                <a16:creationId xmlns:a16="http://schemas.microsoft.com/office/drawing/2014/main" id="{A9320E78-E7D1-8E78-DD9E-636A1C072548}"/>
              </a:ext>
            </a:extLst>
          </p:cNvPr>
          <p:cNvSpPr/>
          <p:nvPr/>
        </p:nvSpPr>
        <p:spPr>
          <a:xfrm>
            <a:off x="4786301" y="6111027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8" name="Rettangolo 127">
            <a:extLst>
              <a:ext uri="{FF2B5EF4-FFF2-40B4-BE49-F238E27FC236}">
                <a16:creationId xmlns:a16="http://schemas.microsoft.com/office/drawing/2014/main" id="{3CA4848E-66A6-7074-3E41-11D9C344D382}"/>
              </a:ext>
            </a:extLst>
          </p:cNvPr>
          <p:cNvSpPr/>
          <p:nvPr/>
        </p:nvSpPr>
        <p:spPr>
          <a:xfrm rot="5400000">
            <a:off x="4729791" y="6167534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29" name="Rettangolo 128">
            <a:extLst>
              <a:ext uri="{FF2B5EF4-FFF2-40B4-BE49-F238E27FC236}">
                <a16:creationId xmlns:a16="http://schemas.microsoft.com/office/drawing/2014/main" id="{1053C4BE-0DD2-9250-D6B5-82AA78AB1B77}"/>
              </a:ext>
            </a:extLst>
          </p:cNvPr>
          <p:cNvSpPr/>
          <p:nvPr/>
        </p:nvSpPr>
        <p:spPr>
          <a:xfrm rot="5400000">
            <a:off x="4855977" y="6341410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30" name="Rettangolo 129">
            <a:extLst>
              <a:ext uri="{FF2B5EF4-FFF2-40B4-BE49-F238E27FC236}">
                <a16:creationId xmlns:a16="http://schemas.microsoft.com/office/drawing/2014/main" id="{AB1D9E65-C384-5EAA-1A0D-AB4C7C160FEB}"/>
              </a:ext>
            </a:extLst>
          </p:cNvPr>
          <p:cNvSpPr/>
          <p:nvPr/>
        </p:nvSpPr>
        <p:spPr>
          <a:xfrm rot="5400000">
            <a:off x="5016800" y="6549855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938C14FB-43CB-B6F2-53A0-57E162CF1ED6}"/>
              </a:ext>
            </a:extLst>
          </p:cNvPr>
          <p:cNvSpPr/>
          <p:nvPr/>
        </p:nvSpPr>
        <p:spPr>
          <a:xfrm>
            <a:off x="805178" y="2318806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D61BDD9-1228-54A3-5AE7-70912F38C870}"/>
              </a:ext>
            </a:extLst>
          </p:cNvPr>
          <p:cNvSpPr/>
          <p:nvPr/>
        </p:nvSpPr>
        <p:spPr>
          <a:xfrm>
            <a:off x="1780985" y="5748172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</p:spTree>
    <p:extLst>
      <p:ext uri="{BB962C8B-B14F-4D97-AF65-F5344CB8AC3E}">
        <p14:creationId xmlns:p14="http://schemas.microsoft.com/office/powerpoint/2010/main" val="2346984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3D1E926B-3A09-5F38-479E-2D1EDE6826F0}"/>
              </a:ext>
            </a:extLst>
          </p:cNvPr>
          <p:cNvSpPr/>
          <p:nvPr/>
        </p:nvSpPr>
        <p:spPr>
          <a:xfrm>
            <a:off x="4218140" y="226042"/>
            <a:ext cx="3175718" cy="81617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000" dirty="0">
                <a:solidFill>
                  <a:schemeClr val="tx1"/>
                </a:solidFill>
              </a:rPr>
              <a:t>ATTENTION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ttangolo con angoli arrotondati 4">
                <a:extLst>
                  <a:ext uri="{FF2B5EF4-FFF2-40B4-BE49-F238E27FC236}">
                    <a16:creationId xmlns:a16="http://schemas.microsoft.com/office/drawing/2014/main" id="{EF107D42-04D2-7BD2-B0F9-BBE45E0F50FB}"/>
                  </a:ext>
                </a:extLst>
              </p:cNvPr>
              <p:cNvSpPr/>
              <p:nvPr/>
            </p:nvSpPr>
            <p:spPr>
              <a:xfrm>
                <a:off x="816077" y="1976284"/>
                <a:ext cx="1258529" cy="540774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0">
                    <a:schemeClr val="accent1">
                      <a:lumMod val="36000"/>
                      <a:lumOff val="64000"/>
                      <a:alpha val="83000"/>
                    </a:schemeClr>
                  </a:gs>
                </a:gsLst>
                <a:lin ang="5400000" scaled="1"/>
                <a:tileRect/>
              </a:gra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:1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5" name="Rettangolo con angoli arrotondati 4">
                <a:extLst>
                  <a:ext uri="{FF2B5EF4-FFF2-40B4-BE49-F238E27FC236}">
                    <a16:creationId xmlns:a16="http://schemas.microsoft.com/office/drawing/2014/main" id="{EF107D42-04D2-7BD2-B0F9-BBE45E0F50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077" y="1976284"/>
                <a:ext cx="1258529" cy="540774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tangolo con angoli arrotondati 5">
                <a:extLst>
                  <a:ext uri="{FF2B5EF4-FFF2-40B4-BE49-F238E27FC236}">
                    <a16:creationId xmlns:a16="http://schemas.microsoft.com/office/drawing/2014/main" id="{FFA1FF18-FC91-E7F8-A247-E65E5464D336}"/>
                  </a:ext>
                </a:extLst>
              </p:cNvPr>
              <p:cNvSpPr/>
              <p:nvPr/>
            </p:nvSpPr>
            <p:spPr>
              <a:xfrm>
                <a:off x="816076" y="4093714"/>
                <a:ext cx="1258529" cy="540774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0">
                    <a:schemeClr val="accent1">
                      <a:lumMod val="36000"/>
                      <a:lumOff val="64000"/>
                      <a:alpha val="83000"/>
                    </a:schemeClr>
                  </a:gs>
                </a:gsLst>
                <a:lin ang="5400000" scaled="1"/>
                <a:tileRect/>
              </a:gra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:1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6" name="Rettangolo con angoli arrotondati 5">
                <a:extLst>
                  <a:ext uri="{FF2B5EF4-FFF2-40B4-BE49-F238E27FC236}">
                    <a16:creationId xmlns:a16="http://schemas.microsoft.com/office/drawing/2014/main" id="{FFA1FF18-FC91-E7F8-A247-E65E5464D3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076" y="4093714"/>
                <a:ext cx="1258529" cy="540774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ttangolo 6">
            <a:extLst>
              <a:ext uri="{FF2B5EF4-FFF2-40B4-BE49-F238E27FC236}">
                <a16:creationId xmlns:a16="http://schemas.microsoft.com/office/drawing/2014/main" id="{80599E84-FC56-3CBE-BCB9-B758ECE1F9ED}"/>
              </a:ext>
            </a:extLst>
          </p:cNvPr>
          <p:cNvSpPr/>
          <p:nvPr/>
        </p:nvSpPr>
        <p:spPr>
          <a:xfrm rot="5400000">
            <a:off x="3641577" y="3124488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82304A59-70D4-7158-BC64-9BF07C99A5CE}"/>
              </a:ext>
            </a:extLst>
          </p:cNvPr>
          <p:cNvSpPr/>
          <p:nvPr/>
        </p:nvSpPr>
        <p:spPr>
          <a:xfrm rot="5400000">
            <a:off x="6155346" y="3124488"/>
            <a:ext cx="816177" cy="306097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Sigmoid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0" name="OR 9">
            <a:extLst>
              <a:ext uri="{FF2B5EF4-FFF2-40B4-BE49-F238E27FC236}">
                <a16:creationId xmlns:a16="http://schemas.microsoft.com/office/drawing/2014/main" id="{FED40557-6FF0-AF9E-03C2-6FCDCE15C7AF}"/>
              </a:ext>
            </a:extLst>
          </p:cNvPr>
          <p:cNvSpPr/>
          <p:nvPr/>
        </p:nvSpPr>
        <p:spPr>
          <a:xfrm>
            <a:off x="2700934" y="3079649"/>
            <a:ext cx="436338" cy="395776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" name="Somma 10">
            <a:extLst>
              <a:ext uri="{FF2B5EF4-FFF2-40B4-BE49-F238E27FC236}">
                <a16:creationId xmlns:a16="http://schemas.microsoft.com/office/drawing/2014/main" id="{7DA30483-DF62-B036-265A-EA78B3BCF90E}"/>
              </a:ext>
            </a:extLst>
          </p:cNvPr>
          <p:cNvSpPr/>
          <p:nvPr/>
        </p:nvSpPr>
        <p:spPr>
          <a:xfrm>
            <a:off x="8665635" y="3156002"/>
            <a:ext cx="243068" cy="243069"/>
          </a:xfrm>
          <a:prstGeom prst="flowChartSummingJunction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6D057B2A-060A-89BC-EE8D-134C5A5EE490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324091" y="2246671"/>
            <a:ext cx="4919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0521A7DE-B318-E3BC-1795-CA7ABF12225C}"/>
              </a:ext>
            </a:extLst>
          </p:cNvPr>
          <p:cNvSpPr txBox="1"/>
          <p:nvPr/>
        </p:nvSpPr>
        <p:spPr>
          <a:xfrm>
            <a:off x="434050" y="1912064"/>
            <a:ext cx="272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</a:t>
            </a:r>
          </a:p>
        </p:txBody>
      </p: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9C5D18C9-4EA5-8D53-87D4-BFFFF8E44B23}"/>
              </a:ext>
            </a:extLst>
          </p:cNvPr>
          <p:cNvCxnSpPr>
            <a:cxnSpLocks/>
          </p:cNvCxnSpPr>
          <p:nvPr/>
        </p:nvCxnSpPr>
        <p:spPr>
          <a:xfrm>
            <a:off x="324091" y="4364101"/>
            <a:ext cx="4919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FED7EAF3-4219-0524-5534-C28020E44511}"/>
              </a:ext>
            </a:extLst>
          </p:cNvPr>
          <p:cNvSpPr txBox="1"/>
          <p:nvPr/>
        </p:nvSpPr>
        <p:spPr>
          <a:xfrm>
            <a:off x="434050" y="4029494"/>
            <a:ext cx="272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x</a:t>
            </a:r>
          </a:p>
        </p:txBody>
      </p:sp>
      <p:cxnSp>
        <p:nvCxnSpPr>
          <p:cNvPr id="24" name="Connettore 4 23">
            <a:extLst>
              <a:ext uri="{FF2B5EF4-FFF2-40B4-BE49-F238E27FC236}">
                <a16:creationId xmlns:a16="http://schemas.microsoft.com/office/drawing/2014/main" id="{91409F09-62D3-B928-0E73-22862309D3A6}"/>
              </a:ext>
            </a:extLst>
          </p:cNvPr>
          <p:cNvCxnSpPr>
            <a:cxnSpLocks/>
            <a:stCxn id="5" idx="3"/>
            <a:endCxn id="10" idx="0"/>
          </p:cNvCxnSpPr>
          <p:nvPr/>
        </p:nvCxnSpPr>
        <p:spPr>
          <a:xfrm>
            <a:off x="2074606" y="2246671"/>
            <a:ext cx="844497" cy="83297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4 25">
            <a:extLst>
              <a:ext uri="{FF2B5EF4-FFF2-40B4-BE49-F238E27FC236}">
                <a16:creationId xmlns:a16="http://schemas.microsoft.com/office/drawing/2014/main" id="{4D1202F5-B74B-7A6B-A381-03CD2908B50F}"/>
              </a:ext>
            </a:extLst>
          </p:cNvPr>
          <p:cNvCxnSpPr>
            <a:cxnSpLocks/>
            <a:stCxn id="6" idx="3"/>
            <a:endCxn id="10" idx="4"/>
          </p:cNvCxnSpPr>
          <p:nvPr/>
        </p:nvCxnSpPr>
        <p:spPr>
          <a:xfrm flipV="1">
            <a:off x="2074605" y="3475425"/>
            <a:ext cx="844498" cy="88867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36B815A8-16F3-42F2-7438-D0E9ACB2EB31}"/>
              </a:ext>
            </a:extLst>
          </p:cNvPr>
          <p:cNvCxnSpPr>
            <a:cxnSpLocks/>
          </p:cNvCxnSpPr>
          <p:nvPr/>
        </p:nvCxnSpPr>
        <p:spPr>
          <a:xfrm>
            <a:off x="3137272" y="3277537"/>
            <a:ext cx="5402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35B50F2B-1A93-F173-FB2F-7410C40F83C0}"/>
              </a:ext>
            </a:extLst>
          </p:cNvPr>
          <p:cNvCxnSpPr>
            <a:cxnSpLocks/>
          </p:cNvCxnSpPr>
          <p:nvPr/>
        </p:nvCxnSpPr>
        <p:spPr>
          <a:xfrm>
            <a:off x="4038963" y="3277537"/>
            <a:ext cx="5402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ttangolo con angoli arrotondati 33">
                <a:extLst>
                  <a:ext uri="{FF2B5EF4-FFF2-40B4-BE49-F238E27FC236}">
                    <a16:creationId xmlns:a16="http://schemas.microsoft.com/office/drawing/2014/main" id="{C0B1D581-8F09-2B3E-59DE-97C9EC42DD86}"/>
                  </a:ext>
                </a:extLst>
              </p:cNvPr>
              <p:cNvSpPr/>
              <p:nvPr/>
            </p:nvSpPr>
            <p:spPr>
              <a:xfrm>
                <a:off x="4595410" y="3007150"/>
                <a:ext cx="1258529" cy="540774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0">
                    <a:schemeClr val="accent1">
                      <a:lumMod val="36000"/>
                      <a:lumOff val="64000"/>
                      <a:alpha val="83000"/>
                    </a:schemeClr>
                  </a:gs>
                </a:gsLst>
                <a:lin ang="5400000" scaled="1"/>
                <a:tileRect/>
              </a:gra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:1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4" name="Rettangolo con angoli arrotondati 33">
                <a:extLst>
                  <a:ext uri="{FF2B5EF4-FFF2-40B4-BE49-F238E27FC236}">
                    <a16:creationId xmlns:a16="http://schemas.microsoft.com/office/drawing/2014/main" id="{C0B1D581-8F09-2B3E-59DE-97C9EC42DD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5410" y="3007150"/>
                <a:ext cx="1258529" cy="540774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64632BF5-AEB3-73F7-61C0-0DAB471E6C55}"/>
              </a:ext>
            </a:extLst>
          </p:cNvPr>
          <p:cNvCxnSpPr>
            <a:cxnSpLocks/>
          </p:cNvCxnSpPr>
          <p:nvPr/>
        </p:nvCxnSpPr>
        <p:spPr>
          <a:xfrm>
            <a:off x="5853939" y="3277537"/>
            <a:ext cx="5402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ttangolo 35">
            <a:extLst>
              <a:ext uri="{FF2B5EF4-FFF2-40B4-BE49-F238E27FC236}">
                <a16:creationId xmlns:a16="http://schemas.microsoft.com/office/drawing/2014/main" id="{F8D14476-7266-36E9-54DD-C9582918F976}"/>
              </a:ext>
            </a:extLst>
          </p:cNvPr>
          <p:cNvSpPr/>
          <p:nvPr/>
        </p:nvSpPr>
        <p:spPr>
          <a:xfrm>
            <a:off x="10683030" y="510229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37" name="Rettangolo 36">
            <a:extLst>
              <a:ext uri="{FF2B5EF4-FFF2-40B4-BE49-F238E27FC236}">
                <a16:creationId xmlns:a16="http://schemas.microsoft.com/office/drawing/2014/main" id="{D09C2259-0DF7-E7EC-D8A7-06A3F26509A6}"/>
              </a:ext>
            </a:extLst>
          </p:cNvPr>
          <p:cNvSpPr/>
          <p:nvPr/>
        </p:nvSpPr>
        <p:spPr>
          <a:xfrm>
            <a:off x="10090397" y="357180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ttangolo con angoli arrotondati 39">
                <a:extLst>
                  <a:ext uri="{FF2B5EF4-FFF2-40B4-BE49-F238E27FC236}">
                    <a16:creationId xmlns:a16="http://schemas.microsoft.com/office/drawing/2014/main" id="{ED413C2C-61F7-8420-38CB-F4DA30D7D2EC}"/>
                  </a:ext>
                </a:extLst>
              </p:cNvPr>
              <p:cNvSpPr/>
              <p:nvPr/>
            </p:nvSpPr>
            <p:spPr>
              <a:xfrm>
                <a:off x="8033335" y="357180"/>
                <a:ext cx="1258529" cy="540774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0">
                    <a:schemeClr val="accent1">
                      <a:lumMod val="36000"/>
                      <a:lumOff val="64000"/>
                      <a:alpha val="83000"/>
                    </a:schemeClr>
                  </a:gs>
                </a:gsLst>
                <a:lin ang="5400000" scaled="1"/>
                <a:tileRect/>
              </a:gra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/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:1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40" name="Rettangolo con angoli arrotondati 39">
                <a:extLst>
                  <a:ext uri="{FF2B5EF4-FFF2-40B4-BE49-F238E27FC236}">
                    <a16:creationId xmlns:a16="http://schemas.microsoft.com/office/drawing/2014/main" id="{ED413C2C-61F7-8420-38CB-F4DA30D7D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3335" y="357180"/>
                <a:ext cx="1258529" cy="540774"/>
              </a:xfrm>
              <a:prstGeom prst="roundRect">
                <a:avLst/>
              </a:prstGeom>
              <a:blipFill>
                <a:blip r:embed="rId5"/>
                <a:stretch>
                  <a:fillRect l="-2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57AFAB92-BCD0-F615-F765-1DC2E0EBCD8D}"/>
              </a:ext>
            </a:extLst>
          </p:cNvPr>
          <p:cNvSpPr txBox="1"/>
          <p:nvPr/>
        </p:nvSpPr>
        <p:spPr>
          <a:xfrm>
            <a:off x="9537081" y="442901"/>
            <a:ext cx="35618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500" dirty="0"/>
              <a:t>=</a:t>
            </a:r>
          </a:p>
        </p:txBody>
      </p: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5BD2F03F-C8B3-1FF3-E721-052F2E9DD1C8}"/>
              </a:ext>
            </a:extLst>
          </p:cNvPr>
          <p:cNvCxnSpPr>
            <a:cxnSpLocks/>
            <a:stCxn id="20" idx="0"/>
            <a:endCxn id="11" idx="2"/>
          </p:cNvCxnSpPr>
          <p:nvPr/>
        </p:nvCxnSpPr>
        <p:spPr>
          <a:xfrm>
            <a:off x="7978388" y="3277537"/>
            <a:ext cx="68724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4 44">
            <a:extLst>
              <a:ext uri="{FF2B5EF4-FFF2-40B4-BE49-F238E27FC236}">
                <a16:creationId xmlns:a16="http://schemas.microsoft.com/office/drawing/2014/main" id="{408E0959-78AC-A59C-8DA9-77C0AE284A96}"/>
              </a:ext>
            </a:extLst>
          </p:cNvPr>
          <p:cNvCxnSpPr>
            <a:cxnSpLocks/>
            <a:endCxn id="11" idx="4"/>
          </p:cNvCxnSpPr>
          <p:nvPr/>
        </p:nvCxnSpPr>
        <p:spPr>
          <a:xfrm flipV="1">
            <a:off x="324091" y="3399071"/>
            <a:ext cx="8463078" cy="143172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723DF6BC-44CD-05B9-4B20-0F2DE903FA03}"/>
              </a:ext>
            </a:extLst>
          </p:cNvPr>
          <p:cNvSpPr txBox="1"/>
          <p:nvPr/>
        </p:nvSpPr>
        <p:spPr>
          <a:xfrm>
            <a:off x="10047823" y="1592398"/>
            <a:ext cx="21441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Where</a:t>
            </a:r>
            <a:r>
              <a:rPr lang="it-IT" dirty="0"/>
              <a:t> 1x1x1 </a:t>
            </a:r>
            <a:r>
              <a:rPr lang="it-IT" dirty="0" err="1"/>
              <a:t>is</a:t>
            </a:r>
            <a:r>
              <a:rPr lang="it-IT" dirty="0"/>
              <a:t> the </a:t>
            </a:r>
          </a:p>
          <a:p>
            <a:r>
              <a:rPr lang="it-IT" dirty="0" err="1"/>
              <a:t>convolution</a:t>
            </a:r>
            <a:r>
              <a:rPr lang="it-IT" dirty="0"/>
              <a:t> with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kernel_size</a:t>
            </a:r>
            <a:r>
              <a:rPr lang="it-IT" dirty="0"/>
              <a:t> = 1x1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stride = 1</a:t>
            </a:r>
          </a:p>
        </p:txBody>
      </p: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1E3820FE-EE0C-8ABB-9313-CC2991B97D7F}"/>
              </a:ext>
            </a:extLst>
          </p:cNvPr>
          <p:cNvCxnSpPr>
            <a:cxnSpLocks/>
            <a:stCxn id="9" idx="0"/>
            <a:endCxn id="18" idx="2"/>
          </p:cNvCxnSpPr>
          <p:nvPr/>
        </p:nvCxnSpPr>
        <p:spPr>
          <a:xfrm>
            <a:off x="6716483" y="3277537"/>
            <a:ext cx="45290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ttangolo 17">
            <a:extLst>
              <a:ext uri="{FF2B5EF4-FFF2-40B4-BE49-F238E27FC236}">
                <a16:creationId xmlns:a16="http://schemas.microsoft.com/office/drawing/2014/main" id="{AC979789-794A-7E86-BC1E-17189C5A82E3}"/>
              </a:ext>
            </a:extLst>
          </p:cNvPr>
          <p:cNvSpPr/>
          <p:nvPr/>
        </p:nvSpPr>
        <p:spPr>
          <a:xfrm rot="5400000">
            <a:off x="6660643" y="3199726"/>
            <a:ext cx="1173108" cy="1556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</a:rPr>
              <a:t>Interpolation</a:t>
            </a:r>
            <a:endParaRPr lang="it-IT" sz="1300" dirty="0">
              <a:solidFill>
                <a:schemeClr val="tx1"/>
              </a:solidFill>
            </a:endParaRP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785C78A0-BCB9-DBB3-2946-481C06E737EB}"/>
              </a:ext>
            </a:extLst>
          </p:cNvPr>
          <p:cNvSpPr/>
          <p:nvPr/>
        </p:nvSpPr>
        <p:spPr>
          <a:xfrm rot="5400000">
            <a:off x="7153646" y="3070495"/>
            <a:ext cx="1235400" cy="41408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Channel </a:t>
            </a:r>
            <a:r>
              <a:rPr lang="it-IT" sz="1300" dirty="0" err="1">
                <a:solidFill>
                  <a:schemeClr val="tx1"/>
                </a:solidFill>
              </a:rPr>
              <a:t>Repetition</a:t>
            </a:r>
            <a:endParaRPr lang="it-IT" sz="1300" dirty="0">
              <a:solidFill>
                <a:schemeClr val="tx1"/>
              </a:solidFill>
            </a:endParaRPr>
          </a:p>
        </p:txBody>
      </p: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89155A09-E90B-B80D-79EE-1B80188E3EB4}"/>
              </a:ext>
            </a:extLst>
          </p:cNvPr>
          <p:cNvCxnSpPr>
            <a:cxnSpLocks/>
            <a:stCxn id="18" idx="0"/>
            <a:endCxn id="20" idx="2"/>
          </p:cNvCxnSpPr>
          <p:nvPr/>
        </p:nvCxnSpPr>
        <p:spPr>
          <a:xfrm>
            <a:off x="7325008" y="3277537"/>
            <a:ext cx="23929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ttangolo con angoli arrotondati 26">
                <a:extLst>
                  <a:ext uri="{FF2B5EF4-FFF2-40B4-BE49-F238E27FC236}">
                    <a16:creationId xmlns:a16="http://schemas.microsoft.com/office/drawing/2014/main" id="{D626C1CF-8EF3-2B2C-2B0E-0077F37C5519}"/>
                  </a:ext>
                </a:extLst>
              </p:cNvPr>
              <p:cNvSpPr/>
              <p:nvPr/>
            </p:nvSpPr>
            <p:spPr>
              <a:xfrm>
                <a:off x="8033335" y="1065268"/>
                <a:ext cx="1258529" cy="540774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0">
                    <a:schemeClr val="accent1">
                      <a:lumMod val="36000"/>
                      <a:lumOff val="64000"/>
                      <a:alpha val="83000"/>
                    </a:schemeClr>
                  </a:gs>
                </a:gsLst>
                <a:lin ang="5400000" scaled="1"/>
                <a:tileRect/>
              </a:gra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:1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7" name="Rettangolo con angoli arrotondati 26">
                <a:extLst>
                  <a:ext uri="{FF2B5EF4-FFF2-40B4-BE49-F238E27FC236}">
                    <a16:creationId xmlns:a16="http://schemas.microsoft.com/office/drawing/2014/main" id="{D626C1CF-8EF3-2B2C-2B0E-0077F37C55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3335" y="1065268"/>
                <a:ext cx="1258529" cy="540774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ttangolo 28">
            <a:extLst>
              <a:ext uri="{FF2B5EF4-FFF2-40B4-BE49-F238E27FC236}">
                <a16:creationId xmlns:a16="http://schemas.microsoft.com/office/drawing/2014/main" id="{6567EE4C-A9B5-B2B3-C118-847EAE8638C1}"/>
              </a:ext>
            </a:extLst>
          </p:cNvPr>
          <p:cNvSpPr/>
          <p:nvPr/>
        </p:nvSpPr>
        <p:spPr>
          <a:xfrm>
            <a:off x="10090397" y="1182606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65CC795B-0265-FA34-90EA-97AF655F09C6}"/>
              </a:ext>
            </a:extLst>
          </p:cNvPr>
          <p:cNvSpPr txBox="1"/>
          <p:nvPr/>
        </p:nvSpPr>
        <p:spPr>
          <a:xfrm>
            <a:off x="9537081" y="1115344"/>
            <a:ext cx="35618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500" dirty="0"/>
              <a:t>=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6A23DB5B-24C1-607B-99D8-77608E73C8F0}"/>
              </a:ext>
            </a:extLst>
          </p:cNvPr>
          <p:cNvSpPr txBox="1"/>
          <p:nvPr/>
        </p:nvSpPr>
        <p:spPr>
          <a:xfrm>
            <a:off x="434050" y="4492777"/>
            <a:ext cx="272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187786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4C5D72-7CA8-B368-4244-34147DF00A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UNet</a:t>
            </a:r>
            <a:r>
              <a:rPr lang="it-IT" dirty="0"/>
              <a:t> for super-</a:t>
            </a:r>
            <a:r>
              <a:rPr lang="it-IT" dirty="0" err="1"/>
              <a:t>resolution</a:t>
            </a:r>
            <a:r>
              <a:rPr lang="it-IT" dirty="0"/>
              <a:t> 2</a:t>
            </a:r>
            <a:br>
              <a:rPr lang="it-IT" dirty="0"/>
            </a:br>
            <a:r>
              <a:rPr lang="it-IT" dirty="0"/>
              <a:t>(</a:t>
            </a:r>
            <a:r>
              <a:rPr lang="it-IT" dirty="0" err="1"/>
              <a:t>Attention</a:t>
            </a:r>
            <a:r>
              <a:rPr lang="it-IT" dirty="0"/>
              <a:t> </a:t>
            </a:r>
            <a:r>
              <a:rPr lang="it-IT" dirty="0" err="1"/>
              <a:t>Unet</a:t>
            </a:r>
            <a:r>
              <a:rPr lang="it-IT"/>
              <a:t>)</a:t>
            </a:r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C9519D0-B53D-AE13-A581-B5DF1623F09D}"/>
              </a:ext>
            </a:extLst>
          </p:cNvPr>
          <p:cNvSpPr txBox="1"/>
          <p:nvPr/>
        </p:nvSpPr>
        <p:spPr>
          <a:xfrm>
            <a:off x="2910509" y="937697"/>
            <a:ext cx="609765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 dirty="0">
                <a:solidFill>
                  <a:srgbClr val="FF0000"/>
                </a:solidFill>
              </a:rPr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3392921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Rettangolo 244">
            <a:extLst>
              <a:ext uri="{FF2B5EF4-FFF2-40B4-BE49-F238E27FC236}">
                <a16:creationId xmlns:a16="http://schemas.microsoft.com/office/drawing/2014/main" id="{BDD3CC7E-776D-B4F3-25CE-4673B281A632}"/>
              </a:ext>
            </a:extLst>
          </p:cNvPr>
          <p:cNvSpPr/>
          <p:nvPr/>
        </p:nvSpPr>
        <p:spPr>
          <a:xfrm>
            <a:off x="7362733" y="1758975"/>
            <a:ext cx="2299117" cy="27017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5" name="Immagine 4" descr="Immagine che contiene nero, design&#10;&#10;Descrizione generata automaticamente">
            <a:extLst>
              <a:ext uri="{FF2B5EF4-FFF2-40B4-BE49-F238E27FC236}">
                <a16:creationId xmlns:a16="http://schemas.microsoft.com/office/drawing/2014/main" id="{CFF8E1BC-D450-9E06-46D1-602B9899A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8" y="6272250"/>
            <a:ext cx="584200" cy="585750"/>
          </a:xfrm>
          <a:prstGeom prst="rect">
            <a:avLst/>
          </a:prstGeom>
        </p:spPr>
      </p:pic>
      <p:cxnSp>
        <p:nvCxnSpPr>
          <p:cNvPr id="118" name="Connettore 2 117">
            <a:extLst>
              <a:ext uri="{FF2B5EF4-FFF2-40B4-BE49-F238E27FC236}">
                <a16:creationId xmlns:a16="http://schemas.microsoft.com/office/drawing/2014/main" id="{8F0F750E-F5A9-9EB3-54B0-3AA725237285}"/>
              </a:ext>
            </a:extLst>
          </p:cNvPr>
          <p:cNvCxnSpPr>
            <a:cxnSpLocks/>
            <a:stCxn id="101" idx="0"/>
            <a:endCxn id="98" idx="2"/>
          </p:cNvCxnSpPr>
          <p:nvPr/>
        </p:nvCxnSpPr>
        <p:spPr>
          <a:xfrm>
            <a:off x="4798486" y="3064639"/>
            <a:ext cx="147904" cy="1457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Connettore 2 130">
            <a:extLst>
              <a:ext uri="{FF2B5EF4-FFF2-40B4-BE49-F238E27FC236}">
                <a16:creationId xmlns:a16="http://schemas.microsoft.com/office/drawing/2014/main" id="{CDC01E46-CBF2-06A5-3C2E-35863A69E5F3}"/>
              </a:ext>
            </a:extLst>
          </p:cNvPr>
          <p:cNvCxnSpPr>
            <a:cxnSpLocks/>
          </p:cNvCxnSpPr>
          <p:nvPr/>
        </p:nvCxnSpPr>
        <p:spPr>
          <a:xfrm flipV="1">
            <a:off x="3763592" y="1351883"/>
            <a:ext cx="8526280" cy="760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3" name="Connettore 2 142">
            <a:extLst>
              <a:ext uri="{FF2B5EF4-FFF2-40B4-BE49-F238E27FC236}">
                <a16:creationId xmlns:a16="http://schemas.microsoft.com/office/drawing/2014/main" id="{011C7988-63A2-68EB-A262-08BF31A21F4C}"/>
              </a:ext>
            </a:extLst>
          </p:cNvPr>
          <p:cNvCxnSpPr>
            <a:cxnSpLocks/>
          </p:cNvCxnSpPr>
          <p:nvPr/>
        </p:nvCxnSpPr>
        <p:spPr>
          <a:xfrm flipH="1">
            <a:off x="6711471" y="1338980"/>
            <a:ext cx="125981" cy="104121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Connettore 2 143">
            <a:extLst>
              <a:ext uri="{FF2B5EF4-FFF2-40B4-BE49-F238E27FC236}">
                <a16:creationId xmlns:a16="http://schemas.microsoft.com/office/drawing/2014/main" id="{0DFF4473-8A77-CC8F-B8D4-1AFE0447F791}"/>
              </a:ext>
            </a:extLst>
          </p:cNvPr>
          <p:cNvCxnSpPr>
            <a:cxnSpLocks/>
            <a:endCxn id="97" idx="1"/>
          </p:cNvCxnSpPr>
          <p:nvPr/>
        </p:nvCxnSpPr>
        <p:spPr>
          <a:xfrm>
            <a:off x="5795704" y="1359974"/>
            <a:ext cx="73505" cy="104328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3" name="Connettore 2 232">
            <a:extLst>
              <a:ext uri="{FF2B5EF4-FFF2-40B4-BE49-F238E27FC236}">
                <a16:creationId xmlns:a16="http://schemas.microsoft.com/office/drawing/2014/main" id="{15E985E9-EA54-E531-A863-A45549CF8C16}"/>
              </a:ext>
            </a:extLst>
          </p:cNvPr>
          <p:cNvCxnSpPr>
            <a:cxnSpLocks/>
            <a:endCxn id="98" idx="1"/>
          </p:cNvCxnSpPr>
          <p:nvPr/>
        </p:nvCxnSpPr>
        <p:spPr>
          <a:xfrm>
            <a:off x="4981617" y="1362299"/>
            <a:ext cx="82078" cy="100596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ttangolo 28">
            <a:extLst>
              <a:ext uri="{FF2B5EF4-FFF2-40B4-BE49-F238E27FC236}">
                <a16:creationId xmlns:a16="http://schemas.microsoft.com/office/drawing/2014/main" id="{D01F2C00-49AA-ED77-D6FE-FF59AB4A2778}"/>
              </a:ext>
            </a:extLst>
          </p:cNvPr>
          <p:cNvSpPr/>
          <p:nvPr/>
        </p:nvSpPr>
        <p:spPr>
          <a:xfrm>
            <a:off x="1706124" y="2071002"/>
            <a:ext cx="2706309" cy="233346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71B9676C-D8CE-9C66-8607-07700F6514C9}"/>
              </a:ext>
            </a:extLst>
          </p:cNvPr>
          <p:cNvSpPr/>
          <p:nvPr/>
        </p:nvSpPr>
        <p:spPr>
          <a:xfrm rot="5400000">
            <a:off x="185558" y="3108670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BFCCAA6C-45FD-3C9E-E7C0-2B650E8CB61C}"/>
              </a:ext>
            </a:extLst>
          </p:cNvPr>
          <p:cNvCxnSpPr>
            <a:cxnSpLocks/>
          </p:cNvCxnSpPr>
          <p:nvPr/>
        </p:nvCxnSpPr>
        <p:spPr>
          <a:xfrm>
            <a:off x="603004" y="3238097"/>
            <a:ext cx="213036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ettangolo 31">
            <a:extLst>
              <a:ext uri="{FF2B5EF4-FFF2-40B4-BE49-F238E27FC236}">
                <a16:creationId xmlns:a16="http://schemas.microsoft.com/office/drawing/2014/main" id="{4A9DEA08-8E07-4F7E-2128-4BF676E97639}"/>
              </a:ext>
            </a:extLst>
          </p:cNvPr>
          <p:cNvSpPr/>
          <p:nvPr/>
        </p:nvSpPr>
        <p:spPr>
          <a:xfrm>
            <a:off x="1818941" y="2159740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B2FCB3A5-77BD-FA44-61AB-6D6A39DFC20F}"/>
              </a:ext>
            </a:extLst>
          </p:cNvPr>
          <p:cNvSpPr/>
          <p:nvPr/>
        </p:nvSpPr>
        <p:spPr>
          <a:xfrm rot="5400000">
            <a:off x="1605482" y="2373197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34" name="Rettangolo 33">
            <a:extLst>
              <a:ext uri="{FF2B5EF4-FFF2-40B4-BE49-F238E27FC236}">
                <a16:creationId xmlns:a16="http://schemas.microsoft.com/office/drawing/2014/main" id="{A46F199E-BB24-029D-086A-590639149CEB}"/>
              </a:ext>
            </a:extLst>
          </p:cNvPr>
          <p:cNvSpPr/>
          <p:nvPr/>
        </p:nvSpPr>
        <p:spPr>
          <a:xfrm rot="5400000">
            <a:off x="1868191" y="2986048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D9514D68-B797-8D7E-AC15-6BABA4D60908}"/>
              </a:ext>
            </a:extLst>
          </p:cNvPr>
          <p:cNvSpPr/>
          <p:nvPr/>
        </p:nvSpPr>
        <p:spPr>
          <a:xfrm rot="5400000">
            <a:off x="2214131" y="3584031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320D5DE2-014E-E7BB-B00D-05434708D234}"/>
              </a:ext>
            </a:extLst>
          </p:cNvPr>
          <p:cNvSpPr/>
          <p:nvPr/>
        </p:nvSpPr>
        <p:spPr>
          <a:xfrm>
            <a:off x="45719" y="783985"/>
            <a:ext cx="359481" cy="4294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9AD9D1B4-478E-1017-C894-26152C6A260A}"/>
              </a:ext>
            </a:extLst>
          </p:cNvPr>
          <p:cNvCxnSpPr>
            <a:cxnSpLocks/>
          </p:cNvCxnSpPr>
          <p:nvPr/>
        </p:nvCxnSpPr>
        <p:spPr>
          <a:xfrm>
            <a:off x="1326868" y="3222335"/>
            <a:ext cx="368913" cy="7876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FF806B8F-5449-09BE-DA82-2BD80A4AAC40}"/>
              </a:ext>
            </a:extLst>
          </p:cNvPr>
          <p:cNvCxnSpPr>
            <a:cxnSpLocks/>
          </p:cNvCxnSpPr>
          <p:nvPr/>
        </p:nvCxnSpPr>
        <p:spPr>
          <a:xfrm>
            <a:off x="405200" y="983900"/>
            <a:ext cx="253281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ttangolo 38">
            <a:extLst>
              <a:ext uri="{FF2B5EF4-FFF2-40B4-BE49-F238E27FC236}">
                <a16:creationId xmlns:a16="http://schemas.microsoft.com/office/drawing/2014/main" id="{D10390E3-D428-78E3-0C9C-934C838FD7D6}"/>
              </a:ext>
            </a:extLst>
          </p:cNvPr>
          <p:cNvSpPr/>
          <p:nvPr/>
        </p:nvSpPr>
        <p:spPr>
          <a:xfrm>
            <a:off x="648690" y="755460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Pos Encoding</a:t>
            </a:r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200164F5-9730-F058-C4F0-A0B9C572C9B5}"/>
              </a:ext>
            </a:extLst>
          </p:cNvPr>
          <p:cNvSpPr/>
          <p:nvPr/>
        </p:nvSpPr>
        <p:spPr>
          <a:xfrm>
            <a:off x="2269919" y="1140235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Time MLP</a:t>
            </a:r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3D320681-DF1A-6AC0-30B5-D70E7F5093AF}"/>
              </a:ext>
            </a:extLst>
          </p:cNvPr>
          <p:cNvSpPr/>
          <p:nvPr/>
        </p:nvSpPr>
        <p:spPr>
          <a:xfrm rot="5400000">
            <a:off x="3356808" y="12039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F7AC9600-8005-3601-EA1B-2B8C6E9A4A7F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1523839" y="968570"/>
            <a:ext cx="746080" cy="405666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694ECCB4-8599-5752-7CE2-7EEB528F122A}"/>
              </a:ext>
            </a:extLst>
          </p:cNvPr>
          <p:cNvCxnSpPr>
            <a:cxnSpLocks/>
            <a:endCxn id="41" idx="2"/>
          </p:cNvCxnSpPr>
          <p:nvPr/>
        </p:nvCxnSpPr>
        <p:spPr>
          <a:xfrm flipV="1">
            <a:off x="3149157" y="1357019"/>
            <a:ext cx="298938" cy="73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DB1ABA58-D41F-25FD-826C-D10A44CA4B45}"/>
              </a:ext>
            </a:extLst>
          </p:cNvPr>
          <p:cNvCxnSpPr>
            <a:cxnSpLocks/>
            <a:stCxn id="41" idx="3"/>
            <a:endCxn id="62" idx="0"/>
          </p:cNvCxnSpPr>
          <p:nvPr/>
        </p:nvCxnSpPr>
        <p:spPr>
          <a:xfrm flipH="1">
            <a:off x="3010788" y="1601355"/>
            <a:ext cx="590356" cy="1012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5847CD3E-CED8-0212-3A79-46506FB7A116}"/>
              </a:ext>
            </a:extLst>
          </p:cNvPr>
          <p:cNvCxnSpPr>
            <a:cxnSpLocks/>
            <a:stCxn id="32" idx="3"/>
            <a:endCxn id="62" idx="3"/>
          </p:cNvCxnSpPr>
          <p:nvPr/>
        </p:nvCxnSpPr>
        <p:spPr>
          <a:xfrm flipV="1">
            <a:off x="2611515" y="2774843"/>
            <a:ext cx="335302" cy="29990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4CB93277-A13F-8FEA-F021-164DCEF2C3FF}"/>
              </a:ext>
            </a:extLst>
          </p:cNvPr>
          <p:cNvCxnSpPr>
            <a:cxnSpLocks/>
            <a:stCxn id="62" idx="6"/>
          </p:cNvCxnSpPr>
          <p:nvPr/>
        </p:nvCxnSpPr>
        <p:spPr>
          <a:xfrm>
            <a:off x="3101256" y="2708072"/>
            <a:ext cx="328771" cy="32902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69F5DB39-AC34-CFF1-1008-5E3B453E28BD}"/>
              </a:ext>
            </a:extLst>
          </p:cNvPr>
          <p:cNvSpPr txBox="1"/>
          <p:nvPr/>
        </p:nvSpPr>
        <p:spPr>
          <a:xfrm>
            <a:off x="2602303" y="4016938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ENCODER</a:t>
            </a:r>
          </a:p>
        </p:txBody>
      </p:sp>
      <p:sp>
        <p:nvSpPr>
          <p:cNvPr id="54" name="Rettangolo 53">
            <a:extLst>
              <a:ext uri="{FF2B5EF4-FFF2-40B4-BE49-F238E27FC236}">
                <a16:creationId xmlns:a16="http://schemas.microsoft.com/office/drawing/2014/main" id="{7250BDC4-CE68-FA76-D2F6-4724880B7BA8}"/>
              </a:ext>
            </a:extLst>
          </p:cNvPr>
          <p:cNvSpPr/>
          <p:nvPr/>
        </p:nvSpPr>
        <p:spPr>
          <a:xfrm>
            <a:off x="3440185" y="2152878"/>
            <a:ext cx="792575" cy="18285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5" name="Rettangolo 54">
            <a:extLst>
              <a:ext uri="{FF2B5EF4-FFF2-40B4-BE49-F238E27FC236}">
                <a16:creationId xmlns:a16="http://schemas.microsoft.com/office/drawing/2014/main" id="{B90BBAA3-838B-3055-5C2A-660A4CA0843B}"/>
              </a:ext>
            </a:extLst>
          </p:cNvPr>
          <p:cNvSpPr/>
          <p:nvPr/>
        </p:nvSpPr>
        <p:spPr>
          <a:xfrm rot="5400000">
            <a:off x="3226726" y="2366336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57" name="Rettangolo 56">
            <a:extLst>
              <a:ext uri="{FF2B5EF4-FFF2-40B4-BE49-F238E27FC236}">
                <a16:creationId xmlns:a16="http://schemas.microsoft.com/office/drawing/2014/main" id="{1CE281C2-BCD6-9E02-3359-4B617C2A6A29}"/>
              </a:ext>
            </a:extLst>
          </p:cNvPr>
          <p:cNvSpPr/>
          <p:nvPr/>
        </p:nvSpPr>
        <p:spPr>
          <a:xfrm rot="5400000">
            <a:off x="3489435" y="2979187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58" name="Rettangolo 57">
            <a:extLst>
              <a:ext uri="{FF2B5EF4-FFF2-40B4-BE49-F238E27FC236}">
                <a16:creationId xmlns:a16="http://schemas.microsoft.com/office/drawing/2014/main" id="{E7A3E086-12F5-E2B5-9753-D66F2B7A8028}"/>
              </a:ext>
            </a:extLst>
          </p:cNvPr>
          <p:cNvSpPr/>
          <p:nvPr/>
        </p:nvSpPr>
        <p:spPr>
          <a:xfrm rot="5400000">
            <a:off x="3835375" y="35771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59" name="Connettore 2 58">
            <a:extLst>
              <a:ext uri="{FF2B5EF4-FFF2-40B4-BE49-F238E27FC236}">
                <a16:creationId xmlns:a16="http://schemas.microsoft.com/office/drawing/2014/main" id="{1E6A5631-3E87-D38C-3D07-8B25FE6DB594}"/>
              </a:ext>
            </a:extLst>
          </p:cNvPr>
          <p:cNvCxnSpPr>
            <a:cxnSpLocks/>
            <a:stCxn id="29" idx="3"/>
            <a:endCxn id="101" idx="2"/>
          </p:cNvCxnSpPr>
          <p:nvPr/>
        </p:nvCxnSpPr>
        <p:spPr>
          <a:xfrm flipV="1">
            <a:off x="4412433" y="3064639"/>
            <a:ext cx="144966" cy="17309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OR 61">
            <a:extLst>
              <a:ext uri="{FF2B5EF4-FFF2-40B4-BE49-F238E27FC236}">
                <a16:creationId xmlns:a16="http://schemas.microsoft.com/office/drawing/2014/main" id="{90B03B8D-373F-C43C-30D9-DE180108DC5F}"/>
              </a:ext>
            </a:extLst>
          </p:cNvPr>
          <p:cNvSpPr/>
          <p:nvPr/>
        </p:nvSpPr>
        <p:spPr>
          <a:xfrm>
            <a:off x="2920320" y="2613643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66" name="Immagine 65">
            <a:extLst>
              <a:ext uri="{FF2B5EF4-FFF2-40B4-BE49-F238E27FC236}">
                <a16:creationId xmlns:a16="http://schemas.microsoft.com/office/drawing/2014/main" id="{D359820B-5970-ACC9-D4D9-24393F7DC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04" y="1510599"/>
            <a:ext cx="584200" cy="596900"/>
          </a:xfrm>
          <a:prstGeom prst="rect">
            <a:avLst/>
          </a:prstGeom>
        </p:spPr>
      </p:pic>
      <p:sp>
        <p:nvSpPr>
          <p:cNvPr id="67" name="Rettangolo 66">
            <a:extLst>
              <a:ext uri="{FF2B5EF4-FFF2-40B4-BE49-F238E27FC236}">
                <a16:creationId xmlns:a16="http://schemas.microsoft.com/office/drawing/2014/main" id="{1F01C0E8-57DD-BB4F-8117-4E135810AD19}"/>
              </a:ext>
            </a:extLst>
          </p:cNvPr>
          <p:cNvSpPr/>
          <p:nvPr/>
        </p:nvSpPr>
        <p:spPr>
          <a:xfrm>
            <a:off x="959070" y="1468712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LR</a:t>
            </a:r>
          </a:p>
          <a:p>
            <a:pPr algn="ctr"/>
            <a:r>
              <a:rPr lang="it-IT" sz="1300" dirty="0">
                <a:solidFill>
                  <a:schemeClr val="tx1"/>
                </a:solidFill>
              </a:rPr>
              <a:t>Encoding</a:t>
            </a:r>
          </a:p>
        </p:txBody>
      </p:sp>
      <p:cxnSp>
        <p:nvCxnSpPr>
          <p:cNvPr id="68" name="Connettore 2 67">
            <a:extLst>
              <a:ext uri="{FF2B5EF4-FFF2-40B4-BE49-F238E27FC236}">
                <a16:creationId xmlns:a16="http://schemas.microsoft.com/office/drawing/2014/main" id="{40EEB9E2-0C73-8D15-BF48-507D04EC671B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603004" y="1702713"/>
            <a:ext cx="356066" cy="11802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OR 68">
            <a:extLst>
              <a:ext uri="{FF2B5EF4-FFF2-40B4-BE49-F238E27FC236}">
                <a16:creationId xmlns:a16="http://schemas.microsoft.com/office/drawing/2014/main" id="{F54BB4BA-D89C-5E15-D03C-876321873DE6}"/>
              </a:ext>
            </a:extLst>
          </p:cNvPr>
          <p:cNvSpPr/>
          <p:nvPr/>
        </p:nvSpPr>
        <p:spPr>
          <a:xfrm>
            <a:off x="1178217" y="3165574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0" name="Connettore 2 69">
            <a:extLst>
              <a:ext uri="{FF2B5EF4-FFF2-40B4-BE49-F238E27FC236}">
                <a16:creationId xmlns:a16="http://schemas.microsoft.com/office/drawing/2014/main" id="{884D47E2-FFDB-824F-09E8-0DD4F195B710}"/>
              </a:ext>
            </a:extLst>
          </p:cNvPr>
          <p:cNvCxnSpPr>
            <a:cxnSpLocks/>
            <a:endCxn id="69" idx="4"/>
          </p:cNvCxnSpPr>
          <p:nvPr/>
        </p:nvCxnSpPr>
        <p:spPr>
          <a:xfrm flipV="1">
            <a:off x="1110200" y="3354432"/>
            <a:ext cx="158485" cy="13831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Connettore 2 70">
            <a:extLst>
              <a:ext uri="{FF2B5EF4-FFF2-40B4-BE49-F238E27FC236}">
                <a16:creationId xmlns:a16="http://schemas.microsoft.com/office/drawing/2014/main" id="{909A76F9-C34B-00BE-DB85-76E2C8E54859}"/>
              </a:ext>
            </a:extLst>
          </p:cNvPr>
          <p:cNvCxnSpPr>
            <a:cxnSpLocks/>
            <a:stCxn id="67" idx="2"/>
            <a:endCxn id="74" idx="0"/>
          </p:cNvCxnSpPr>
          <p:nvPr/>
        </p:nvCxnSpPr>
        <p:spPr>
          <a:xfrm flipH="1">
            <a:off x="1032986" y="1936714"/>
            <a:ext cx="365703" cy="26374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3" name="Immagine 72">
            <a:extLst>
              <a:ext uri="{FF2B5EF4-FFF2-40B4-BE49-F238E27FC236}">
                <a16:creationId xmlns:a16="http://schemas.microsoft.com/office/drawing/2014/main" id="{E75DF447-548E-FC4E-867B-C090FF41D6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6" y="2963269"/>
            <a:ext cx="584200" cy="596900"/>
          </a:xfrm>
          <a:prstGeom prst="rect">
            <a:avLst/>
          </a:prstGeom>
        </p:spPr>
      </p:pic>
      <p:sp>
        <p:nvSpPr>
          <p:cNvPr id="74" name="Rettangolo 73">
            <a:extLst>
              <a:ext uri="{FF2B5EF4-FFF2-40B4-BE49-F238E27FC236}">
                <a16:creationId xmlns:a16="http://schemas.microsoft.com/office/drawing/2014/main" id="{F6A15F35-25C9-44B2-921D-0DD7A530CEFB}"/>
              </a:ext>
            </a:extLst>
          </p:cNvPr>
          <p:cNvSpPr/>
          <p:nvPr/>
        </p:nvSpPr>
        <p:spPr>
          <a:xfrm>
            <a:off x="446432" y="2200455"/>
            <a:ext cx="1173108" cy="1556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</a:rPr>
              <a:t>Interpolation</a:t>
            </a:r>
            <a:endParaRPr lang="it-IT" sz="1300" dirty="0">
              <a:solidFill>
                <a:schemeClr val="tx1"/>
              </a:solidFill>
            </a:endParaRPr>
          </a:p>
        </p:txBody>
      </p:sp>
      <p:cxnSp>
        <p:nvCxnSpPr>
          <p:cNvPr id="75" name="Connettore 2 74">
            <a:extLst>
              <a:ext uri="{FF2B5EF4-FFF2-40B4-BE49-F238E27FC236}">
                <a16:creationId xmlns:a16="http://schemas.microsoft.com/office/drawing/2014/main" id="{30A6559E-2918-9387-A657-02447C268E8D}"/>
              </a:ext>
            </a:extLst>
          </p:cNvPr>
          <p:cNvCxnSpPr>
            <a:cxnSpLocks/>
            <a:stCxn id="4" idx="2"/>
            <a:endCxn id="69" idx="0"/>
          </p:cNvCxnSpPr>
          <p:nvPr/>
        </p:nvCxnSpPr>
        <p:spPr>
          <a:xfrm>
            <a:off x="1215837" y="2467315"/>
            <a:ext cx="52848" cy="6982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Rettangolo 3">
            <a:extLst>
              <a:ext uri="{FF2B5EF4-FFF2-40B4-BE49-F238E27FC236}">
                <a16:creationId xmlns:a16="http://schemas.microsoft.com/office/drawing/2014/main" id="{938C14FB-43CB-B6F2-53A0-57E162CF1ED6}"/>
              </a:ext>
            </a:extLst>
          </p:cNvPr>
          <p:cNvSpPr/>
          <p:nvPr/>
        </p:nvSpPr>
        <p:spPr>
          <a:xfrm>
            <a:off x="805178" y="2318806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F359FB94-553B-D29C-9567-EEC73A54C7FA}"/>
              </a:ext>
            </a:extLst>
          </p:cNvPr>
          <p:cNvCxnSpPr>
            <a:cxnSpLocks/>
            <a:stCxn id="98" idx="0"/>
            <a:endCxn id="102" idx="2"/>
          </p:cNvCxnSpPr>
          <p:nvPr/>
        </p:nvCxnSpPr>
        <p:spPr>
          <a:xfrm flipV="1">
            <a:off x="5181000" y="3122333"/>
            <a:ext cx="178125" cy="8806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0" name="Rettangolo 129">
            <a:extLst>
              <a:ext uri="{FF2B5EF4-FFF2-40B4-BE49-F238E27FC236}">
                <a16:creationId xmlns:a16="http://schemas.microsoft.com/office/drawing/2014/main" id="{00638BF2-314F-DD26-400A-AA7D7D1D1CAB}"/>
              </a:ext>
            </a:extLst>
          </p:cNvPr>
          <p:cNvSpPr/>
          <p:nvPr/>
        </p:nvSpPr>
        <p:spPr>
          <a:xfrm rot="5400000">
            <a:off x="5673131" y="2933009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cxnSp>
        <p:nvCxnSpPr>
          <p:cNvPr id="133" name="Connettore 2 132">
            <a:extLst>
              <a:ext uri="{FF2B5EF4-FFF2-40B4-BE49-F238E27FC236}">
                <a16:creationId xmlns:a16="http://schemas.microsoft.com/office/drawing/2014/main" id="{AB57261E-45B6-F426-7C55-D275D70D9094}"/>
              </a:ext>
            </a:extLst>
          </p:cNvPr>
          <p:cNvCxnSpPr>
            <a:cxnSpLocks/>
            <a:stCxn id="102" idx="0"/>
            <a:endCxn id="97" idx="2"/>
          </p:cNvCxnSpPr>
          <p:nvPr/>
        </p:nvCxnSpPr>
        <p:spPr>
          <a:xfrm>
            <a:off x="5600212" y="3122333"/>
            <a:ext cx="151692" cy="12306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Connettore 2 135">
            <a:extLst>
              <a:ext uri="{FF2B5EF4-FFF2-40B4-BE49-F238E27FC236}">
                <a16:creationId xmlns:a16="http://schemas.microsoft.com/office/drawing/2014/main" id="{57B7A365-30A7-9013-970D-DB9BF11829DA}"/>
              </a:ext>
            </a:extLst>
          </p:cNvPr>
          <p:cNvCxnSpPr>
            <a:cxnSpLocks/>
            <a:stCxn id="97" idx="0"/>
            <a:endCxn id="130" idx="2"/>
          </p:cNvCxnSpPr>
          <p:nvPr/>
        </p:nvCxnSpPr>
        <p:spPr>
          <a:xfrm flipV="1">
            <a:off x="5986514" y="3053553"/>
            <a:ext cx="173961" cy="19184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5" name="Connettore 2 144">
            <a:extLst>
              <a:ext uri="{FF2B5EF4-FFF2-40B4-BE49-F238E27FC236}">
                <a16:creationId xmlns:a16="http://schemas.microsoft.com/office/drawing/2014/main" id="{A100344A-41FD-CF85-8277-84BF53C143FA}"/>
              </a:ext>
            </a:extLst>
          </p:cNvPr>
          <p:cNvCxnSpPr>
            <a:cxnSpLocks/>
            <a:stCxn id="130" idx="0"/>
          </p:cNvCxnSpPr>
          <p:nvPr/>
        </p:nvCxnSpPr>
        <p:spPr>
          <a:xfrm>
            <a:off x="6401562" y="3053553"/>
            <a:ext cx="192604" cy="16878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3" name="Rettangolo 152">
            <a:extLst>
              <a:ext uri="{FF2B5EF4-FFF2-40B4-BE49-F238E27FC236}">
                <a16:creationId xmlns:a16="http://schemas.microsoft.com/office/drawing/2014/main" id="{868A5101-E7B6-C780-8497-C41AF5A22EA3}"/>
              </a:ext>
            </a:extLst>
          </p:cNvPr>
          <p:cNvSpPr/>
          <p:nvPr/>
        </p:nvSpPr>
        <p:spPr>
          <a:xfrm>
            <a:off x="7517278" y="2295387"/>
            <a:ext cx="792575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4" name="Rettangolo 153">
            <a:extLst>
              <a:ext uri="{FF2B5EF4-FFF2-40B4-BE49-F238E27FC236}">
                <a16:creationId xmlns:a16="http://schemas.microsoft.com/office/drawing/2014/main" id="{3DEEB300-FF2F-E474-21B0-A7D982FA30EC}"/>
              </a:ext>
            </a:extLst>
          </p:cNvPr>
          <p:cNvSpPr/>
          <p:nvPr/>
        </p:nvSpPr>
        <p:spPr>
          <a:xfrm rot="5400000">
            <a:off x="7303821" y="2519628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55" name="Rettangolo 154">
            <a:extLst>
              <a:ext uri="{FF2B5EF4-FFF2-40B4-BE49-F238E27FC236}">
                <a16:creationId xmlns:a16="http://schemas.microsoft.com/office/drawing/2014/main" id="{C6C8CF40-8817-5538-8636-95FA7F5AC909}"/>
              </a:ext>
            </a:extLst>
          </p:cNvPr>
          <p:cNvSpPr/>
          <p:nvPr/>
        </p:nvSpPr>
        <p:spPr>
          <a:xfrm rot="5400000">
            <a:off x="7566530" y="3132479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156" name="Rettangolo 155">
            <a:extLst>
              <a:ext uri="{FF2B5EF4-FFF2-40B4-BE49-F238E27FC236}">
                <a16:creationId xmlns:a16="http://schemas.microsoft.com/office/drawing/2014/main" id="{81C9ED10-3184-BF31-14AF-E451B9BB752F}"/>
              </a:ext>
            </a:extLst>
          </p:cNvPr>
          <p:cNvSpPr/>
          <p:nvPr/>
        </p:nvSpPr>
        <p:spPr>
          <a:xfrm rot="5400000">
            <a:off x="7912470" y="3730462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157" name="Connettore 2 156">
            <a:extLst>
              <a:ext uri="{FF2B5EF4-FFF2-40B4-BE49-F238E27FC236}">
                <a16:creationId xmlns:a16="http://schemas.microsoft.com/office/drawing/2014/main" id="{2AB14283-9128-DAD3-15C2-96F2F5138F63}"/>
              </a:ext>
            </a:extLst>
          </p:cNvPr>
          <p:cNvCxnSpPr>
            <a:cxnSpLocks/>
            <a:stCxn id="153" idx="3"/>
            <a:endCxn id="158" idx="2"/>
          </p:cNvCxnSpPr>
          <p:nvPr/>
        </p:nvCxnSpPr>
        <p:spPr>
          <a:xfrm>
            <a:off x="8309853" y="3210398"/>
            <a:ext cx="191483" cy="41903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8" name="Rettangolo 157">
            <a:extLst>
              <a:ext uri="{FF2B5EF4-FFF2-40B4-BE49-F238E27FC236}">
                <a16:creationId xmlns:a16="http://schemas.microsoft.com/office/drawing/2014/main" id="{AA266ECD-1C1E-FB6E-9F66-373EA8560821}"/>
              </a:ext>
            </a:extLst>
          </p:cNvPr>
          <p:cNvSpPr/>
          <p:nvPr/>
        </p:nvSpPr>
        <p:spPr>
          <a:xfrm rot="5400000">
            <a:off x="8121620" y="3510731"/>
            <a:ext cx="996833" cy="23740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</a:rPr>
              <a:t>ATTENTION</a:t>
            </a:r>
          </a:p>
        </p:txBody>
      </p:sp>
      <p:cxnSp>
        <p:nvCxnSpPr>
          <p:cNvPr id="162" name="Connettore 4 161">
            <a:extLst>
              <a:ext uri="{FF2B5EF4-FFF2-40B4-BE49-F238E27FC236}">
                <a16:creationId xmlns:a16="http://schemas.microsoft.com/office/drawing/2014/main" id="{589A67E0-1D4D-6B38-7FB1-805735FD5B35}"/>
              </a:ext>
            </a:extLst>
          </p:cNvPr>
          <p:cNvCxnSpPr>
            <a:cxnSpLocks/>
            <a:stCxn id="97" idx="3"/>
            <a:endCxn id="158" idx="3"/>
          </p:cNvCxnSpPr>
          <p:nvPr/>
        </p:nvCxnSpPr>
        <p:spPr>
          <a:xfrm rot="16200000" flipH="1">
            <a:off x="7224465" y="2732276"/>
            <a:ext cx="40317" cy="2750828"/>
          </a:xfrm>
          <a:prstGeom prst="bentConnector3">
            <a:avLst>
              <a:gd name="adj1" fmla="val 217648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8" name="Rettangolo 167">
            <a:extLst>
              <a:ext uri="{FF2B5EF4-FFF2-40B4-BE49-F238E27FC236}">
                <a16:creationId xmlns:a16="http://schemas.microsoft.com/office/drawing/2014/main" id="{E8E57290-1679-3B6B-CDC8-42592DAA0D30}"/>
              </a:ext>
            </a:extLst>
          </p:cNvPr>
          <p:cNvSpPr/>
          <p:nvPr/>
        </p:nvSpPr>
        <p:spPr>
          <a:xfrm rot="5400000">
            <a:off x="8084735" y="2429103"/>
            <a:ext cx="1035986" cy="20541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Upsample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cxnSp>
        <p:nvCxnSpPr>
          <p:cNvPr id="170" name="Connettore 2 169">
            <a:extLst>
              <a:ext uri="{FF2B5EF4-FFF2-40B4-BE49-F238E27FC236}">
                <a16:creationId xmlns:a16="http://schemas.microsoft.com/office/drawing/2014/main" id="{DEC75AB6-188A-493E-FF00-6DBD632C1D33}"/>
              </a:ext>
            </a:extLst>
          </p:cNvPr>
          <p:cNvCxnSpPr>
            <a:cxnSpLocks/>
          </p:cNvCxnSpPr>
          <p:nvPr/>
        </p:nvCxnSpPr>
        <p:spPr>
          <a:xfrm>
            <a:off x="6828776" y="3222335"/>
            <a:ext cx="534192" cy="292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1" name="Connettore 4 190">
            <a:extLst>
              <a:ext uri="{FF2B5EF4-FFF2-40B4-BE49-F238E27FC236}">
                <a16:creationId xmlns:a16="http://schemas.microsoft.com/office/drawing/2014/main" id="{95BE99C8-8D3E-A8C2-C0AB-477F5D2592DC}"/>
              </a:ext>
            </a:extLst>
          </p:cNvPr>
          <p:cNvCxnSpPr>
            <a:cxnSpLocks/>
            <a:endCxn id="168" idx="1"/>
          </p:cNvCxnSpPr>
          <p:nvPr/>
        </p:nvCxnSpPr>
        <p:spPr>
          <a:xfrm flipV="1">
            <a:off x="6827208" y="2013816"/>
            <a:ext cx="1775520" cy="514612"/>
          </a:xfrm>
          <a:prstGeom prst="bentConnector4">
            <a:avLst>
              <a:gd name="adj1" fmla="val 25009"/>
              <a:gd name="adj2" fmla="val 19295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3" name="Rettangolo 202">
            <a:extLst>
              <a:ext uri="{FF2B5EF4-FFF2-40B4-BE49-F238E27FC236}">
                <a16:creationId xmlns:a16="http://schemas.microsoft.com/office/drawing/2014/main" id="{639B51B5-128A-67A4-A4A2-C06BEC579376}"/>
              </a:ext>
            </a:extLst>
          </p:cNvPr>
          <p:cNvSpPr/>
          <p:nvPr/>
        </p:nvSpPr>
        <p:spPr>
          <a:xfrm rot="5400000">
            <a:off x="8343655" y="3049278"/>
            <a:ext cx="1375794" cy="2344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CONCATENATE</a:t>
            </a:r>
          </a:p>
        </p:txBody>
      </p:sp>
      <p:cxnSp>
        <p:nvCxnSpPr>
          <p:cNvPr id="211" name="Connettore 2 210">
            <a:extLst>
              <a:ext uri="{FF2B5EF4-FFF2-40B4-BE49-F238E27FC236}">
                <a16:creationId xmlns:a16="http://schemas.microsoft.com/office/drawing/2014/main" id="{5FFBE1F7-CEDE-5338-5CFE-498F59FCE93C}"/>
              </a:ext>
            </a:extLst>
          </p:cNvPr>
          <p:cNvCxnSpPr>
            <a:cxnSpLocks/>
            <a:stCxn id="168" idx="0"/>
            <a:endCxn id="203" idx="2"/>
          </p:cNvCxnSpPr>
          <p:nvPr/>
        </p:nvCxnSpPr>
        <p:spPr>
          <a:xfrm>
            <a:off x="8705434" y="2531809"/>
            <a:ext cx="208889" cy="6346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Connettore 2 216">
            <a:extLst>
              <a:ext uri="{FF2B5EF4-FFF2-40B4-BE49-F238E27FC236}">
                <a16:creationId xmlns:a16="http://schemas.microsoft.com/office/drawing/2014/main" id="{C809AF82-FD35-E01A-B20C-BF8A04F295C3}"/>
              </a:ext>
            </a:extLst>
          </p:cNvPr>
          <p:cNvCxnSpPr>
            <a:cxnSpLocks/>
            <a:stCxn id="158" idx="0"/>
            <a:endCxn id="203" idx="2"/>
          </p:cNvCxnSpPr>
          <p:nvPr/>
        </p:nvCxnSpPr>
        <p:spPr>
          <a:xfrm flipV="1">
            <a:off x="8738738" y="3166508"/>
            <a:ext cx="175585" cy="462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5" name="Rettangolo 234">
            <a:extLst>
              <a:ext uri="{FF2B5EF4-FFF2-40B4-BE49-F238E27FC236}">
                <a16:creationId xmlns:a16="http://schemas.microsoft.com/office/drawing/2014/main" id="{4418B84B-C995-55CC-7E57-D5E5C38E64F4}"/>
              </a:ext>
            </a:extLst>
          </p:cNvPr>
          <p:cNvSpPr/>
          <p:nvPr/>
        </p:nvSpPr>
        <p:spPr>
          <a:xfrm rot="5400000">
            <a:off x="9004982" y="3106863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37" name="Connettore 2 236">
            <a:extLst>
              <a:ext uri="{FF2B5EF4-FFF2-40B4-BE49-F238E27FC236}">
                <a16:creationId xmlns:a16="http://schemas.microsoft.com/office/drawing/2014/main" id="{B1E3E41D-0746-01DC-9A09-3D3447C295AE}"/>
              </a:ext>
            </a:extLst>
          </p:cNvPr>
          <p:cNvCxnSpPr>
            <a:cxnSpLocks/>
            <a:stCxn id="203" idx="0"/>
            <a:endCxn id="235" idx="2"/>
          </p:cNvCxnSpPr>
          <p:nvPr/>
        </p:nvCxnSpPr>
        <p:spPr>
          <a:xfrm>
            <a:off x="9148782" y="3166508"/>
            <a:ext cx="192605" cy="146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Connettore 2 239">
            <a:extLst>
              <a:ext uri="{FF2B5EF4-FFF2-40B4-BE49-F238E27FC236}">
                <a16:creationId xmlns:a16="http://schemas.microsoft.com/office/drawing/2014/main" id="{0A69C63D-495E-5E1C-60AB-7EF909D04314}"/>
              </a:ext>
            </a:extLst>
          </p:cNvPr>
          <p:cNvCxnSpPr>
            <a:cxnSpLocks/>
          </p:cNvCxnSpPr>
          <p:nvPr/>
        </p:nvCxnSpPr>
        <p:spPr>
          <a:xfrm flipH="1">
            <a:off x="8624162" y="1346993"/>
            <a:ext cx="208015" cy="66437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7" name="CasellaDiTesto 246">
            <a:extLst>
              <a:ext uri="{FF2B5EF4-FFF2-40B4-BE49-F238E27FC236}">
                <a16:creationId xmlns:a16="http://schemas.microsoft.com/office/drawing/2014/main" id="{75F4E109-B7C0-A785-FEE6-B99B592F257C}"/>
              </a:ext>
            </a:extLst>
          </p:cNvPr>
          <p:cNvSpPr txBox="1"/>
          <p:nvPr/>
        </p:nvSpPr>
        <p:spPr>
          <a:xfrm>
            <a:off x="8156806" y="4117735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DECODER</a:t>
            </a:r>
          </a:p>
        </p:txBody>
      </p:sp>
      <p:sp>
        <p:nvSpPr>
          <p:cNvPr id="248" name="Rettangolo 247">
            <a:extLst>
              <a:ext uri="{FF2B5EF4-FFF2-40B4-BE49-F238E27FC236}">
                <a16:creationId xmlns:a16="http://schemas.microsoft.com/office/drawing/2014/main" id="{A74B8C53-3982-196C-6E09-DE42E0F20451}"/>
              </a:ext>
            </a:extLst>
          </p:cNvPr>
          <p:cNvSpPr/>
          <p:nvPr/>
        </p:nvSpPr>
        <p:spPr>
          <a:xfrm rot="5400000">
            <a:off x="9545860" y="2920815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sp>
        <p:nvSpPr>
          <p:cNvPr id="249" name="Rettangolo 248">
            <a:extLst>
              <a:ext uri="{FF2B5EF4-FFF2-40B4-BE49-F238E27FC236}">
                <a16:creationId xmlns:a16="http://schemas.microsoft.com/office/drawing/2014/main" id="{3FEF3946-1D4A-AEB1-DFBC-A82C74BB3E1B}"/>
              </a:ext>
            </a:extLst>
          </p:cNvPr>
          <p:cNvSpPr/>
          <p:nvPr/>
        </p:nvSpPr>
        <p:spPr>
          <a:xfrm rot="5400000">
            <a:off x="10313296" y="3066324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cxnSp>
        <p:nvCxnSpPr>
          <p:cNvPr id="252" name="Connettore 2 251">
            <a:extLst>
              <a:ext uri="{FF2B5EF4-FFF2-40B4-BE49-F238E27FC236}">
                <a16:creationId xmlns:a16="http://schemas.microsoft.com/office/drawing/2014/main" id="{798AEF9D-D8EB-2638-8A61-85E443D1ED97}"/>
              </a:ext>
            </a:extLst>
          </p:cNvPr>
          <p:cNvCxnSpPr>
            <a:cxnSpLocks/>
            <a:stCxn id="245" idx="3"/>
            <a:endCxn id="248" idx="2"/>
          </p:cNvCxnSpPr>
          <p:nvPr/>
        </p:nvCxnSpPr>
        <p:spPr>
          <a:xfrm flipV="1">
            <a:off x="9661850" y="3037517"/>
            <a:ext cx="711209" cy="723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Connettore 2 254">
            <a:extLst>
              <a:ext uri="{FF2B5EF4-FFF2-40B4-BE49-F238E27FC236}">
                <a16:creationId xmlns:a16="http://schemas.microsoft.com/office/drawing/2014/main" id="{16A90D91-2847-4014-2A5C-42EC546119D6}"/>
              </a:ext>
            </a:extLst>
          </p:cNvPr>
          <p:cNvCxnSpPr>
            <a:cxnSpLocks/>
            <a:stCxn id="248" idx="0"/>
            <a:endCxn id="249" idx="2"/>
          </p:cNvCxnSpPr>
          <p:nvPr/>
        </p:nvCxnSpPr>
        <p:spPr>
          <a:xfrm>
            <a:off x="10606461" y="3037517"/>
            <a:ext cx="534034" cy="145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8" name="Connettore 2 257">
            <a:extLst>
              <a:ext uri="{FF2B5EF4-FFF2-40B4-BE49-F238E27FC236}">
                <a16:creationId xmlns:a16="http://schemas.microsoft.com/office/drawing/2014/main" id="{C206AEFD-B6FD-F8B3-D0F7-EEF4B1768134}"/>
              </a:ext>
            </a:extLst>
          </p:cNvPr>
          <p:cNvCxnSpPr>
            <a:cxnSpLocks/>
            <a:endCxn id="248" idx="1"/>
          </p:cNvCxnSpPr>
          <p:nvPr/>
        </p:nvCxnSpPr>
        <p:spPr>
          <a:xfrm flipH="1">
            <a:off x="10489760" y="1355685"/>
            <a:ext cx="193962" cy="73793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0" name="Connettore 2 259">
            <a:extLst>
              <a:ext uri="{FF2B5EF4-FFF2-40B4-BE49-F238E27FC236}">
                <a16:creationId xmlns:a16="http://schemas.microsoft.com/office/drawing/2014/main" id="{A6F5C366-0AEE-4025-A3C6-207018A99D84}"/>
              </a:ext>
            </a:extLst>
          </p:cNvPr>
          <p:cNvCxnSpPr>
            <a:cxnSpLocks/>
            <a:endCxn id="249" idx="1"/>
          </p:cNvCxnSpPr>
          <p:nvPr/>
        </p:nvCxnSpPr>
        <p:spPr>
          <a:xfrm flipH="1">
            <a:off x="11257196" y="1350149"/>
            <a:ext cx="420430" cy="88897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5" name="Connettore 4 274">
            <a:extLst>
              <a:ext uri="{FF2B5EF4-FFF2-40B4-BE49-F238E27FC236}">
                <a16:creationId xmlns:a16="http://schemas.microsoft.com/office/drawing/2014/main" id="{EE9BCD7E-8EFC-6FDA-1062-BC66595EA4AC}"/>
              </a:ext>
            </a:extLst>
          </p:cNvPr>
          <p:cNvCxnSpPr>
            <a:cxnSpLocks/>
          </p:cNvCxnSpPr>
          <p:nvPr/>
        </p:nvCxnSpPr>
        <p:spPr>
          <a:xfrm>
            <a:off x="9678780" y="1820058"/>
            <a:ext cx="820866" cy="299696"/>
          </a:xfrm>
          <a:prstGeom prst="bentConnector3">
            <a:avLst>
              <a:gd name="adj1" fmla="val 9613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6" name="Connettore 4 285">
            <a:extLst>
              <a:ext uri="{FF2B5EF4-FFF2-40B4-BE49-F238E27FC236}">
                <a16:creationId xmlns:a16="http://schemas.microsoft.com/office/drawing/2014/main" id="{A6B982BD-40F1-2D0C-4B0C-1C43531B8323}"/>
              </a:ext>
            </a:extLst>
          </p:cNvPr>
          <p:cNvCxnSpPr>
            <a:cxnSpLocks/>
            <a:endCxn id="249" idx="1"/>
          </p:cNvCxnSpPr>
          <p:nvPr/>
        </p:nvCxnSpPr>
        <p:spPr>
          <a:xfrm>
            <a:off x="10625114" y="2135452"/>
            <a:ext cx="632082" cy="1036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8" name="Connettore 4 307">
            <a:extLst>
              <a:ext uri="{FF2B5EF4-FFF2-40B4-BE49-F238E27FC236}">
                <a16:creationId xmlns:a16="http://schemas.microsoft.com/office/drawing/2014/main" id="{0412D2EA-AEFA-322F-18FD-A5C844FA5CD8}"/>
              </a:ext>
            </a:extLst>
          </p:cNvPr>
          <p:cNvCxnSpPr>
            <a:cxnSpLocks/>
            <a:stCxn id="98" idx="3"/>
            <a:endCxn id="248" idx="3"/>
          </p:cNvCxnSpPr>
          <p:nvPr/>
        </p:nvCxnSpPr>
        <p:spPr>
          <a:xfrm rot="5400000" flipH="1" flipV="1">
            <a:off x="7741167" y="1303943"/>
            <a:ext cx="71120" cy="5426065"/>
          </a:xfrm>
          <a:prstGeom prst="bentConnector3">
            <a:avLst>
              <a:gd name="adj1" fmla="val -174382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1" name="Connettore 4 310">
            <a:extLst>
              <a:ext uri="{FF2B5EF4-FFF2-40B4-BE49-F238E27FC236}">
                <a16:creationId xmlns:a16="http://schemas.microsoft.com/office/drawing/2014/main" id="{20382E50-067A-44AF-B6FB-33573EA76FC6}"/>
              </a:ext>
            </a:extLst>
          </p:cNvPr>
          <p:cNvCxnSpPr>
            <a:cxnSpLocks/>
            <a:stCxn id="53" idx="2"/>
            <a:endCxn id="249" idx="3"/>
          </p:cNvCxnSpPr>
          <p:nvPr/>
        </p:nvCxnSpPr>
        <p:spPr>
          <a:xfrm rot="5400000" flipH="1" flipV="1">
            <a:off x="7145560" y="336189"/>
            <a:ext cx="320900" cy="7902371"/>
          </a:xfrm>
          <a:prstGeom prst="bentConnector3">
            <a:avLst>
              <a:gd name="adj1" fmla="val -712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9" name="Rettangolo 318">
            <a:extLst>
              <a:ext uri="{FF2B5EF4-FFF2-40B4-BE49-F238E27FC236}">
                <a16:creationId xmlns:a16="http://schemas.microsoft.com/office/drawing/2014/main" id="{94933AD1-1B18-5096-7ED8-73D906B14805}"/>
              </a:ext>
            </a:extLst>
          </p:cNvPr>
          <p:cNvSpPr/>
          <p:nvPr/>
        </p:nvSpPr>
        <p:spPr>
          <a:xfrm rot="5400000">
            <a:off x="11059083" y="3049914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20" name="Connettore 2 319">
            <a:extLst>
              <a:ext uri="{FF2B5EF4-FFF2-40B4-BE49-F238E27FC236}">
                <a16:creationId xmlns:a16="http://schemas.microsoft.com/office/drawing/2014/main" id="{FB793541-6FC7-58EF-E6AA-3B69EEAE5C22}"/>
              </a:ext>
            </a:extLst>
          </p:cNvPr>
          <p:cNvCxnSpPr>
            <a:cxnSpLocks/>
            <a:stCxn id="249" idx="0"/>
            <a:endCxn id="319" idx="2"/>
          </p:cNvCxnSpPr>
          <p:nvPr/>
        </p:nvCxnSpPr>
        <p:spPr>
          <a:xfrm>
            <a:off x="11373897" y="3183026"/>
            <a:ext cx="303730" cy="199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Rettangolo 96">
            <a:extLst>
              <a:ext uri="{FF2B5EF4-FFF2-40B4-BE49-F238E27FC236}">
                <a16:creationId xmlns:a16="http://schemas.microsoft.com/office/drawing/2014/main" id="{2577A70E-BF1B-338E-4476-46246D9833CA}"/>
              </a:ext>
            </a:extLst>
          </p:cNvPr>
          <p:cNvSpPr/>
          <p:nvPr/>
        </p:nvSpPr>
        <p:spPr>
          <a:xfrm rot="5400000">
            <a:off x="5027071" y="3128089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98" name="Rettangolo 97">
            <a:extLst>
              <a:ext uri="{FF2B5EF4-FFF2-40B4-BE49-F238E27FC236}">
                <a16:creationId xmlns:a16="http://schemas.microsoft.com/office/drawing/2014/main" id="{17E9251F-18CF-44D8-740C-BA7A1EF89255}"/>
              </a:ext>
            </a:extLst>
          </p:cNvPr>
          <p:cNvSpPr/>
          <p:nvPr/>
        </p:nvSpPr>
        <p:spPr>
          <a:xfrm rot="5400000">
            <a:off x="4221557" y="3093093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101" name="Rettangolo 100">
            <a:extLst>
              <a:ext uri="{FF2B5EF4-FFF2-40B4-BE49-F238E27FC236}">
                <a16:creationId xmlns:a16="http://schemas.microsoft.com/office/drawing/2014/main" id="{28F2BDCC-31FA-FEB9-03E8-7FF993041F2D}"/>
              </a:ext>
            </a:extLst>
          </p:cNvPr>
          <p:cNvSpPr/>
          <p:nvPr/>
        </p:nvSpPr>
        <p:spPr>
          <a:xfrm rot="5400000">
            <a:off x="4070055" y="2944095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02" name="Rettangolo 101">
            <a:extLst>
              <a:ext uri="{FF2B5EF4-FFF2-40B4-BE49-F238E27FC236}">
                <a16:creationId xmlns:a16="http://schemas.microsoft.com/office/drawing/2014/main" id="{6DB969F4-201E-6ED7-4C3D-10F3CA8F7CB3}"/>
              </a:ext>
            </a:extLst>
          </p:cNvPr>
          <p:cNvSpPr/>
          <p:nvPr/>
        </p:nvSpPr>
        <p:spPr>
          <a:xfrm rot="5400000">
            <a:off x="4871781" y="3001789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37CF15E4-2966-70AB-5E23-F5FABEB13415}"/>
              </a:ext>
            </a:extLst>
          </p:cNvPr>
          <p:cNvSpPr/>
          <p:nvPr/>
        </p:nvSpPr>
        <p:spPr>
          <a:xfrm rot="5400000">
            <a:off x="5869333" y="3105030"/>
            <a:ext cx="1684276" cy="23461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BOTTLENECK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437032A8-A693-D39C-4B51-5CAABBFA8EBC}"/>
              </a:ext>
            </a:extLst>
          </p:cNvPr>
          <p:cNvSpPr/>
          <p:nvPr/>
        </p:nvSpPr>
        <p:spPr>
          <a:xfrm>
            <a:off x="3811017" y="6447820"/>
            <a:ext cx="1684276" cy="23461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BOTTLENECK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32F2EEF-AD89-0317-49AC-DA24A672B518}"/>
              </a:ext>
            </a:extLst>
          </p:cNvPr>
          <p:cNvSpPr txBox="1"/>
          <p:nvPr/>
        </p:nvSpPr>
        <p:spPr>
          <a:xfrm>
            <a:off x="5667383" y="6334292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=</a:t>
            </a:r>
          </a:p>
        </p:txBody>
      </p:sp>
      <p:cxnSp>
        <p:nvCxnSpPr>
          <p:cNvPr id="12" name="Connettore 4 11">
            <a:extLst>
              <a:ext uri="{FF2B5EF4-FFF2-40B4-BE49-F238E27FC236}">
                <a16:creationId xmlns:a16="http://schemas.microsoft.com/office/drawing/2014/main" id="{21710484-3BB3-A25C-C877-69FC5029D3E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863770" y="2207415"/>
            <a:ext cx="551931" cy="1742103"/>
          </a:xfrm>
          <a:prstGeom prst="bentConnector3">
            <a:avLst>
              <a:gd name="adj1" fmla="val -446187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ttangolo 6">
            <a:extLst>
              <a:ext uri="{FF2B5EF4-FFF2-40B4-BE49-F238E27FC236}">
                <a16:creationId xmlns:a16="http://schemas.microsoft.com/office/drawing/2014/main" id="{0D61BDD9-1228-54A3-5AE7-70912F38C870}"/>
              </a:ext>
            </a:extLst>
          </p:cNvPr>
          <p:cNvSpPr/>
          <p:nvPr/>
        </p:nvSpPr>
        <p:spPr>
          <a:xfrm>
            <a:off x="1780985" y="5748172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4D7D12B1-B9A2-7A18-FE56-74753E168866}"/>
              </a:ext>
            </a:extLst>
          </p:cNvPr>
          <p:cNvSpPr/>
          <p:nvPr/>
        </p:nvSpPr>
        <p:spPr>
          <a:xfrm>
            <a:off x="6139101" y="6447819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</p:spTree>
    <p:extLst>
      <p:ext uri="{BB962C8B-B14F-4D97-AF65-F5344CB8AC3E}">
        <p14:creationId xmlns:p14="http://schemas.microsoft.com/office/powerpoint/2010/main" val="1718998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4C5D72-7CA8-B368-4244-34147DF00A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UNet</a:t>
            </a:r>
            <a:r>
              <a:rPr lang="it-IT" dirty="0"/>
              <a:t> for super-</a:t>
            </a:r>
            <a:r>
              <a:rPr lang="it-IT" dirty="0" err="1"/>
              <a:t>resolution</a:t>
            </a:r>
            <a:r>
              <a:rPr lang="it-IT" dirty="0"/>
              <a:t> 3</a:t>
            </a:r>
            <a:br>
              <a:rPr lang="it-IT" dirty="0"/>
            </a:br>
            <a:r>
              <a:rPr lang="it-IT" dirty="0"/>
              <a:t>(</a:t>
            </a:r>
            <a:r>
              <a:rPr lang="it-IT" dirty="0" err="1"/>
              <a:t>Residual</a:t>
            </a:r>
            <a:r>
              <a:rPr lang="it-IT" dirty="0"/>
              <a:t> </a:t>
            </a:r>
            <a:r>
              <a:rPr lang="it-IT" dirty="0" err="1"/>
              <a:t>Attention</a:t>
            </a:r>
            <a:r>
              <a:rPr lang="it-IT" dirty="0"/>
              <a:t> </a:t>
            </a:r>
            <a:r>
              <a:rPr lang="it-IT" dirty="0" err="1"/>
              <a:t>Unet</a:t>
            </a:r>
            <a:r>
              <a:rPr lang="it-IT" dirty="0"/>
              <a:t>)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71BCD6AE-1EC6-3EAA-3812-4685C208B39B}"/>
              </a:ext>
            </a:extLst>
          </p:cNvPr>
          <p:cNvSpPr txBox="1"/>
          <p:nvPr/>
        </p:nvSpPr>
        <p:spPr>
          <a:xfrm>
            <a:off x="2910509" y="937697"/>
            <a:ext cx="609765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 dirty="0">
                <a:solidFill>
                  <a:schemeClr val="accent6"/>
                </a:solidFill>
              </a:rPr>
              <a:t>BEST</a:t>
            </a:r>
          </a:p>
        </p:txBody>
      </p:sp>
    </p:spTree>
    <p:extLst>
      <p:ext uri="{BB962C8B-B14F-4D97-AF65-F5344CB8AC3E}">
        <p14:creationId xmlns:p14="http://schemas.microsoft.com/office/powerpoint/2010/main" val="3919645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89325448-9CDB-3DFA-B237-1F17DD160F38}"/>
              </a:ext>
            </a:extLst>
          </p:cNvPr>
          <p:cNvSpPr/>
          <p:nvPr/>
        </p:nvSpPr>
        <p:spPr>
          <a:xfrm>
            <a:off x="1706124" y="2071002"/>
            <a:ext cx="2706309" cy="27017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45" name="Rettangolo 244">
            <a:extLst>
              <a:ext uri="{FF2B5EF4-FFF2-40B4-BE49-F238E27FC236}">
                <a16:creationId xmlns:a16="http://schemas.microsoft.com/office/drawing/2014/main" id="{BDD3CC7E-776D-B4F3-25CE-4673B281A632}"/>
              </a:ext>
            </a:extLst>
          </p:cNvPr>
          <p:cNvSpPr/>
          <p:nvPr/>
        </p:nvSpPr>
        <p:spPr>
          <a:xfrm>
            <a:off x="7200243" y="1758975"/>
            <a:ext cx="2461608" cy="27017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18" name="Connettore 2 117">
            <a:extLst>
              <a:ext uri="{FF2B5EF4-FFF2-40B4-BE49-F238E27FC236}">
                <a16:creationId xmlns:a16="http://schemas.microsoft.com/office/drawing/2014/main" id="{8F0F750E-F5A9-9EB3-54B0-3AA725237285}"/>
              </a:ext>
            </a:extLst>
          </p:cNvPr>
          <p:cNvCxnSpPr>
            <a:cxnSpLocks/>
            <a:stCxn id="101" idx="0"/>
            <a:endCxn id="98" idx="2"/>
          </p:cNvCxnSpPr>
          <p:nvPr/>
        </p:nvCxnSpPr>
        <p:spPr>
          <a:xfrm>
            <a:off x="4798486" y="3064639"/>
            <a:ext cx="147904" cy="1457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Connettore 2 130">
            <a:extLst>
              <a:ext uri="{FF2B5EF4-FFF2-40B4-BE49-F238E27FC236}">
                <a16:creationId xmlns:a16="http://schemas.microsoft.com/office/drawing/2014/main" id="{CDC01E46-CBF2-06A5-3C2E-35863A69E5F3}"/>
              </a:ext>
            </a:extLst>
          </p:cNvPr>
          <p:cNvCxnSpPr>
            <a:cxnSpLocks/>
          </p:cNvCxnSpPr>
          <p:nvPr/>
        </p:nvCxnSpPr>
        <p:spPr>
          <a:xfrm flipV="1">
            <a:off x="3763592" y="1351883"/>
            <a:ext cx="8526280" cy="760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3" name="Connettore 2 142">
            <a:extLst>
              <a:ext uri="{FF2B5EF4-FFF2-40B4-BE49-F238E27FC236}">
                <a16:creationId xmlns:a16="http://schemas.microsoft.com/office/drawing/2014/main" id="{011C7988-63A2-68EB-A262-08BF31A21F4C}"/>
              </a:ext>
            </a:extLst>
          </p:cNvPr>
          <p:cNvCxnSpPr>
            <a:cxnSpLocks/>
          </p:cNvCxnSpPr>
          <p:nvPr/>
        </p:nvCxnSpPr>
        <p:spPr>
          <a:xfrm flipH="1">
            <a:off x="6711471" y="1338980"/>
            <a:ext cx="125981" cy="104121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Connettore 2 143">
            <a:extLst>
              <a:ext uri="{FF2B5EF4-FFF2-40B4-BE49-F238E27FC236}">
                <a16:creationId xmlns:a16="http://schemas.microsoft.com/office/drawing/2014/main" id="{0DFF4473-8A77-CC8F-B8D4-1AFE0447F791}"/>
              </a:ext>
            </a:extLst>
          </p:cNvPr>
          <p:cNvCxnSpPr>
            <a:cxnSpLocks/>
            <a:endCxn id="97" idx="1"/>
          </p:cNvCxnSpPr>
          <p:nvPr/>
        </p:nvCxnSpPr>
        <p:spPr>
          <a:xfrm>
            <a:off x="5795704" y="1359974"/>
            <a:ext cx="73505" cy="104328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3" name="Connettore 2 232">
            <a:extLst>
              <a:ext uri="{FF2B5EF4-FFF2-40B4-BE49-F238E27FC236}">
                <a16:creationId xmlns:a16="http://schemas.microsoft.com/office/drawing/2014/main" id="{15E985E9-EA54-E531-A863-A45549CF8C16}"/>
              </a:ext>
            </a:extLst>
          </p:cNvPr>
          <p:cNvCxnSpPr>
            <a:cxnSpLocks/>
            <a:endCxn id="98" idx="1"/>
          </p:cNvCxnSpPr>
          <p:nvPr/>
        </p:nvCxnSpPr>
        <p:spPr>
          <a:xfrm>
            <a:off x="4981617" y="1362299"/>
            <a:ext cx="82078" cy="100596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Rettangolo 29">
            <a:extLst>
              <a:ext uri="{FF2B5EF4-FFF2-40B4-BE49-F238E27FC236}">
                <a16:creationId xmlns:a16="http://schemas.microsoft.com/office/drawing/2014/main" id="{71B9676C-D8CE-9C66-8607-07700F6514C9}"/>
              </a:ext>
            </a:extLst>
          </p:cNvPr>
          <p:cNvSpPr/>
          <p:nvPr/>
        </p:nvSpPr>
        <p:spPr>
          <a:xfrm rot="5400000">
            <a:off x="185558" y="3108670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BFCCAA6C-45FD-3C9E-E7C0-2B650E8CB61C}"/>
              </a:ext>
            </a:extLst>
          </p:cNvPr>
          <p:cNvCxnSpPr>
            <a:cxnSpLocks/>
          </p:cNvCxnSpPr>
          <p:nvPr/>
        </p:nvCxnSpPr>
        <p:spPr>
          <a:xfrm>
            <a:off x="603004" y="3238097"/>
            <a:ext cx="213036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Rettangolo 35">
            <a:extLst>
              <a:ext uri="{FF2B5EF4-FFF2-40B4-BE49-F238E27FC236}">
                <a16:creationId xmlns:a16="http://schemas.microsoft.com/office/drawing/2014/main" id="{320D5DE2-014E-E7BB-B00D-05434708D234}"/>
              </a:ext>
            </a:extLst>
          </p:cNvPr>
          <p:cNvSpPr/>
          <p:nvPr/>
        </p:nvSpPr>
        <p:spPr>
          <a:xfrm>
            <a:off x="45719" y="783985"/>
            <a:ext cx="359481" cy="4294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9AD9D1B4-478E-1017-C894-26152C6A260A}"/>
              </a:ext>
            </a:extLst>
          </p:cNvPr>
          <p:cNvCxnSpPr>
            <a:cxnSpLocks/>
          </p:cNvCxnSpPr>
          <p:nvPr/>
        </p:nvCxnSpPr>
        <p:spPr>
          <a:xfrm>
            <a:off x="1326868" y="3222335"/>
            <a:ext cx="368913" cy="7876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FF806B8F-5449-09BE-DA82-2BD80A4AAC40}"/>
              </a:ext>
            </a:extLst>
          </p:cNvPr>
          <p:cNvCxnSpPr>
            <a:cxnSpLocks/>
          </p:cNvCxnSpPr>
          <p:nvPr/>
        </p:nvCxnSpPr>
        <p:spPr>
          <a:xfrm>
            <a:off x="405200" y="983900"/>
            <a:ext cx="253281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ttangolo 38">
            <a:extLst>
              <a:ext uri="{FF2B5EF4-FFF2-40B4-BE49-F238E27FC236}">
                <a16:creationId xmlns:a16="http://schemas.microsoft.com/office/drawing/2014/main" id="{D10390E3-D428-78E3-0C9C-934C838FD7D6}"/>
              </a:ext>
            </a:extLst>
          </p:cNvPr>
          <p:cNvSpPr/>
          <p:nvPr/>
        </p:nvSpPr>
        <p:spPr>
          <a:xfrm>
            <a:off x="648690" y="755460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Pos Encoding</a:t>
            </a:r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200164F5-9730-F058-C4F0-A0B9C572C9B5}"/>
              </a:ext>
            </a:extLst>
          </p:cNvPr>
          <p:cNvSpPr/>
          <p:nvPr/>
        </p:nvSpPr>
        <p:spPr>
          <a:xfrm>
            <a:off x="2269919" y="1140235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Time MLP</a:t>
            </a:r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3D320681-DF1A-6AC0-30B5-D70E7F5093AF}"/>
              </a:ext>
            </a:extLst>
          </p:cNvPr>
          <p:cNvSpPr/>
          <p:nvPr/>
        </p:nvSpPr>
        <p:spPr>
          <a:xfrm rot="5400000">
            <a:off x="3356808" y="12039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F7AC9600-8005-3601-EA1B-2B8C6E9A4A7F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1523839" y="968570"/>
            <a:ext cx="746080" cy="405666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694ECCB4-8599-5752-7CE2-7EEB528F122A}"/>
              </a:ext>
            </a:extLst>
          </p:cNvPr>
          <p:cNvCxnSpPr>
            <a:cxnSpLocks/>
            <a:endCxn id="41" idx="2"/>
          </p:cNvCxnSpPr>
          <p:nvPr/>
        </p:nvCxnSpPr>
        <p:spPr>
          <a:xfrm flipV="1">
            <a:off x="3149157" y="1357019"/>
            <a:ext cx="298938" cy="73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DB1ABA58-D41F-25FD-826C-D10A44CA4B45}"/>
              </a:ext>
            </a:extLst>
          </p:cNvPr>
          <p:cNvCxnSpPr>
            <a:cxnSpLocks/>
            <a:stCxn id="41" idx="3"/>
          </p:cNvCxnSpPr>
          <p:nvPr/>
        </p:nvCxnSpPr>
        <p:spPr>
          <a:xfrm flipH="1">
            <a:off x="3010788" y="1601355"/>
            <a:ext cx="590356" cy="1012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6" name="Immagine 65">
            <a:extLst>
              <a:ext uri="{FF2B5EF4-FFF2-40B4-BE49-F238E27FC236}">
                <a16:creationId xmlns:a16="http://schemas.microsoft.com/office/drawing/2014/main" id="{D359820B-5970-ACC9-D4D9-24393F7DC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4" y="1510599"/>
            <a:ext cx="584200" cy="596900"/>
          </a:xfrm>
          <a:prstGeom prst="rect">
            <a:avLst/>
          </a:prstGeom>
        </p:spPr>
      </p:pic>
      <p:sp>
        <p:nvSpPr>
          <p:cNvPr id="67" name="Rettangolo 66">
            <a:extLst>
              <a:ext uri="{FF2B5EF4-FFF2-40B4-BE49-F238E27FC236}">
                <a16:creationId xmlns:a16="http://schemas.microsoft.com/office/drawing/2014/main" id="{1F01C0E8-57DD-BB4F-8117-4E135810AD19}"/>
              </a:ext>
            </a:extLst>
          </p:cNvPr>
          <p:cNvSpPr/>
          <p:nvPr/>
        </p:nvSpPr>
        <p:spPr>
          <a:xfrm>
            <a:off x="959070" y="1468712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LR</a:t>
            </a:r>
          </a:p>
          <a:p>
            <a:pPr algn="ctr"/>
            <a:r>
              <a:rPr lang="it-IT" sz="1300" dirty="0">
                <a:solidFill>
                  <a:schemeClr val="tx1"/>
                </a:solidFill>
              </a:rPr>
              <a:t>Encoding</a:t>
            </a:r>
          </a:p>
        </p:txBody>
      </p:sp>
      <p:cxnSp>
        <p:nvCxnSpPr>
          <p:cNvPr id="68" name="Connettore 2 67">
            <a:extLst>
              <a:ext uri="{FF2B5EF4-FFF2-40B4-BE49-F238E27FC236}">
                <a16:creationId xmlns:a16="http://schemas.microsoft.com/office/drawing/2014/main" id="{40EEB9E2-0C73-8D15-BF48-507D04EC671B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603004" y="1702713"/>
            <a:ext cx="356066" cy="11802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OR 68">
            <a:extLst>
              <a:ext uri="{FF2B5EF4-FFF2-40B4-BE49-F238E27FC236}">
                <a16:creationId xmlns:a16="http://schemas.microsoft.com/office/drawing/2014/main" id="{F54BB4BA-D89C-5E15-D03C-876321873DE6}"/>
              </a:ext>
            </a:extLst>
          </p:cNvPr>
          <p:cNvSpPr/>
          <p:nvPr/>
        </p:nvSpPr>
        <p:spPr>
          <a:xfrm>
            <a:off x="1178217" y="3165574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0" name="Connettore 2 69">
            <a:extLst>
              <a:ext uri="{FF2B5EF4-FFF2-40B4-BE49-F238E27FC236}">
                <a16:creationId xmlns:a16="http://schemas.microsoft.com/office/drawing/2014/main" id="{884D47E2-FFDB-824F-09E8-0DD4F195B710}"/>
              </a:ext>
            </a:extLst>
          </p:cNvPr>
          <p:cNvCxnSpPr>
            <a:cxnSpLocks/>
            <a:endCxn id="69" idx="4"/>
          </p:cNvCxnSpPr>
          <p:nvPr/>
        </p:nvCxnSpPr>
        <p:spPr>
          <a:xfrm flipV="1">
            <a:off x="1110200" y="3354432"/>
            <a:ext cx="158485" cy="13831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Connettore 2 70">
            <a:extLst>
              <a:ext uri="{FF2B5EF4-FFF2-40B4-BE49-F238E27FC236}">
                <a16:creationId xmlns:a16="http://schemas.microsoft.com/office/drawing/2014/main" id="{909A76F9-C34B-00BE-DB85-76E2C8E54859}"/>
              </a:ext>
            </a:extLst>
          </p:cNvPr>
          <p:cNvCxnSpPr>
            <a:cxnSpLocks/>
            <a:stCxn id="67" idx="2"/>
            <a:endCxn id="74" idx="0"/>
          </p:cNvCxnSpPr>
          <p:nvPr/>
        </p:nvCxnSpPr>
        <p:spPr>
          <a:xfrm flipH="1">
            <a:off x="1032986" y="1936714"/>
            <a:ext cx="365703" cy="26374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3" name="Immagine 72">
            <a:extLst>
              <a:ext uri="{FF2B5EF4-FFF2-40B4-BE49-F238E27FC236}">
                <a16:creationId xmlns:a16="http://schemas.microsoft.com/office/drawing/2014/main" id="{E75DF447-548E-FC4E-867B-C090FF41D6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6" y="2963269"/>
            <a:ext cx="584200" cy="596900"/>
          </a:xfrm>
          <a:prstGeom prst="rect">
            <a:avLst/>
          </a:prstGeom>
        </p:spPr>
      </p:pic>
      <p:sp>
        <p:nvSpPr>
          <p:cNvPr id="74" name="Rettangolo 73">
            <a:extLst>
              <a:ext uri="{FF2B5EF4-FFF2-40B4-BE49-F238E27FC236}">
                <a16:creationId xmlns:a16="http://schemas.microsoft.com/office/drawing/2014/main" id="{F6A15F35-25C9-44B2-921D-0DD7A530CEFB}"/>
              </a:ext>
            </a:extLst>
          </p:cNvPr>
          <p:cNvSpPr/>
          <p:nvPr/>
        </p:nvSpPr>
        <p:spPr>
          <a:xfrm>
            <a:off x="446432" y="2200455"/>
            <a:ext cx="1173108" cy="1556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</a:rPr>
              <a:t>Interpolation</a:t>
            </a:r>
            <a:endParaRPr lang="it-IT" sz="1300" dirty="0">
              <a:solidFill>
                <a:schemeClr val="tx1"/>
              </a:solidFill>
            </a:endParaRPr>
          </a:p>
        </p:txBody>
      </p:sp>
      <p:cxnSp>
        <p:nvCxnSpPr>
          <p:cNvPr id="75" name="Connettore 2 74">
            <a:extLst>
              <a:ext uri="{FF2B5EF4-FFF2-40B4-BE49-F238E27FC236}">
                <a16:creationId xmlns:a16="http://schemas.microsoft.com/office/drawing/2014/main" id="{30A6559E-2918-9387-A657-02447C268E8D}"/>
              </a:ext>
            </a:extLst>
          </p:cNvPr>
          <p:cNvCxnSpPr>
            <a:cxnSpLocks/>
            <a:stCxn id="4" idx="2"/>
            <a:endCxn id="69" idx="0"/>
          </p:cNvCxnSpPr>
          <p:nvPr/>
        </p:nvCxnSpPr>
        <p:spPr>
          <a:xfrm>
            <a:off x="1215837" y="2467315"/>
            <a:ext cx="52848" cy="6982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Rettangolo 3">
            <a:extLst>
              <a:ext uri="{FF2B5EF4-FFF2-40B4-BE49-F238E27FC236}">
                <a16:creationId xmlns:a16="http://schemas.microsoft.com/office/drawing/2014/main" id="{938C14FB-43CB-B6F2-53A0-57E162CF1ED6}"/>
              </a:ext>
            </a:extLst>
          </p:cNvPr>
          <p:cNvSpPr/>
          <p:nvPr/>
        </p:nvSpPr>
        <p:spPr>
          <a:xfrm>
            <a:off x="805178" y="2318806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F359FB94-553B-D29C-9567-EEC73A54C7FA}"/>
              </a:ext>
            </a:extLst>
          </p:cNvPr>
          <p:cNvCxnSpPr>
            <a:cxnSpLocks/>
            <a:stCxn id="98" idx="0"/>
            <a:endCxn id="102" idx="2"/>
          </p:cNvCxnSpPr>
          <p:nvPr/>
        </p:nvCxnSpPr>
        <p:spPr>
          <a:xfrm flipV="1">
            <a:off x="5181000" y="3122333"/>
            <a:ext cx="178125" cy="8806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0" name="Rettangolo 129">
            <a:extLst>
              <a:ext uri="{FF2B5EF4-FFF2-40B4-BE49-F238E27FC236}">
                <a16:creationId xmlns:a16="http://schemas.microsoft.com/office/drawing/2014/main" id="{00638BF2-314F-DD26-400A-AA7D7D1D1CAB}"/>
              </a:ext>
            </a:extLst>
          </p:cNvPr>
          <p:cNvSpPr/>
          <p:nvPr/>
        </p:nvSpPr>
        <p:spPr>
          <a:xfrm rot="5400000">
            <a:off x="5673131" y="2933009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cxnSp>
        <p:nvCxnSpPr>
          <p:cNvPr id="133" name="Connettore 2 132">
            <a:extLst>
              <a:ext uri="{FF2B5EF4-FFF2-40B4-BE49-F238E27FC236}">
                <a16:creationId xmlns:a16="http://schemas.microsoft.com/office/drawing/2014/main" id="{AB57261E-45B6-F426-7C55-D275D70D9094}"/>
              </a:ext>
            </a:extLst>
          </p:cNvPr>
          <p:cNvCxnSpPr>
            <a:cxnSpLocks/>
            <a:stCxn id="102" idx="0"/>
            <a:endCxn id="97" idx="2"/>
          </p:cNvCxnSpPr>
          <p:nvPr/>
        </p:nvCxnSpPr>
        <p:spPr>
          <a:xfrm>
            <a:off x="5600212" y="3122333"/>
            <a:ext cx="151692" cy="12306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Connettore 2 135">
            <a:extLst>
              <a:ext uri="{FF2B5EF4-FFF2-40B4-BE49-F238E27FC236}">
                <a16:creationId xmlns:a16="http://schemas.microsoft.com/office/drawing/2014/main" id="{57B7A365-30A7-9013-970D-DB9BF11829DA}"/>
              </a:ext>
            </a:extLst>
          </p:cNvPr>
          <p:cNvCxnSpPr>
            <a:cxnSpLocks/>
            <a:stCxn id="97" idx="0"/>
            <a:endCxn id="130" idx="2"/>
          </p:cNvCxnSpPr>
          <p:nvPr/>
        </p:nvCxnSpPr>
        <p:spPr>
          <a:xfrm flipV="1">
            <a:off x="5986514" y="3053553"/>
            <a:ext cx="173961" cy="19184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5" name="Connettore 2 144">
            <a:extLst>
              <a:ext uri="{FF2B5EF4-FFF2-40B4-BE49-F238E27FC236}">
                <a16:creationId xmlns:a16="http://schemas.microsoft.com/office/drawing/2014/main" id="{A100344A-41FD-CF85-8277-84BF53C143FA}"/>
              </a:ext>
            </a:extLst>
          </p:cNvPr>
          <p:cNvCxnSpPr>
            <a:cxnSpLocks/>
            <a:stCxn id="130" idx="0"/>
          </p:cNvCxnSpPr>
          <p:nvPr/>
        </p:nvCxnSpPr>
        <p:spPr>
          <a:xfrm>
            <a:off x="6401562" y="3053553"/>
            <a:ext cx="192604" cy="16878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7" name="Connettore 2 156">
            <a:extLst>
              <a:ext uri="{FF2B5EF4-FFF2-40B4-BE49-F238E27FC236}">
                <a16:creationId xmlns:a16="http://schemas.microsoft.com/office/drawing/2014/main" id="{2AB14283-9128-DAD3-15C2-96F2F5138F63}"/>
              </a:ext>
            </a:extLst>
          </p:cNvPr>
          <p:cNvCxnSpPr>
            <a:cxnSpLocks/>
            <a:endCxn id="158" idx="2"/>
          </p:cNvCxnSpPr>
          <p:nvPr/>
        </p:nvCxnSpPr>
        <p:spPr>
          <a:xfrm>
            <a:off x="8233295" y="3109852"/>
            <a:ext cx="268041" cy="51958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8" name="Rettangolo 157">
            <a:extLst>
              <a:ext uri="{FF2B5EF4-FFF2-40B4-BE49-F238E27FC236}">
                <a16:creationId xmlns:a16="http://schemas.microsoft.com/office/drawing/2014/main" id="{AA266ECD-1C1E-FB6E-9F66-373EA8560821}"/>
              </a:ext>
            </a:extLst>
          </p:cNvPr>
          <p:cNvSpPr/>
          <p:nvPr/>
        </p:nvSpPr>
        <p:spPr>
          <a:xfrm rot="5400000">
            <a:off x="8121620" y="3510731"/>
            <a:ext cx="996833" cy="23740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</a:rPr>
              <a:t>ATTENTION</a:t>
            </a:r>
          </a:p>
        </p:txBody>
      </p:sp>
      <p:cxnSp>
        <p:nvCxnSpPr>
          <p:cNvPr id="162" name="Connettore 4 161">
            <a:extLst>
              <a:ext uri="{FF2B5EF4-FFF2-40B4-BE49-F238E27FC236}">
                <a16:creationId xmlns:a16="http://schemas.microsoft.com/office/drawing/2014/main" id="{589A67E0-1D4D-6B38-7FB1-805735FD5B35}"/>
              </a:ext>
            </a:extLst>
          </p:cNvPr>
          <p:cNvCxnSpPr>
            <a:cxnSpLocks/>
            <a:stCxn id="97" idx="3"/>
            <a:endCxn id="158" idx="3"/>
          </p:cNvCxnSpPr>
          <p:nvPr/>
        </p:nvCxnSpPr>
        <p:spPr>
          <a:xfrm rot="16200000" flipH="1">
            <a:off x="7224465" y="2732276"/>
            <a:ext cx="40317" cy="2750828"/>
          </a:xfrm>
          <a:prstGeom prst="bentConnector3">
            <a:avLst>
              <a:gd name="adj1" fmla="val 217648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8" name="Rettangolo 167">
            <a:extLst>
              <a:ext uri="{FF2B5EF4-FFF2-40B4-BE49-F238E27FC236}">
                <a16:creationId xmlns:a16="http://schemas.microsoft.com/office/drawing/2014/main" id="{E8E57290-1679-3B6B-CDC8-42592DAA0D30}"/>
              </a:ext>
            </a:extLst>
          </p:cNvPr>
          <p:cNvSpPr/>
          <p:nvPr/>
        </p:nvSpPr>
        <p:spPr>
          <a:xfrm rot="5400000">
            <a:off x="8084735" y="2429103"/>
            <a:ext cx="1035986" cy="20541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Upsample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cxnSp>
        <p:nvCxnSpPr>
          <p:cNvPr id="191" name="Connettore 4 190">
            <a:extLst>
              <a:ext uri="{FF2B5EF4-FFF2-40B4-BE49-F238E27FC236}">
                <a16:creationId xmlns:a16="http://schemas.microsoft.com/office/drawing/2014/main" id="{95BE99C8-8D3E-A8C2-C0AB-477F5D2592DC}"/>
              </a:ext>
            </a:extLst>
          </p:cNvPr>
          <p:cNvCxnSpPr>
            <a:cxnSpLocks/>
            <a:endCxn id="168" idx="1"/>
          </p:cNvCxnSpPr>
          <p:nvPr/>
        </p:nvCxnSpPr>
        <p:spPr>
          <a:xfrm flipV="1">
            <a:off x="6827208" y="2013816"/>
            <a:ext cx="1775520" cy="514612"/>
          </a:xfrm>
          <a:prstGeom prst="bentConnector4">
            <a:avLst>
              <a:gd name="adj1" fmla="val 12279"/>
              <a:gd name="adj2" fmla="val 19295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3" name="Rettangolo 202">
            <a:extLst>
              <a:ext uri="{FF2B5EF4-FFF2-40B4-BE49-F238E27FC236}">
                <a16:creationId xmlns:a16="http://schemas.microsoft.com/office/drawing/2014/main" id="{639B51B5-128A-67A4-A4A2-C06BEC579376}"/>
              </a:ext>
            </a:extLst>
          </p:cNvPr>
          <p:cNvSpPr/>
          <p:nvPr/>
        </p:nvSpPr>
        <p:spPr>
          <a:xfrm rot="5400000">
            <a:off x="8343655" y="3049278"/>
            <a:ext cx="1375794" cy="2344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CONCATENATE</a:t>
            </a:r>
          </a:p>
        </p:txBody>
      </p:sp>
      <p:cxnSp>
        <p:nvCxnSpPr>
          <p:cNvPr id="211" name="Connettore 2 210">
            <a:extLst>
              <a:ext uri="{FF2B5EF4-FFF2-40B4-BE49-F238E27FC236}">
                <a16:creationId xmlns:a16="http://schemas.microsoft.com/office/drawing/2014/main" id="{5FFBE1F7-CEDE-5338-5CFE-498F59FCE93C}"/>
              </a:ext>
            </a:extLst>
          </p:cNvPr>
          <p:cNvCxnSpPr>
            <a:cxnSpLocks/>
            <a:stCxn id="168" idx="0"/>
            <a:endCxn id="203" idx="2"/>
          </p:cNvCxnSpPr>
          <p:nvPr/>
        </p:nvCxnSpPr>
        <p:spPr>
          <a:xfrm>
            <a:off x="8705434" y="2531809"/>
            <a:ext cx="208889" cy="6346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Connettore 2 216">
            <a:extLst>
              <a:ext uri="{FF2B5EF4-FFF2-40B4-BE49-F238E27FC236}">
                <a16:creationId xmlns:a16="http://schemas.microsoft.com/office/drawing/2014/main" id="{C809AF82-FD35-E01A-B20C-BF8A04F295C3}"/>
              </a:ext>
            </a:extLst>
          </p:cNvPr>
          <p:cNvCxnSpPr>
            <a:cxnSpLocks/>
            <a:stCxn id="158" idx="0"/>
            <a:endCxn id="203" idx="2"/>
          </p:cNvCxnSpPr>
          <p:nvPr/>
        </p:nvCxnSpPr>
        <p:spPr>
          <a:xfrm flipV="1">
            <a:off x="8738738" y="3166508"/>
            <a:ext cx="175585" cy="462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5" name="Rettangolo 234">
            <a:extLst>
              <a:ext uri="{FF2B5EF4-FFF2-40B4-BE49-F238E27FC236}">
                <a16:creationId xmlns:a16="http://schemas.microsoft.com/office/drawing/2014/main" id="{4418B84B-C995-55CC-7E57-D5E5C38E64F4}"/>
              </a:ext>
            </a:extLst>
          </p:cNvPr>
          <p:cNvSpPr/>
          <p:nvPr/>
        </p:nvSpPr>
        <p:spPr>
          <a:xfrm rot="5400000">
            <a:off x="9004982" y="3106863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37" name="Connettore 2 236">
            <a:extLst>
              <a:ext uri="{FF2B5EF4-FFF2-40B4-BE49-F238E27FC236}">
                <a16:creationId xmlns:a16="http://schemas.microsoft.com/office/drawing/2014/main" id="{B1E3E41D-0746-01DC-9A09-3D3447C295AE}"/>
              </a:ext>
            </a:extLst>
          </p:cNvPr>
          <p:cNvCxnSpPr>
            <a:cxnSpLocks/>
            <a:stCxn id="203" idx="0"/>
            <a:endCxn id="235" idx="2"/>
          </p:cNvCxnSpPr>
          <p:nvPr/>
        </p:nvCxnSpPr>
        <p:spPr>
          <a:xfrm>
            <a:off x="9148782" y="3166508"/>
            <a:ext cx="192605" cy="146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Connettore 2 239">
            <a:extLst>
              <a:ext uri="{FF2B5EF4-FFF2-40B4-BE49-F238E27FC236}">
                <a16:creationId xmlns:a16="http://schemas.microsoft.com/office/drawing/2014/main" id="{0A69C63D-495E-5E1C-60AB-7EF909D04314}"/>
              </a:ext>
            </a:extLst>
          </p:cNvPr>
          <p:cNvCxnSpPr>
            <a:cxnSpLocks/>
          </p:cNvCxnSpPr>
          <p:nvPr/>
        </p:nvCxnSpPr>
        <p:spPr>
          <a:xfrm flipH="1">
            <a:off x="8624162" y="1346993"/>
            <a:ext cx="208015" cy="66437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7" name="CasellaDiTesto 246">
            <a:extLst>
              <a:ext uri="{FF2B5EF4-FFF2-40B4-BE49-F238E27FC236}">
                <a16:creationId xmlns:a16="http://schemas.microsoft.com/office/drawing/2014/main" id="{75F4E109-B7C0-A785-FEE6-B99B592F257C}"/>
              </a:ext>
            </a:extLst>
          </p:cNvPr>
          <p:cNvSpPr txBox="1"/>
          <p:nvPr/>
        </p:nvSpPr>
        <p:spPr>
          <a:xfrm>
            <a:off x="8156806" y="4117735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DECODER</a:t>
            </a:r>
          </a:p>
        </p:txBody>
      </p:sp>
      <p:sp>
        <p:nvSpPr>
          <p:cNvPr id="248" name="Rettangolo 247">
            <a:extLst>
              <a:ext uri="{FF2B5EF4-FFF2-40B4-BE49-F238E27FC236}">
                <a16:creationId xmlns:a16="http://schemas.microsoft.com/office/drawing/2014/main" id="{A74B8C53-3982-196C-6E09-DE42E0F20451}"/>
              </a:ext>
            </a:extLst>
          </p:cNvPr>
          <p:cNvSpPr/>
          <p:nvPr/>
        </p:nvSpPr>
        <p:spPr>
          <a:xfrm rot="5400000">
            <a:off x="9545860" y="2920815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sp>
        <p:nvSpPr>
          <p:cNvPr id="249" name="Rettangolo 248">
            <a:extLst>
              <a:ext uri="{FF2B5EF4-FFF2-40B4-BE49-F238E27FC236}">
                <a16:creationId xmlns:a16="http://schemas.microsoft.com/office/drawing/2014/main" id="{3FEF3946-1D4A-AEB1-DFBC-A82C74BB3E1B}"/>
              </a:ext>
            </a:extLst>
          </p:cNvPr>
          <p:cNvSpPr/>
          <p:nvPr/>
        </p:nvSpPr>
        <p:spPr>
          <a:xfrm rot="5400000">
            <a:off x="10313296" y="3066324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cxnSp>
        <p:nvCxnSpPr>
          <p:cNvPr id="252" name="Connettore 2 251">
            <a:extLst>
              <a:ext uri="{FF2B5EF4-FFF2-40B4-BE49-F238E27FC236}">
                <a16:creationId xmlns:a16="http://schemas.microsoft.com/office/drawing/2014/main" id="{798AEF9D-D8EB-2638-8A61-85E443D1ED97}"/>
              </a:ext>
            </a:extLst>
          </p:cNvPr>
          <p:cNvCxnSpPr>
            <a:cxnSpLocks/>
            <a:stCxn id="245" idx="3"/>
            <a:endCxn id="248" idx="2"/>
          </p:cNvCxnSpPr>
          <p:nvPr/>
        </p:nvCxnSpPr>
        <p:spPr>
          <a:xfrm flipV="1">
            <a:off x="9661851" y="3037517"/>
            <a:ext cx="711208" cy="723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Connettore 2 254">
            <a:extLst>
              <a:ext uri="{FF2B5EF4-FFF2-40B4-BE49-F238E27FC236}">
                <a16:creationId xmlns:a16="http://schemas.microsoft.com/office/drawing/2014/main" id="{16A90D91-2847-4014-2A5C-42EC546119D6}"/>
              </a:ext>
            </a:extLst>
          </p:cNvPr>
          <p:cNvCxnSpPr>
            <a:cxnSpLocks/>
            <a:stCxn id="248" idx="0"/>
            <a:endCxn id="249" idx="2"/>
          </p:cNvCxnSpPr>
          <p:nvPr/>
        </p:nvCxnSpPr>
        <p:spPr>
          <a:xfrm>
            <a:off x="10606461" y="3037517"/>
            <a:ext cx="534034" cy="145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8" name="Connettore 2 257">
            <a:extLst>
              <a:ext uri="{FF2B5EF4-FFF2-40B4-BE49-F238E27FC236}">
                <a16:creationId xmlns:a16="http://schemas.microsoft.com/office/drawing/2014/main" id="{C206AEFD-B6FD-F8B3-D0F7-EEF4B1768134}"/>
              </a:ext>
            </a:extLst>
          </p:cNvPr>
          <p:cNvCxnSpPr>
            <a:cxnSpLocks/>
            <a:endCxn id="248" idx="1"/>
          </p:cNvCxnSpPr>
          <p:nvPr/>
        </p:nvCxnSpPr>
        <p:spPr>
          <a:xfrm flipH="1">
            <a:off x="10489760" y="1355685"/>
            <a:ext cx="193962" cy="73793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0" name="Connettore 2 259">
            <a:extLst>
              <a:ext uri="{FF2B5EF4-FFF2-40B4-BE49-F238E27FC236}">
                <a16:creationId xmlns:a16="http://schemas.microsoft.com/office/drawing/2014/main" id="{A6F5C366-0AEE-4025-A3C6-207018A99D84}"/>
              </a:ext>
            </a:extLst>
          </p:cNvPr>
          <p:cNvCxnSpPr>
            <a:cxnSpLocks/>
            <a:endCxn id="249" idx="1"/>
          </p:cNvCxnSpPr>
          <p:nvPr/>
        </p:nvCxnSpPr>
        <p:spPr>
          <a:xfrm flipH="1">
            <a:off x="11257196" y="1350149"/>
            <a:ext cx="420430" cy="88897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5" name="Connettore 4 274">
            <a:extLst>
              <a:ext uri="{FF2B5EF4-FFF2-40B4-BE49-F238E27FC236}">
                <a16:creationId xmlns:a16="http://schemas.microsoft.com/office/drawing/2014/main" id="{EE9BCD7E-8EFC-6FDA-1062-BC66595EA4AC}"/>
              </a:ext>
            </a:extLst>
          </p:cNvPr>
          <p:cNvCxnSpPr>
            <a:cxnSpLocks/>
          </p:cNvCxnSpPr>
          <p:nvPr/>
        </p:nvCxnSpPr>
        <p:spPr>
          <a:xfrm>
            <a:off x="9678780" y="1820058"/>
            <a:ext cx="820866" cy="299696"/>
          </a:xfrm>
          <a:prstGeom prst="bentConnector3">
            <a:avLst>
              <a:gd name="adj1" fmla="val 9613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6" name="Connettore 4 285">
            <a:extLst>
              <a:ext uri="{FF2B5EF4-FFF2-40B4-BE49-F238E27FC236}">
                <a16:creationId xmlns:a16="http://schemas.microsoft.com/office/drawing/2014/main" id="{A6B982BD-40F1-2D0C-4B0C-1C43531B8323}"/>
              </a:ext>
            </a:extLst>
          </p:cNvPr>
          <p:cNvCxnSpPr>
            <a:cxnSpLocks/>
            <a:endCxn id="249" idx="1"/>
          </p:cNvCxnSpPr>
          <p:nvPr/>
        </p:nvCxnSpPr>
        <p:spPr>
          <a:xfrm>
            <a:off x="10625114" y="2135452"/>
            <a:ext cx="632082" cy="1036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8" name="Connettore 4 307">
            <a:extLst>
              <a:ext uri="{FF2B5EF4-FFF2-40B4-BE49-F238E27FC236}">
                <a16:creationId xmlns:a16="http://schemas.microsoft.com/office/drawing/2014/main" id="{0412D2EA-AEFA-322F-18FD-A5C844FA5CD8}"/>
              </a:ext>
            </a:extLst>
          </p:cNvPr>
          <p:cNvCxnSpPr>
            <a:cxnSpLocks/>
            <a:stCxn id="98" idx="3"/>
            <a:endCxn id="248" idx="3"/>
          </p:cNvCxnSpPr>
          <p:nvPr/>
        </p:nvCxnSpPr>
        <p:spPr>
          <a:xfrm rot="5400000" flipH="1" flipV="1">
            <a:off x="7741167" y="1303943"/>
            <a:ext cx="71120" cy="5426065"/>
          </a:xfrm>
          <a:prstGeom prst="bentConnector3">
            <a:avLst>
              <a:gd name="adj1" fmla="val -174382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1" name="Connettore 4 310">
            <a:extLst>
              <a:ext uri="{FF2B5EF4-FFF2-40B4-BE49-F238E27FC236}">
                <a16:creationId xmlns:a16="http://schemas.microsoft.com/office/drawing/2014/main" id="{20382E50-067A-44AF-B6FB-33573EA76FC6}"/>
              </a:ext>
            </a:extLst>
          </p:cNvPr>
          <p:cNvCxnSpPr>
            <a:cxnSpLocks/>
            <a:stCxn id="12" idx="2"/>
            <a:endCxn id="249" idx="3"/>
          </p:cNvCxnSpPr>
          <p:nvPr/>
        </p:nvCxnSpPr>
        <p:spPr>
          <a:xfrm rot="5400000" flipH="1" flipV="1">
            <a:off x="7162567" y="693210"/>
            <a:ext cx="660914" cy="7528344"/>
          </a:xfrm>
          <a:prstGeom prst="bentConnector3">
            <a:avLst>
              <a:gd name="adj1" fmla="val -12630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9" name="Rettangolo 318">
            <a:extLst>
              <a:ext uri="{FF2B5EF4-FFF2-40B4-BE49-F238E27FC236}">
                <a16:creationId xmlns:a16="http://schemas.microsoft.com/office/drawing/2014/main" id="{94933AD1-1B18-5096-7ED8-73D906B14805}"/>
              </a:ext>
            </a:extLst>
          </p:cNvPr>
          <p:cNvSpPr/>
          <p:nvPr/>
        </p:nvSpPr>
        <p:spPr>
          <a:xfrm rot="5400000">
            <a:off x="11059083" y="3049914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20" name="Connettore 2 319">
            <a:extLst>
              <a:ext uri="{FF2B5EF4-FFF2-40B4-BE49-F238E27FC236}">
                <a16:creationId xmlns:a16="http://schemas.microsoft.com/office/drawing/2014/main" id="{FB793541-6FC7-58EF-E6AA-3B69EEAE5C22}"/>
              </a:ext>
            </a:extLst>
          </p:cNvPr>
          <p:cNvCxnSpPr>
            <a:cxnSpLocks/>
            <a:stCxn id="249" idx="0"/>
            <a:endCxn id="319" idx="2"/>
          </p:cNvCxnSpPr>
          <p:nvPr/>
        </p:nvCxnSpPr>
        <p:spPr>
          <a:xfrm>
            <a:off x="11373897" y="3183026"/>
            <a:ext cx="303730" cy="199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Rettangolo 96">
            <a:extLst>
              <a:ext uri="{FF2B5EF4-FFF2-40B4-BE49-F238E27FC236}">
                <a16:creationId xmlns:a16="http://schemas.microsoft.com/office/drawing/2014/main" id="{2577A70E-BF1B-338E-4476-46246D9833CA}"/>
              </a:ext>
            </a:extLst>
          </p:cNvPr>
          <p:cNvSpPr/>
          <p:nvPr/>
        </p:nvSpPr>
        <p:spPr>
          <a:xfrm rot="5400000">
            <a:off x="5027071" y="3128089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98" name="Rettangolo 97">
            <a:extLst>
              <a:ext uri="{FF2B5EF4-FFF2-40B4-BE49-F238E27FC236}">
                <a16:creationId xmlns:a16="http://schemas.microsoft.com/office/drawing/2014/main" id="{17E9251F-18CF-44D8-740C-BA7A1EF89255}"/>
              </a:ext>
            </a:extLst>
          </p:cNvPr>
          <p:cNvSpPr/>
          <p:nvPr/>
        </p:nvSpPr>
        <p:spPr>
          <a:xfrm rot="5400000">
            <a:off x="4221557" y="3093093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101" name="Rettangolo 100">
            <a:extLst>
              <a:ext uri="{FF2B5EF4-FFF2-40B4-BE49-F238E27FC236}">
                <a16:creationId xmlns:a16="http://schemas.microsoft.com/office/drawing/2014/main" id="{28F2BDCC-31FA-FEB9-03E8-7FF993041F2D}"/>
              </a:ext>
            </a:extLst>
          </p:cNvPr>
          <p:cNvSpPr/>
          <p:nvPr/>
        </p:nvSpPr>
        <p:spPr>
          <a:xfrm rot="5400000">
            <a:off x="4070055" y="2944095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02" name="Rettangolo 101">
            <a:extLst>
              <a:ext uri="{FF2B5EF4-FFF2-40B4-BE49-F238E27FC236}">
                <a16:creationId xmlns:a16="http://schemas.microsoft.com/office/drawing/2014/main" id="{6DB969F4-201E-6ED7-4C3D-10F3CA8F7CB3}"/>
              </a:ext>
            </a:extLst>
          </p:cNvPr>
          <p:cNvSpPr/>
          <p:nvPr/>
        </p:nvSpPr>
        <p:spPr>
          <a:xfrm rot="5400000">
            <a:off x="4871781" y="3001789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37CF15E4-2966-70AB-5E23-F5FABEB13415}"/>
              </a:ext>
            </a:extLst>
          </p:cNvPr>
          <p:cNvSpPr/>
          <p:nvPr/>
        </p:nvSpPr>
        <p:spPr>
          <a:xfrm rot="5400000">
            <a:off x="5869333" y="3105030"/>
            <a:ext cx="1684276" cy="23461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BOTTLENECK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437032A8-A693-D39C-4B51-5CAABBFA8EBC}"/>
              </a:ext>
            </a:extLst>
          </p:cNvPr>
          <p:cNvSpPr/>
          <p:nvPr/>
        </p:nvSpPr>
        <p:spPr>
          <a:xfrm>
            <a:off x="3811017" y="6447820"/>
            <a:ext cx="1684276" cy="23461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BOTTLENECK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32F2EEF-AD89-0317-49AC-DA24A672B518}"/>
              </a:ext>
            </a:extLst>
          </p:cNvPr>
          <p:cNvSpPr txBox="1"/>
          <p:nvPr/>
        </p:nvSpPr>
        <p:spPr>
          <a:xfrm>
            <a:off x="5667383" y="6334292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=</a:t>
            </a:r>
          </a:p>
        </p:txBody>
      </p:sp>
      <p:sp>
        <p:nvSpPr>
          <p:cNvPr id="77" name="Rettangolo 76">
            <a:extLst>
              <a:ext uri="{FF2B5EF4-FFF2-40B4-BE49-F238E27FC236}">
                <a16:creationId xmlns:a16="http://schemas.microsoft.com/office/drawing/2014/main" id="{929C6F6B-F510-2680-94E5-2144CD2532B0}"/>
              </a:ext>
            </a:extLst>
          </p:cNvPr>
          <p:cNvSpPr/>
          <p:nvPr/>
        </p:nvSpPr>
        <p:spPr>
          <a:xfrm>
            <a:off x="7428236" y="2153724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Rettangolo 77">
            <a:extLst>
              <a:ext uri="{FF2B5EF4-FFF2-40B4-BE49-F238E27FC236}">
                <a16:creationId xmlns:a16="http://schemas.microsoft.com/office/drawing/2014/main" id="{419124EA-E157-FF31-EB5D-2E438E0B21EC}"/>
              </a:ext>
            </a:extLst>
          </p:cNvPr>
          <p:cNvSpPr/>
          <p:nvPr/>
        </p:nvSpPr>
        <p:spPr>
          <a:xfrm rot="5400000">
            <a:off x="7214777" y="2367181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79" name="Rettangolo 78">
            <a:extLst>
              <a:ext uri="{FF2B5EF4-FFF2-40B4-BE49-F238E27FC236}">
                <a16:creationId xmlns:a16="http://schemas.microsoft.com/office/drawing/2014/main" id="{994FE372-1694-C61A-3C66-1D126223B89D}"/>
              </a:ext>
            </a:extLst>
          </p:cNvPr>
          <p:cNvSpPr/>
          <p:nvPr/>
        </p:nvSpPr>
        <p:spPr>
          <a:xfrm rot="5400000">
            <a:off x="7477486" y="2980032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80" name="Rettangolo 79">
            <a:extLst>
              <a:ext uri="{FF2B5EF4-FFF2-40B4-BE49-F238E27FC236}">
                <a16:creationId xmlns:a16="http://schemas.microsoft.com/office/drawing/2014/main" id="{CC06DEA0-71CE-1EF6-429F-D6CB68743BF0}"/>
              </a:ext>
            </a:extLst>
          </p:cNvPr>
          <p:cNvSpPr/>
          <p:nvPr/>
        </p:nvSpPr>
        <p:spPr>
          <a:xfrm rot="5400000">
            <a:off x="7823426" y="3578015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6" name="Connettore 4 5">
            <a:extLst>
              <a:ext uri="{FF2B5EF4-FFF2-40B4-BE49-F238E27FC236}">
                <a16:creationId xmlns:a16="http://schemas.microsoft.com/office/drawing/2014/main" id="{E3339455-D683-1E91-E906-124EEB3FEB2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863770" y="2207415"/>
            <a:ext cx="551931" cy="1742103"/>
          </a:xfrm>
          <a:prstGeom prst="bentConnector3">
            <a:avLst>
              <a:gd name="adj1" fmla="val -446187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ttangolo 6">
            <a:extLst>
              <a:ext uri="{FF2B5EF4-FFF2-40B4-BE49-F238E27FC236}">
                <a16:creationId xmlns:a16="http://schemas.microsoft.com/office/drawing/2014/main" id="{0D61BDD9-1228-54A3-5AE7-70912F38C870}"/>
              </a:ext>
            </a:extLst>
          </p:cNvPr>
          <p:cNvSpPr/>
          <p:nvPr/>
        </p:nvSpPr>
        <p:spPr>
          <a:xfrm>
            <a:off x="1780985" y="5748172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C1D4CF4B-CD51-943F-B46B-9EB1B74D131D}"/>
              </a:ext>
            </a:extLst>
          </p:cNvPr>
          <p:cNvCxnSpPr>
            <a:cxnSpLocks/>
            <a:endCxn id="13" idx="3"/>
          </p:cNvCxnSpPr>
          <p:nvPr/>
        </p:nvCxnSpPr>
        <p:spPr>
          <a:xfrm flipV="1">
            <a:off x="2611515" y="2774843"/>
            <a:ext cx="335302" cy="29990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01F7E8EB-F959-31FA-7A98-655D8E44D01B}"/>
              </a:ext>
            </a:extLst>
          </p:cNvPr>
          <p:cNvCxnSpPr>
            <a:cxnSpLocks/>
            <a:stCxn id="13" idx="6"/>
            <a:endCxn id="18" idx="1"/>
          </p:cNvCxnSpPr>
          <p:nvPr/>
        </p:nvCxnSpPr>
        <p:spPr>
          <a:xfrm>
            <a:off x="3101256" y="2708072"/>
            <a:ext cx="360920" cy="18263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DAA7AC2C-18D6-0E2C-D4F8-77408D5B6E5F}"/>
              </a:ext>
            </a:extLst>
          </p:cNvPr>
          <p:cNvSpPr txBox="1"/>
          <p:nvPr/>
        </p:nvSpPr>
        <p:spPr>
          <a:xfrm>
            <a:off x="2976330" y="4356952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ENCODER</a:t>
            </a:r>
          </a:p>
        </p:txBody>
      </p:sp>
      <p:sp>
        <p:nvSpPr>
          <p:cNvPr id="13" name="OR 12">
            <a:extLst>
              <a:ext uri="{FF2B5EF4-FFF2-40B4-BE49-F238E27FC236}">
                <a16:creationId xmlns:a16="http://schemas.microsoft.com/office/drawing/2014/main" id="{128E4750-5C6C-86D9-3D98-B25CA64BE107}"/>
              </a:ext>
            </a:extLst>
          </p:cNvPr>
          <p:cNvSpPr/>
          <p:nvPr/>
        </p:nvSpPr>
        <p:spPr>
          <a:xfrm>
            <a:off x="2920320" y="2613643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69D2FAE6-FA64-FB8C-89D6-A690A38DA6B6}"/>
              </a:ext>
            </a:extLst>
          </p:cNvPr>
          <p:cNvSpPr/>
          <p:nvPr/>
        </p:nvSpPr>
        <p:spPr>
          <a:xfrm>
            <a:off x="1822557" y="2155050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0D5863F8-C147-E6AE-C7BF-3DEF25ED9CB0}"/>
              </a:ext>
            </a:extLst>
          </p:cNvPr>
          <p:cNvSpPr/>
          <p:nvPr/>
        </p:nvSpPr>
        <p:spPr>
          <a:xfrm rot="5400000">
            <a:off x="1609098" y="2368507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3FDBD589-098B-D2FE-684E-F589B9345208}"/>
              </a:ext>
            </a:extLst>
          </p:cNvPr>
          <p:cNvSpPr/>
          <p:nvPr/>
        </p:nvSpPr>
        <p:spPr>
          <a:xfrm rot="5400000">
            <a:off x="1871807" y="2981358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79D10487-A8F0-6051-A6AA-3F97973AF08D}"/>
              </a:ext>
            </a:extLst>
          </p:cNvPr>
          <p:cNvSpPr/>
          <p:nvPr/>
        </p:nvSpPr>
        <p:spPr>
          <a:xfrm rot="5400000">
            <a:off x="2217747" y="3579341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C23C0B04-3CA9-3989-C40E-BABA13142B30}"/>
              </a:ext>
            </a:extLst>
          </p:cNvPr>
          <p:cNvSpPr/>
          <p:nvPr/>
        </p:nvSpPr>
        <p:spPr>
          <a:xfrm>
            <a:off x="3462176" y="2195949"/>
            <a:ext cx="611353" cy="13895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44B74995-1E2C-513D-FA73-6ECA0DD18BD0}"/>
              </a:ext>
            </a:extLst>
          </p:cNvPr>
          <p:cNvSpPr/>
          <p:nvPr/>
        </p:nvSpPr>
        <p:spPr>
          <a:xfrm rot="5400000">
            <a:off x="3248717" y="2409406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5C721546-9754-4739-ABFC-004F4BA9BA1C}"/>
              </a:ext>
            </a:extLst>
          </p:cNvPr>
          <p:cNvSpPr/>
          <p:nvPr/>
        </p:nvSpPr>
        <p:spPr>
          <a:xfrm rot="5400000">
            <a:off x="3511426" y="3022257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cxnSp>
        <p:nvCxnSpPr>
          <p:cNvPr id="22" name="Connettore 7 21">
            <a:extLst>
              <a:ext uri="{FF2B5EF4-FFF2-40B4-BE49-F238E27FC236}">
                <a16:creationId xmlns:a16="http://schemas.microsoft.com/office/drawing/2014/main" id="{CA25DFE5-E62E-51AB-0C2A-2F48F1FE55B6}"/>
              </a:ext>
            </a:extLst>
          </p:cNvPr>
          <p:cNvCxnSpPr>
            <a:cxnSpLocks/>
            <a:endCxn id="25" idx="2"/>
          </p:cNvCxnSpPr>
          <p:nvPr/>
        </p:nvCxnSpPr>
        <p:spPr>
          <a:xfrm flipV="1">
            <a:off x="2872731" y="3909606"/>
            <a:ext cx="727658" cy="420245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Rettangolo 22">
            <a:extLst>
              <a:ext uri="{FF2B5EF4-FFF2-40B4-BE49-F238E27FC236}">
                <a16:creationId xmlns:a16="http://schemas.microsoft.com/office/drawing/2014/main" id="{61F99D4D-A1A1-3A30-02A9-26808430B178}"/>
              </a:ext>
            </a:extLst>
          </p:cNvPr>
          <p:cNvSpPr/>
          <p:nvPr/>
        </p:nvSpPr>
        <p:spPr>
          <a:xfrm rot="5400000">
            <a:off x="3947296" y="3724945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67445EFE-D2B9-7F9E-A212-E608249B7C67}"/>
              </a:ext>
            </a:extLst>
          </p:cNvPr>
          <p:cNvCxnSpPr>
            <a:cxnSpLocks/>
            <a:endCxn id="25" idx="0"/>
          </p:cNvCxnSpPr>
          <p:nvPr/>
        </p:nvCxnSpPr>
        <p:spPr>
          <a:xfrm flipH="1">
            <a:off x="3690857" y="3594651"/>
            <a:ext cx="38631" cy="220526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OR 24">
            <a:extLst>
              <a:ext uri="{FF2B5EF4-FFF2-40B4-BE49-F238E27FC236}">
                <a16:creationId xmlns:a16="http://schemas.microsoft.com/office/drawing/2014/main" id="{E9528B18-5945-B680-5418-83D88F99B7F4}"/>
              </a:ext>
            </a:extLst>
          </p:cNvPr>
          <p:cNvSpPr/>
          <p:nvPr/>
        </p:nvSpPr>
        <p:spPr>
          <a:xfrm>
            <a:off x="3600389" y="3815177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6DBDCBDB-DFA6-320E-F132-B65E11196756}"/>
              </a:ext>
            </a:extLst>
          </p:cNvPr>
          <p:cNvCxnSpPr>
            <a:cxnSpLocks/>
            <a:stCxn id="25" idx="6"/>
            <a:endCxn id="23" idx="2"/>
          </p:cNvCxnSpPr>
          <p:nvPr/>
        </p:nvCxnSpPr>
        <p:spPr>
          <a:xfrm flipV="1">
            <a:off x="3781325" y="3877994"/>
            <a:ext cx="257258" cy="3161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Rettangolo 32">
            <a:extLst>
              <a:ext uri="{FF2B5EF4-FFF2-40B4-BE49-F238E27FC236}">
                <a16:creationId xmlns:a16="http://schemas.microsoft.com/office/drawing/2014/main" id="{9FE247B2-6DFA-32D3-C378-0C1D2E069603}"/>
              </a:ext>
            </a:extLst>
          </p:cNvPr>
          <p:cNvSpPr/>
          <p:nvPr/>
        </p:nvSpPr>
        <p:spPr>
          <a:xfrm rot="16200000">
            <a:off x="2090720" y="3835089"/>
            <a:ext cx="583962" cy="98040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Rettangolo 33">
            <a:extLst>
              <a:ext uri="{FF2B5EF4-FFF2-40B4-BE49-F238E27FC236}">
                <a16:creationId xmlns:a16="http://schemas.microsoft.com/office/drawing/2014/main" id="{E4A6B468-A432-0D35-9CFF-8375548A7A91}"/>
              </a:ext>
            </a:extLst>
          </p:cNvPr>
          <p:cNvSpPr/>
          <p:nvPr/>
        </p:nvSpPr>
        <p:spPr>
          <a:xfrm>
            <a:off x="1893355" y="4044815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B1AC39E2-3DDD-9DF8-CA26-19EFA69546F7}"/>
              </a:ext>
            </a:extLst>
          </p:cNvPr>
          <p:cNvSpPr/>
          <p:nvPr/>
        </p:nvSpPr>
        <p:spPr>
          <a:xfrm>
            <a:off x="2139889" y="4341615"/>
            <a:ext cx="733013" cy="27565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>
                <a:solidFill>
                  <a:schemeClr val="tx1"/>
                </a:solidFill>
              </a:rPr>
              <a:t>Batch Norm</a:t>
            </a:r>
          </a:p>
        </p:txBody>
      </p:sp>
      <p:cxnSp>
        <p:nvCxnSpPr>
          <p:cNvPr id="54" name="Connettore 2 53">
            <a:extLst>
              <a:ext uri="{FF2B5EF4-FFF2-40B4-BE49-F238E27FC236}">
                <a16:creationId xmlns:a16="http://schemas.microsoft.com/office/drawing/2014/main" id="{FC1874A4-8680-9A3F-A7B7-D9D9F24D0AB8}"/>
              </a:ext>
            </a:extLst>
          </p:cNvPr>
          <p:cNvCxnSpPr>
            <a:cxnSpLocks/>
            <a:endCxn id="33" idx="0"/>
          </p:cNvCxnSpPr>
          <p:nvPr/>
        </p:nvCxnSpPr>
        <p:spPr>
          <a:xfrm flipV="1">
            <a:off x="1709931" y="4325293"/>
            <a:ext cx="182567" cy="18201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Connettore 2 54">
            <a:extLst>
              <a:ext uri="{FF2B5EF4-FFF2-40B4-BE49-F238E27FC236}">
                <a16:creationId xmlns:a16="http://schemas.microsoft.com/office/drawing/2014/main" id="{7753523A-2F47-FDA5-D1E0-A1249777E359}"/>
              </a:ext>
            </a:extLst>
          </p:cNvPr>
          <p:cNvCxnSpPr>
            <a:cxnSpLocks/>
            <a:stCxn id="8" idx="1"/>
            <a:endCxn id="14" idx="1"/>
          </p:cNvCxnSpPr>
          <p:nvPr/>
        </p:nvCxnSpPr>
        <p:spPr>
          <a:xfrm flipV="1">
            <a:off x="1706124" y="3070061"/>
            <a:ext cx="116433" cy="35181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Connettore 2 56">
            <a:extLst>
              <a:ext uri="{FF2B5EF4-FFF2-40B4-BE49-F238E27FC236}">
                <a16:creationId xmlns:a16="http://schemas.microsoft.com/office/drawing/2014/main" id="{6AE59F52-6BAA-FFA7-76DF-9FB5C9F8CCDC}"/>
              </a:ext>
            </a:extLst>
          </p:cNvPr>
          <p:cNvCxnSpPr>
            <a:cxnSpLocks/>
            <a:stCxn id="23" idx="1"/>
          </p:cNvCxnSpPr>
          <p:nvPr/>
        </p:nvCxnSpPr>
        <p:spPr>
          <a:xfrm flipV="1">
            <a:off x="4191632" y="3064639"/>
            <a:ext cx="365767" cy="56901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Connettore 2 91">
            <a:extLst>
              <a:ext uri="{FF2B5EF4-FFF2-40B4-BE49-F238E27FC236}">
                <a16:creationId xmlns:a16="http://schemas.microsoft.com/office/drawing/2014/main" id="{FEFE5D74-0EC8-6175-210A-0332DAC0FB31}"/>
              </a:ext>
            </a:extLst>
          </p:cNvPr>
          <p:cNvCxnSpPr>
            <a:cxnSpLocks/>
            <a:stCxn id="2" idx="0"/>
            <a:endCxn id="77" idx="1"/>
          </p:cNvCxnSpPr>
          <p:nvPr/>
        </p:nvCxnSpPr>
        <p:spPr>
          <a:xfrm flipV="1">
            <a:off x="6828776" y="3068735"/>
            <a:ext cx="599460" cy="153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5" name="Rettangolo 94">
            <a:extLst>
              <a:ext uri="{FF2B5EF4-FFF2-40B4-BE49-F238E27FC236}">
                <a16:creationId xmlns:a16="http://schemas.microsoft.com/office/drawing/2014/main" id="{EABD05F9-CE53-A663-71C4-76556F6F6787}"/>
              </a:ext>
            </a:extLst>
          </p:cNvPr>
          <p:cNvSpPr/>
          <p:nvPr/>
        </p:nvSpPr>
        <p:spPr>
          <a:xfrm>
            <a:off x="6230437" y="6453743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</p:spTree>
    <p:extLst>
      <p:ext uri="{BB962C8B-B14F-4D97-AF65-F5344CB8AC3E}">
        <p14:creationId xmlns:p14="http://schemas.microsoft.com/office/powerpoint/2010/main" val="34236894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3711</TotalTime>
  <Words>648</Words>
  <Application>Microsoft Macintosh PowerPoint</Application>
  <PresentationFormat>Widescreen</PresentationFormat>
  <Paragraphs>418</Paragraphs>
  <Slides>22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22</vt:i4>
      </vt:variant>
    </vt:vector>
  </HeadingPairs>
  <TitlesOfParts>
    <vt:vector size="27" baseType="lpstr">
      <vt:lpstr>Aptos</vt:lpstr>
      <vt:lpstr>Aptos Display</vt:lpstr>
      <vt:lpstr>Arial</vt:lpstr>
      <vt:lpstr>Cambria Math</vt:lpstr>
      <vt:lpstr>Tema di Office</vt:lpstr>
      <vt:lpstr>UNet base (no super-resolution)</vt:lpstr>
      <vt:lpstr>Presentazione standard di PowerPoint</vt:lpstr>
      <vt:lpstr>UNet for super-resolution</vt:lpstr>
      <vt:lpstr>Presentazione standard di PowerPoint</vt:lpstr>
      <vt:lpstr>Presentazione standard di PowerPoint</vt:lpstr>
      <vt:lpstr>UNet for super-resolution 2 (Attention Unet)</vt:lpstr>
      <vt:lpstr>Presentazione standard di PowerPoint</vt:lpstr>
      <vt:lpstr>UNet for super-resolution 3 (Residual Attention Unet)</vt:lpstr>
      <vt:lpstr>Presentazione standard di PowerPoint</vt:lpstr>
      <vt:lpstr>UNet for super-resolution 3-bis (Residual Attention Unet)</vt:lpstr>
      <vt:lpstr>Presentazione standard di PowerPoint</vt:lpstr>
      <vt:lpstr>UNet for super-resolution 4 (Residual Vision Multihead  Attention Unet)</vt:lpstr>
      <vt:lpstr>Presentazione standard di PowerPoint</vt:lpstr>
      <vt:lpstr>Presentazione standard di PowerPoint</vt:lpstr>
      <vt:lpstr>UNet for new data generation (Residual-Attention Unet)</vt:lpstr>
      <vt:lpstr>Presentazione standard di PowerPoint</vt:lpstr>
      <vt:lpstr>UNet for new data generation (Residual-Attention Unet style DiffiT)</vt:lpstr>
      <vt:lpstr>Presentazione standard di PowerPoint</vt:lpstr>
      <vt:lpstr>Presentazione standard di PowerPoint</vt:lpstr>
      <vt:lpstr>Presentazione standard di PowerPoint</vt:lpstr>
      <vt:lpstr>UNet for SAR_TO_NDVI (Residual-Attention Unet)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Unet base</dc:title>
  <dc:creator>ADRIANO ETTARI</dc:creator>
  <cp:lastModifiedBy>ADRIANO ETTARI</cp:lastModifiedBy>
  <cp:revision>121</cp:revision>
  <dcterms:created xsi:type="dcterms:W3CDTF">2024-03-05T19:18:35Z</dcterms:created>
  <dcterms:modified xsi:type="dcterms:W3CDTF">2024-09-17T13:42:44Z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ad0b24d-6422-44b0-b3de-abb3a9e8c81a_Enabled">
    <vt:lpwstr>true</vt:lpwstr>
  </property>
  <property fmtid="{D5CDD505-2E9C-101B-9397-08002B2CF9AE}" pid="3" name="MSIP_Label_2ad0b24d-6422-44b0-b3de-abb3a9e8c81a_SetDate">
    <vt:lpwstr>2024-03-05T22:11:59Z</vt:lpwstr>
  </property>
  <property fmtid="{D5CDD505-2E9C-101B-9397-08002B2CF9AE}" pid="4" name="MSIP_Label_2ad0b24d-6422-44b0-b3de-abb3a9e8c81a_Method">
    <vt:lpwstr>Standard</vt:lpwstr>
  </property>
  <property fmtid="{D5CDD505-2E9C-101B-9397-08002B2CF9AE}" pid="5" name="MSIP_Label_2ad0b24d-6422-44b0-b3de-abb3a9e8c81a_Name">
    <vt:lpwstr>defa4170-0d19-0005-0004-bc88714345d2</vt:lpwstr>
  </property>
  <property fmtid="{D5CDD505-2E9C-101B-9397-08002B2CF9AE}" pid="6" name="MSIP_Label_2ad0b24d-6422-44b0-b3de-abb3a9e8c81a_SiteId">
    <vt:lpwstr>2fcfe26a-bb62-46b0-b1e3-28f9da0c45fd</vt:lpwstr>
  </property>
  <property fmtid="{D5CDD505-2E9C-101B-9397-08002B2CF9AE}" pid="7" name="MSIP_Label_2ad0b24d-6422-44b0-b3de-abb3a9e8c81a_ActionId">
    <vt:lpwstr>1ad5fa34-2bc1-454d-b4ed-67c30a65e7c4</vt:lpwstr>
  </property>
  <property fmtid="{D5CDD505-2E9C-101B-9397-08002B2CF9AE}" pid="8" name="MSIP_Label_2ad0b24d-6422-44b0-b3de-abb3a9e8c81a_ContentBits">
    <vt:lpwstr>0</vt:lpwstr>
  </property>
</Properties>
</file>