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3" r:id="rId6"/>
    <p:sldId id="265" r:id="rId7"/>
    <p:sldId id="266" r:id="rId8"/>
    <p:sldId id="271" r:id="rId9"/>
    <p:sldId id="272" r:id="rId10"/>
    <p:sldId id="273" r:id="rId11"/>
    <p:sldId id="274" r:id="rId12"/>
    <p:sldId id="269" r:id="rId13"/>
    <p:sldId id="282" r:id="rId14"/>
    <p:sldId id="283" r:id="rId15"/>
    <p:sldId id="275" r:id="rId16"/>
    <p:sldId id="276" r:id="rId17"/>
    <p:sldId id="278" r:id="rId18"/>
    <p:sldId id="279" r:id="rId19"/>
    <p:sldId id="281" r:id="rId20"/>
    <p:sldId id="280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7E79"/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3"/>
    <p:restoredTop sz="96311"/>
  </p:normalViewPr>
  <p:slideViewPr>
    <p:cSldViewPr snapToGrid="0">
      <p:cViewPr varScale="1">
        <p:scale>
          <a:sx n="95" d="100"/>
          <a:sy n="95" d="100"/>
        </p:scale>
        <p:origin x="205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101E-77CC-774B-8B89-8BCF5404A3E1}" type="datetimeFigureOut">
              <a:rPr lang="it-IT" smtClean="0"/>
              <a:t>30/08/24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AEE-6E63-4A40-87A8-9845A15188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1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30/08/24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30/08/24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30/08/24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30/08/24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30/08/24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30/08/24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30/08/24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30/08/24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30/08/24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30/08/24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30/08/24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30/08/24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98D52C-1450-C9FC-9E0A-6B90B0882045}"/>
              </a:ext>
            </a:extLst>
          </p:cNvPr>
          <p:cNvSpPr txBox="1"/>
          <p:nvPr/>
        </p:nvSpPr>
        <p:spPr>
          <a:xfrm>
            <a:off x="2960205" y="1019553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3-bis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EE8086-5EC5-6EB8-954C-117B60C64862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DERPECATED</a:t>
            </a:r>
          </a:p>
        </p:txBody>
      </p:sp>
    </p:spTree>
    <p:extLst>
      <p:ext uri="{BB962C8B-B14F-4D97-AF65-F5344CB8AC3E}">
        <p14:creationId xmlns:p14="http://schemas.microsoft.com/office/powerpoint/2010/main" val="287328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tangolo 57">
            <a:extLst>
              <a:ext uri="{FF2B5EF4-FFF2-40B4-BE49-F238E27FC236}">
                <a16:creationId xmlns:a16="http://schemas.microsoft.com/office/drawing/2014/main" id="{0FB8E8E0-5574-F7B1-9C9C-7FB44861A318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061CD18-99A2-37EA-3AEC-936650DBBAC2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9E7B5DF-E4BA-D743-FB0D-1CAA3E06D786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C1137B8-D7D6-828C-4A4F-791739C0E144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E0FED41-A3E7-7E4B-A1DB-C9BECE102AB3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2" name="OR 11">
            <a:extLst>
              <a:ext uri="{FF2B5EF4-FFF2-40B4-BE49-F238E27FC236}">
                <a16:creationId xmlns:a16="http://schemas.microsoft.com/office/drawing/2014/main" id="{E182EA52-0921-8A6A-9641-C5D16322242E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CE9A5DC-2D4C-4862-D41C-22F0AD33077D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020D262-03AD-8DCA-7ACA-4DAF6C21BFC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A9E7F57-D8EC-C3B7-B389-EE3202FBF11F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F959E83-BC7D-0090-C50C-B405F647034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53D9516-368F-35C7-77C3-BEC800501882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523817C6-03E6-5C01-F3CF-1072A1B68E75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5290FEBA-9D62-0BC4-B547-1CB83E4A1B66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33" name="Connettore 7 32">
            <a:extLst>
              <a:ext uri="{FF2B5EF4-FFF2-40B4-BE49-F238E27FC236}">
                <a16:creationId xmlns:a16="http://schemas.microsoft.com/office/drawing/2014/main" id="{2B74D853-ACC2-84E1-625C-A8D21AFE6120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FDC265CD-6BE0-E7DD-F36A-C93F7040E932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9ECE102-6B9D-8A63-CEE0-D9E7842AD4A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R 44">
            <a:extLst>
              <a:ext uri="{FF2B5EF4-FFF2-40B4-BE49-F238E27FC236}">
                <a16:creationId xmlns:a16="http://schemas.microsoft.com/office/drawing/2014/main" id="{465FCDEA-68BB-DCF9-4460-06B9044B109C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70024185-4AE4-6E93-EAF9-2E46B30FA45E}"/>
              </a:ext>
            </a:extLst>
          </p:cNvPr>
          <p:cNvCxnSpPr>
            <a:cxnSpLocks/>
            <a:stCxn id="45" idx="6"/>
            <a:endCxn id="34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E9AEDCF3-5A91-A3FC-1E20-6BA0C5E4AE5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5B140E9-3670-D5E2-4E0A-16E97374D375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BDAD59DE-0097-D940-227E-3EE9ED435B35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84770E7D-BEA7-C03A-C204-471E77960367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8767565-B58A-0481-918C-62F848349CF9}"/>
              </a:ext>
            </a:extLst>
          </p:cNvPr>
          <p:cNvCxnSpPr>
            <a:cxnSpLocks/>
            <a:stCxn id="6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34" idx="1"/>
            <a:endCxn id="101" idx="2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1" idx="2"/>
            <a:endCxn id="249" idx="3"/>
          </p:cNvCxnSpPr>
          <p:nvPr/>
        </p:nvCxnSpPr>
        <p:spPr>
          <a:xfrm rot="5400000" flipH="1" flipV="1">
            <a:off x="7245387" y="610391"/>
            <a:ext cx="660913" cy="7693984"/>
          </a:xfrm>
          <a:prstGeom prst="bentConnector3">
            <a:avLst>
              <a:gd name="adj1" fmla="val -1356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63CF3FD1-21EE-0666-342B-8EA3C3AB9E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AF884268-CD97-1084-0B23-82DB367F2DC6}"/>
              </a:ext>
            </a:extLst>
          </p:cNvPr>
          <p:cNvCxnSpPr>
            <a:cxnSpLocks/>
            <a:stCxn id="84" idx="3"/>
            <a:endCxn id="80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ttangolo 60">
            <a:extLst>
              <a:ext uri="{FF2B5EF4-FFF2-40B4-BE49-F238E27FC236}">
                <a16:creationId xmlns:a16="http://schemas.microsoft.com/office/drawing/2014/main" id="{2ECCCBC7-492F-38E7-E98A-440DD8B88BDD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61E72613-ADE2-1560-98E9-63EF6C0E63D5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F0B7AFE8-23D2-3527-3C23-55D5B6456378}"/>
              </a:ext>
            </a:extLst>
          </p:cNvPr>
          <p:cNvCxnSpPr>
            <a:cxnSpLocks/>
            <a:stCxn id="91" idx="2"/>
            <a:endCxn id="78" idx="0"/>
          </p:cNvCxnSpPr>
          <p:nvPr/>
        </p:nvCxnSpPr>
        <p:spPr>
          <a:xfrm>
            <a:off x="8826487" y="2157401"/>
            <a:ext cx="389608" cy="84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DA2DC684-129E-46F9-DBA3-D2F7E41FF441}"/>
              </a:ext>
            </a:extLst>
          </p:cNvPr>
          <p:cNvCxnSpPr>
            <a:cxnSpLocks/>
            <a:stCxn id="61" idx="0"/>
            <a:endCxn id="7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603C93D5-6251-D507-A4BD-41F645F75D50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6DE7D2F6-BED5-32C0-01DE-D72006FC5245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R 77">
            <a:extLst>
              <a:ext uri="{FF2B5EF4-FFF2-40B4-BE49-F238E27FC236}">
                <a16:creationId xmlns:a16="http://schemas.microsoft.com/office/drawing/2014/main" id="{BCDC47C2-90B1-CC72-19BA-4F1535AB39E7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2F28BC7E-9BBE-803A-363A-33CDE2B6D4C6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ttangolo 79">
            <a:extLst>
              <a:ext uri="{FF2B5EF4-FFF2-40B4-BE49-F238E27FC236}">
                <a16:creationId xmlns:a16="http://schemas.microsoft.com/office/drawing/2014/main" id="{D1C82787-B36E-CB30-B487-B12A9C3617C9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1A5EAFAC-4D66-BA22-5BB9-AF1423C9E12B}"/>
              </a:ext>
            </a:extLst>
          </p:cNvPr>
          <p:cNvCxnSpPr>
            <a:cxnSpLocks/>
            <a:stCxn id="80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07DAC605-7F3F-EF5B-7382-EFC4DDC0F56E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ttangolo 83">
            <a:extLst>
              <a:ext uri="{FF2B5EF4-FFF2-40B4-BE49-F238E27FC236}">
                <a16:creationId xmlns:a16="http://schemas.microsoft.com/office/drawing/2014/main" id="{F3BD87F7-9AF2-B75F-40C4-521D9095C745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9A41C560-4703-F4DC-FC6C-F14CED0686C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FCA7E30E-9059-F8B4-45BC-4CDAE45826E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19A4762F-5EED-106B-7ADE-36B8378E94AF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F4115812-6113-394B-503C-633E79306343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ttangolo 89">
            <a:extLst>
              <a:ext uri="{FF2B5EF4-FFF2-40B4-BE49-F238E27FC236}">
                <a16:creationId xmlns:a16="http://schemas.microsoft.com/office/drawing/2014/main" id="{5D147E3E-5158-A46C-83FF-5DCDDD3E08D5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07A99485-8448-AA7D-87B9-F6916F79DE4F}"/>
              </a:ext>
            </a:extLst>
          </p:cNvPr>
          <p:cNvSpPr/>
          <p:nvPr/>
        </p:nvSpPr>
        <p:spPr>
          <a:xfrm>
            <a:off x="8216498" y="1965634"/>
            <a:ext cx="1219977" cy="191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5D4B3B4D-A9BF-F6A8-9756-06341F7BF8BD}"/>
              </a:ext>
            </a:extLst>
          </p:cNvPr>
          <p:cNvSpPr/>
          <p:nvPr/>
        </p:nvSpPr>
        <p:spPr>
          <a:xfrm>
            <a:off x="6267370" y="644782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86804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4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Vision </a:t>
            </a:r>
            <a:r>
              <a:rPr lang="it-IT" dirty="0" err="1"/>
              <a:t>Multihead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5D3388-708E-EEF9-522A-015544ACCE01}"/>
              </a:ext>
            </a:extLst>
          </p:cNvPr>
          <p:cNvSpPr txBox="1"/>
          <p:nvPr/>
        </p:nvSpPr>
        <p:spPr>
          <a:xfrm>
            <a:off x="2781300" y="41447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0131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5C258-1948-8909-46A6-E66678A97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DF198B4-E6D4-ADD0-48A1-596F8707C122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D0D9214E-1AF1-D0B2-B945-F1AB0737DD7F}"/>
              </a:ext>
            </a:extLst>
          </p:cNvPr>
          <p:cNvSpPr/>
          <p:nvPr/>
        </p:nvSpPr>
        <p:spPr>
          <a:xfrm>
            <a:off x="7200243" y="1758975"/>
            <a:ext cx="2461608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6B50DC7A-0837-AB33-ACC9-16A42980DBCC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9BF1CF7-99EA-46C9-FCE1-08D1CED43E2D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3F439A60-05E2-7B62-76F9-693130A0491A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1D1DB486-72B0-5421-F2E1-B8B88951D4EB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44A2FFE4-8829-B047-CC22-187CEE81C4D2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C31A8BF5-419A-440B-870E-4EAB3E1F9F93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C997529-7D17-C0AC-B56E-9B2B1CC108CE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455AE521-5EC2-48F7-C277-4DCFC5DFEF5D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0DEF2FE7-7196-081E-521A-3757F97046F1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C9B090A5-556D-AA9D-5BA2-B5D0241C3301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CC707576-4EDC-EB41-E6D5-78C204FA7BC2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50EC85C9-5137-B872-DCA6-660AA44885BE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5C5D92-DE65-AC95-C398-883C84EB5343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D9782808-5331-D748-19CC-D1D7DAF3BCD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E567C607-9E59-6DD6-BEF5-1AA8FC7380DF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EF05AF6F-7F47-D656-F8E5-320ED3A559CB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E615876E-5592-3AE8-4750-AACCFB6D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98A5013B-21D8-8F77-0526-482FF049871E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5EAACC40-845D-6CE2-93FB-248F4AE9F4A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90A7EA23-0FB9-1BE4-B586-B7160444BBCA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34F8576-D0E7-4BEB-1AC6-0FA82755FB2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E8EB713D-5D48-9469-4571-DE296A539A54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AA992BCA-127D-471D-B9C2-2721397CB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87CCEC77-B320-4362-88B0-77BE3E9E8909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C21D8C94-EC01-B0EA-DFFF-FD7B181B75A5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2CED2C9-4047-3811-86AD-D5B45039C085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954226F-CE46-38F0-37A8-EAB0FFD6A8F9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EA59CEF9-86D6-56DC-0460-0789F02E50E6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3B6F5F23-D55C-E84C-A1F8-C90C54D1A175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4D0B6041-4194-4C60-BA4F-8F0A2AAF0AD3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0BBAD6BE-0C78-7F47-6226-489CB4D85A50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8BAADF6D-D48C-CE91-C934-5320CA03DEC8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465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68167CFC-FFB8-C83A-B049-302B39340401}"/>
              </a:ext>
            </a:extLst>
          </p:cNvPr>
          <p:cNvSpPr/>
          <p:nvPr/>
        </p:nvSpPr>
        <p:spPr>
          <a:xfrm rot="5400000">
            <a:off x="8065722" y="3459370"/>
            <a:ext cx="1104094" cy="232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 MHA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3472B642-1BE9-CFC5-E75D-3732104F0FEE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3330" y="2733411"/>
            <a:ext cx="40318" cy="2748560"/>
          </a:xfrm>
          <a:prstGeom prst="bentConnector3">
            <a:avLst>
              <a:gd name="adj1" fmla="val 16079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819DCFA1-FFF4-9084-4756-E64678DBAB3B}"/>
              </a:ext>
            </a:extLst>
          </p:cNvPr>
          <p:cNvSpPr/>
          <p:nvPr/>
        </p:nvSpPr>
        <p:spPr>
          <a:xfrm rot="5400000">
            <a:off x="8085218" y="2328665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4182564E-D898-8049-146A-78F823BD3DE8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691" y="1913378"/>
            <a:ext cx="1775520" cy="514612"/>
          </a:xfrm>
          <a:prstGeom prst="bentConnector4">
            <a:avLst>
              <a:gd name="adj1" fmla="val 1227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83B537F5-A10E-0168-418C-5A80CE02AE5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F7CB02EB-B5D8-CE10-E3FD-4F097C428D25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917" y="2431371"/>
            <a:ext cx="208406" cy="735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49052836-33E3-BEB8-CC29-0EDF48DB760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4202" y="3166508"/>
            <a:ext cx="180121" cy="409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AEAF4FD0-153A-AE2A-3594-2D66A0269816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AEAFC086-97CE-14E1-A3C1-FD3F5BA803AF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36455077-97D2-27AF-994C-6F3B33C82C0A}"/>
              </a:ext>
            </a:extLst>
          </p:cNvPr>
          <p:cNvCxnSpPr>
            <a:cxnSpLocks/>
            <a:endCxn id="168" idx="1"/>
          </p:cNvCxnSpPr>
          <p:nvPr/>
        </p:nvCxnSpPr>
        <p:spPr>
          <a:xfrm flipH="1">
            <a:off x="8603211" y="1346993"/>
            <a:ext cx="228966" cy="5663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6A920989-5178-5FE8-549A-534EFC03ADCE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BAFA03F0-641F-9ABF-0C64-C5A59C3600D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82D0DAC2-D073-5040-76A5-96996CC104D2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C5C8E321-2FCE-36D4-62C2-697EB0B3ACDB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CFE79C0C-F3B1-105C-E445-BE1BA50452BD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DD6A7654-DDB4-7316-BDED-3F6A40B0BD1F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3E620E1E-3A93-8E2F-CEC5-4DF5D0015F95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636E28D1-E7DE-EDC4-3C73-E9521C80F1F3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E5CCC5FD-2698-4F5B-73AE-8DBCE74A8B0A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A5E6C3FC-A76E-0657-CB4C-841FFF0DD074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6C9ED82-272C-DB17-47CE-31F13A833DA8}"/>
              </a:ext>
            </a:extLst>
          </p:cNvPr>
          <p:cNvCxnSpPr>
            <a:cxnSpLocks/>
            <a:stCxn id="1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263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DC853A5E-6D61-BD41-B40C-E57919CDA9BF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6CB36E32-2EF6-9B60-0B54-6237058317BA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ABEE0486-CA46-03F3-B7D4-1355A2A9F636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DC2FD87D-F402-198E-BC13-BE2C251870B7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EAAE4867-37AE-50F9-5B79-DD9A6BB504E6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98F1D7AC-B7EB-E36C-95E7-91024463ACE6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50CA9CA-9D41-8770-3188-6A9552110C16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BE2AFC7-3E87-F5D3-0063-ED2B0B16DA55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77ADEA-7450-B218-3B2B-4B96A7B3386D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E4A9F20E-9DE2-61A8-2E3C-765C16563C62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85101E7C-A149-D898-E62C-43CBB03EC12F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AF2003AC-E214-AD27-380B-03A43E2B8EFB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DCE2C13E-D21D-E9D3-CDB2-2467559D6818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E19EF978-330A-C14A-8B3F-D166D43D0A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5B122F5C-EF1E-9F8D-3A7D-8E580117657C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64356AC-B0CC-398E-BCE1-1A3E541CEF1E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3D1CE9F-9D3C-536D-4F51-81EFE19D8466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3A8687-E9EB-3A38-B6F9-D13A1206EAA2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3" name="OR 12">
            <a:extLst>
              <a:ext uri="{FF2B5EF4-FFF2-40B4-BE49-F238E27FC236}">
                <a16:creationId xmlns:a16="http://schemas.microsoft.com/office/drawing/2014/main" id="{AF808A44-6ED3-3732-9119-892B12FDBF1B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C6205E4-47D9-24D4-AECD-198200C59076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6574BC6-569C-B922-4535-BE46C392FA6C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70D6208-AC7F-4F80-F6B5-25F4C6883967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162E82F-AB91-D6D4-78BE-E28FFA3087F6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E61638A-413D-1F25-410A-D323EBCE06BD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6E9D1E5-3781-44FA-F5FE-DE781A658C6D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CAE7F91-8375-D74A-4735-46F1DA1B1637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EFEA02DB-B34F-E699-7DCC-D4E776A1816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8BA0B00F-3262-767F-566A-464B13B13230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1760C80-FB0A-187F-AAFC-00104F185F24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R 24">
            <a:extLst>
              <a:ext uri="{FF2B5EF4-FFF2-40B4-BE49-F238E27FC236}">
                <a16:creationId xmlns:a16="http://schemas.microsoft.com/office/drawing/2014/main" id="{879D57F5-83C2-E3F2-4F8F-4FFC0114E568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D3F6B202-2DC8-991C-0D97-E85F29D9058C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299DF830-386C-492C-0D2B-CCB1C2223D88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E5FE852-D18C-1761-5AB8-1D7822AF340B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A7338C58-138C-AC9F-F749-6C86BE892D69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872475CC-0956-E395-1259-A4F3B4CFB01E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992C197-03BC-3D04-7052-AFE4B8501E4B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ED20B799-1BA9-1F65-2DF1-DC1BEECD83D7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4B7BBD1A-1E7F-FE5B-7CFD-691CB50D5C44}"/>
              </a:ext>
            </a:extLst>
          </p:cNvPr>
          <p:cNvCxnSpPr>
            <a:cxnSpLocks/>
            <a:stCxn id="2" idx="0"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53372B06-1925-0C3F-D58E-90D2FF892850}"/>
              </a:ext>
            </a:extLst>
          </p:cNvPr>
          <p:cNvSpPr/>
          <p:nvPr/>
        </p:nvSpPr>
        <p:spPr>
          <a:xfrm>
            <a:off x="6230437" y="645374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292690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7C36CF0-A78F-B00B-1FA7-5B228849A656}"/>
              </a:ext>
            </a:extLst>
          </p:cNvPr>
          <p:cNvSpPr/>
          <p:nvPr/>
        </p:nvSpPr>
        <p:spPr>
          <a:xfrm rot="5400000">
            <a:off x="2304648" y="1962134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2BF289D-C031-6336-2A36-D6D02381C7E5}"/>
              </a:ext>
            </a:extLst>
          </p:cNvPr>
          <p:cNvSpPr/>
          <p:nvPr/>
        </p:nvSpPr>
        <p:spPr>
          <a:xfrm rot="5400000">
            <a:off x="3010212" y="1964564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4DCA507-F4DF-7B31-0DDD-93F0C931AA8A}"/>
              </a:ext>
            </a:extLst>
          </p:cNvPr>
          <p:cNvSpPr/>
          <p:nvPr/>
        </p:nvSpPr>
        <p:spPr>
          <a:xfrm>
            <a:off x="2101887" y="2013674"/>
            <a:ext cx="383433" cy="3440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31F264C-8787-B7D5-8CA7-76ECDABFCA1D}"/>
              </a:ext>
            </a:extLst>
          </p:cNvPr>
          <p:cNvSpPr/>
          <p:nvPr/>
        </p:nvSpPr>
        <p:spPr>
          <a:xfrm>
            <a:off x="2032312" y="4408630"/>
            <a:ext cx="383433" cy="34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D4EC8E8-7692-89E5-E71C-BF230EA4ADAF}"/>
              </a:ext>
            </a:extLst>
          </p:cNvPr>
          <p:cNvSpPr/>
          <p:nvPr/>
        </p:nvSpPr>
        <p:spPr>
          <a:xfrm rot="5400000">
            <a:off x="3873547" y="2068678"/>
            <a:ext cx="900106" cy="319561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863E7B6-5037-F3DC-ADED-3DA41E8F7E73}"/>
              </a:ext>
            </a:extLst>
          </p:cNvPr>
          <p:cNvSpPr/>
          <p:nvPr/>
        </p:nvSpPr>
        <p:spPr>
          <a:xfrm rot="5400000">
            <a:off x="3875429" y="4431975"/>
            <a:ext cx="900108" cy="319561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902E8EA-331A-D687-B126-74577E915F29}"/>
              </a:ext>
            </a:extLst>
          </p:cNvPr>
          <p:cNvSpPr/>
          <p:nvPr/>
        </p:nvSpPr>
        <p:spPr>
          <a:xfrm rot="5400000">
            <a:off x="4608991" y="1990687"/>
            <a:ext cx="733013" cy="453393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Norm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4BC733F-361C-008D-6395-702CEA056F5E}"/>
              </a:ext>
            </a:extLst>
          </p:cNvPr>
          <p:cNvSpPr/>
          <p:nvPr/>
        </p:nvSpPr>
        <p:spPr>
          <a:xfrm rot="5400000">
            <a:off x="4599422" y="4327317"/>
            <a:ext cx="745381" cy="44661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Norm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1FD8591-29C6-623D-1E3A-E37735BCFF21}"/>
              </a:ext>
            </a:extLst>
          </p:cNvPr>
          <p:cNvSpPr/>
          <p:nvPr/>
        </p:nvSpPr>
        <p:spPr>
          <a:xfrm>
            <a:off x="5786106" y="2850320"/>
            <a:ext cx="1559180" cy="11362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Head </a:t>
            </a:r>
            <a:r>
              <a:rPr lang="it-IT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lang="it-IT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(Q,K,V)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E8D6318-B733-217C-2DDA-4212F07E87AA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2485320" y="2185722"/>
            <a:ext cx="2603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07655DD9-C5A0-3287-508C-DEDE62A59E3A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>
            <a:off x="3192834" y="2185722"/>
            <a:ext cx="258389" cy="2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000DBBC5-0C36-523A-164B-46BD2FA43195}"/>
              </a:ext>
            </a:extLst>
          </p:cNvPr>
          <p:cNvSpPr/>
          <p:nvPr/>
        </p:nvSpPr>
        <p:spPr>
          <a:xfrm rot="5400000">
            <a:off x="2304648" y="4389725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AE21A53A-EEDB-34D7-196E-181EFF2B8DD6}"/>
              </a:ext>
            </a:extLst>
          </p:cNvPr>
          <p:cNvSpPr/>
          <p:nvPr/>
        </p:nvSpPr>
        <p:spPr>
          <a:xfrm rot="5400000">
            <a:off x="3010212" y="4392155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D07CF28-C959-7A01-38FD-68D21F642C8E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>
            <a:off x="3192834" y="4613313"/>
            <a:ext cx="258389" cy="2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BA7C7BF-DC88-37F9-A7FD-84C246A49C4C}"/>
              </a:ext>
            </a:extLst>
          </p:cNvPr>
          <p:cNvCxnSpPr>
            <a:cxnSpLocks/>
            <a:stCxn id="8" idx="3"/>
            <a:endCxn id="32" idx="2"/>
          </p:cNvCxnSpPr>
          <p:nvPr/>
        </p:nvCxnSpPr>
        <p:spPr>
          <a:xfrm>
            <a:off x="2415745" y="4580678"/>
            <a:ext cx="329914" cy="32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5A04FB6-10F3-E4CF-F68B-D1DEC9354C1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907899" y="4591756"/>
            <a:ext cx="257804" cy="21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27DBA74-3415-5C95-4A49-DB09E59878D9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>
            <a:off x="3898398" y="2188152"/>
            <a:ext cx="265422" cy="4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5A7A0502-4E86-2815-F2CB-A4ED32CAC2F0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4483381" y="2217384"/>
            <a:ext cx="265420" cy="11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728E6C83-956B-F784-763D-5EEBF12A8E78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4485264" y="4550627"/>
            <a:ext cx="263539" cy="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29947307-3F2A-FBD9-300C-9523D59D0682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>
            <a:off x="5202194" y="2217384"/>
            <a:ext cx="583912" cy="120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454DBA99-2D8D-8FA0-6D4F-B2EF15FA12F5}"/>
              </a:ext>
            </a:extLst>
          </p:cNvPr>
          <p:cNvCxnSpPr>
            <a:cxnSpLocks/>
            <a:stCxn id="14" idx="0"/>
            <a:endCxn id="15" idx="1"/>
          </p:cNvCxnSpPr>
          <p:nvPr/>
        </p:nvCxnSpPr>
        <p:spPr>
          <a:xfrm flipV="1">
            <a:off x="5195422" y="3418431"/>
            <a:ext cx="590684" cy="1132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7 58">
            <a:extLst>
              <a:ext uri="{FF2B5EF4-FFF2-40B4-BE49-F238E27FC236}">
                <a16:creationId xmlns:a16="http://schemas.microsoft.com/office/drawing/2014/main" id="{BEE7B133-F4AA-ACC1-E6BE-1364B7CF91C0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5195422" y="3986541"/>
            <a:ext cx="1370274" cy="56408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ttangolo 65">
            <a:extLst>
              <a:ext uri="{FF2B5EF4-FFF2-40B4-BE49-F238E27FC236}">
                <a16:creationId xmlns:a16="http://schemas.microsoft.com/office/drawing/2014/main" id="{25F5774B-137B-4E1B-6E1D-A64101050810}"/>
              </a:ext>
            </a:extLst>
          </p:cNvPr>
          <p:cNvSpPr/>
          <p:nvPr/>
        </p:nvSpPr>
        <p:spPr>
          <a:xfrm rot="5400000">
            <a:off x="7355502" y="3150507"/>
            <a:ext cx="1497873" cy="556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</a:t>
            </a:r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reshape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88A13712-2313-6665-CD98-7C278A318859}"/>
              </a:ext>
            </a:extLst>
          </p:cNvPr>
          <p:cNvCxnSpPr>
            <a:cxnSpLocks/>
            <a:stCxn id="15" idx="3"/>
            <a:endCxn id="66" idx="2"/>
          </p:cNvCxnSpPr>
          <p:nvPr/>
        </p:nvCxnSpPr>
        <p:spPr>
          <a:xfrm>
            <a:off x="7345286" y="3418431"/>
            <a:ext cx="480660" cy="1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ttangolo 73">
            <a:extLst>
              <a:ext uri="{FF2B5EF4-FFF2-40B4-BE49-F238E27FC236}">
                <a16:creationId xmlns:a16="http://schemas.microsoft.com/office/drawing/2014/main" id="{449C441E-EB95-FDEA-F428-E114510F5F55}"/>
              </a:ext>
            </a:extLst>
          </p:cNvPr>
          <p:cNvSpPr/>
          <p:nvPr/>
        </p:nvSpPr>
        <p:spPr>
          <a:xfrm>
            <a:off x="8829528" y="2934568"/>
            <a:ext cx="1253712" cy="9888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b="1" dirty="0" err="1">
                <a:solidFill>
                  <a:schemeClr val="tx1"/>
                </a:solidFill>
              </a:rPr>
              <a:t>Transposed</a:t>
            </a:r>
            <a:r>
              <a:rPr lang="it-IT" sz="1500" b="1" dirty="0">
                <a:solidFill>
                  <a:schemeClr val="tx1"/>
                </a:solidFill>
              </a:rPr>
              <a:t> </a:t>
            </a:r>
            <a:r>
              <a:rPr lang="it-IT" sz="1500" b="1" dirty="0" err="1">
                <a:solidFill>
                  <a:schemeClr val="tx1"/>
                </a:solidFill>
              </a:rPr>
              <a:t>Convolution</a:t>
            </a:r>
            <a:endParaRPr lang="it-IT" sz="1500" b="1" dirty="0">
              <a:solidFill>
                <a:schemeClr val="tx1"/>
              </a:solidFill>
            </a:endParaRP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BD316E16-28E4-8D86-A72F-9827D310DD56}"/>
              </a:ext>
            </a:extLst>
          </p:cNvPr>
          <p:cNvCxnSpPr>
            <a:cxnSpLocks/>
            <a:stCxn id="66" idx="0"/>
            <a:endCxn id="74" idx="1"/>
          </p:cNvCxnSpPr>
          <p:nvPr/>
        </p:nvCxnSpPr>
        <p:spPr>
          <a:xfrm flipV="1">
            <a:off x="8382932" y="3429000"/>
            <a:ext cx="44659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ttangolo 82">
            <a:extLst>
              <a:ext uri="{FF2B5EF4-FFF2-40B4-BE49-F238E27FC236}">
                <a16:creationId xmlns:a16="http://schemas.microsoft.com/office/drawing/2014/main" id="{76F68515-9A2B-2927-6A27-1CA5216D4127}"/>
              </a:ext>
            </a:extLst>
          </p:cNvPr>
          <p:cNvSpPr/>
          <p:nvPr/>
        </p:nvSpPr>
        <p:spPr>
          <a:xfrm>
            <a:off x="5328512" y="268406"/>
            <a:ext cx="1104094" cy="232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VISION 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MHA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D439F64D-3D26-FC62-0A3D-B90A50E4905E}"/>
              </a:ext>
            </a:extLst>
          </p:cNvPr>
          <p:cNvSpPr txBox="1"/>
          <p:nvPr/>
        </p:nvSpPr>
        <p:spPr>
          <a:xfrm>
            <a:off x="2549606" y="200173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 err="1"/>
              <a:t>What’s</a:t>
            </a:r>
            <a:r>
              <a:rPr lang="it-IT" sz="1800" b="1" dirty="0"/>
              <a:t>                           ?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405A7C0-3EB1-32EB-7271-CEA5DCAED013}"/>
              </a:ext>
            </a:extLst>
          </p:cNvPr>
          <p:cNvSpPr/>
          <p:nvPr/>
        </p:nvSpPr>
        <p:spPr>
          <a:xfrm>
            <a:off x="10671420" y="5758580"/>
            <a:ext cx="770400" cy="691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6D4FE9C-C313-6F2D-1A4A-B7CDD7189168}"/>
              </a:ext>
            </a:extLst>
          </p:cNvPr>
          <p:cNvSpPr/>
          <p:nvPr/>
        </p:nvSpPr>
        <p:spPr>
          <a:xfrm>
            <a:off x="9999433" y="5932132"/>
            <a:ext cx="383433" cy="34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85B4392-F5F5-DAB7-05A6-458A190CDE7F}"/>
              </a:ext>
            </a:extLst>
          </p:cNvPr>
          <p:cNvSpPr txBox="1"/>
          <p:nvPr/>
        </p:nvSpPr>
        <p:spPr>
          <a:xfrm>
            <a:off x="9999433" y="4677746"/>
            <a:ext cx="1874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of K and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are the</a:t>
            </a:r>
          </a:p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followings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(i.e. K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twice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with</a:t>
            </a:r>
          </a:p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respect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</a:p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7E9D717-124F-2970-1A9C-649E1C15595C}"/>
              </a:ext>
            </a:extLst>
          </p:cNvPr>
          <p:cNvSpPr/>
          <p:nvPr/>
        </p:nvSpPr>
        <p:spPr>
          <a:xfrm rot="5400000">
            <a:off x="2269453" y="3665122"/>
            <a:ext cx="890323" cy="3668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Interpolation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9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new data generation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DC6E09-866E-72E2-8604-C0091AEB832D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258425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tangolo 67">
            <a:extLst>
              <a:ext uri="{FF2B5EF4-FFF2-40B4-BE49-F238E27FC236}">
                <a16:creationId xmlns:a16="http://schemas.microsoft.com/office/drawing/2014/main" id="{F5483012-A5D5-2F32-1A9F-7BAD84C8B07C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67641" y="1758975"/>
            <a:ext cx="2494210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110200" y="3237734"/>
            <a:ext cx="595924" cy="2398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 flipV="1">
            <a:off x="6828776" y="3122333"/>
            <a:ext cx="599458" cy="100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3436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7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57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790AB9A-FAF1-95E0-FBFF-408BB96EFB2E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C57E1D2-9663-4216-66D8-11BAF0A6F14A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DB7CC99-E0F4-A7D4-D181-103ACE2577DD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1F8974D-31B0-5B30-1C76-9DC1EC9A35B0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55F166A-48F2-2BF8-4D7D-5BAB216E164C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A08F5E3-BA92-EB24-C421-9388F7AE029D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5911E39-D480-EC88-479F-324CE2CCF1F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B88A36F5-F425-4AEF-A815-4891EF92146B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0FE18B1-8247-4386-0E3D-D3C499C92C7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BBE8D1CC-DC8F-FC48-C895-D519D126BE64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C0C994-BB15-3795-6DA5-4189EE6FF312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D4B74C4-97C8-C269-6412-CF875DF4AB69}"/>
              </a:ext>
            </a:extLst>
          </p:cNvPr>
          <p:cNvCxnSpPr>
            <a:cxnSpLocks/>
            <a:stCxn id="32" idx="6"/>
            <a:endCxn id="17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38D155D2-ADBE-CB19-F5D9-66F7EC92591D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A16D984-9526-7014-E089-DE68D1FDA775}"/>
              </a:ext>
            </a:extLst>
          </p:cNvPr>
          <p:cNvCxnSpPr>
            <a:cxnSpLocks/>
            <a:stCxn id="100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510A602F-A49D-B5A4-51FD-925CAF8654F2}"/>
              </a:ext>
            </a:extLst>
          </p:cNvPr>
          <p:cNvCxnSpPr>
            <a:cxnSpLocks/>
            <a:stCxn id="30" idx="3"/>
          </p:cNvCxnSpPr>
          <p:nvPr/>
        </p:nvCxnSpPr>
        <p:spPr>
          <a:xfrm rot="5400000" flipH="1" flipV="1">
            <a:off x="1368563" y="2391088"/>
            <a:ext cx="1230811" cy="2053637"/>
          </a:xfrm>
          <a:prstGeom prst="bentConnector3">
            <a:avLst>
              <a:gd name="adj1" fmla="val -1439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640765" y="5735980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7F7E228B-4369-84AC-FDF3-D2E5A4234531}"/>
              </a:ext>
            </a:extLst>
          </p:cNvPr>
          <p:cNvCxnSpPr>
            <a:cxnSpLocks/>
            <a:endCxn id="74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C6548889-91AD-6A53-923A-58614DA8D66E}"/>
              </a:ext>
            </a:extLst>
          </p:cNvPr>
          <p:cNvCxnSpPr>
            <a:cxnSpLocks/>
            <a:stCxn id="74" idx="6"/>
            <a:endCxn id="93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3DD9F65-682C-E9B7-3627-E72C08890B42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74" name="OR 73">
            <a:extLst>
              <a:ext uri="{FF2B5EF4-FFF2-40B4-BE49-F238E27FC236}">
                <a16:creationId xmlns:a16="http://schemas.microsoft.com/office/drawing/2014/main" id="{37EF7478-A7C8-E2A2-093D-494A5D894886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3F6C8BAA-9BC1-C260-AA38-C5D694F4445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D6BC365D-517B-3D36-3403-61AAFFAF7A7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C8E5CFC9-D1C5-5CE0-AC46-BA6C9130C176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90248A3C-F5C4-BC9C-730D-AA7B23C191C8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5E18B83C-C9FC-6EA5-C219-1739A82E8558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76CD5551-7D07-7F35-ED6D-24D7A5B17177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363F3568-3850-96B6-02EA-FAC0C0424BFE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99" name="Connettore 7 98">
            <a:extLst>
              <a:ext uri="{FF2B5EF4-FFF2-40B4-BE49-F238E27FC236}">
                <a16:creationId xmlns:a16="http://schemas.microsoft.com/office/drawing/2014/main" id="{0B76C8D1-AA61-3D6A-64C7-E84BC4863635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7766EA1-BE25-1C19-8E01-DAD0320C324A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15C32711-EB11-3ABB-BDEE-B4A0D577EA1B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R 103">
            <a:extLst>
              <a:ext uri="{FF2B5EF4-FFF2-40B4-BE49-F238E27FC236}">
                <a16:creationId xmlns:a16="http://schemas.microsoft.com/office/drawing/2014/main" id="{533A5CC3-9502-12D0-81C7-F2CED1725C9B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1567DB5D-9DE6-3264-7CD3-36A9588FFA98}"/>
              </a:ext>
            </a:extLst>
          </p:cNvPr>
          <p:cNvCxnSpPr>
            <a:cxnSpLocks/>
            <a:stCxn id="104" idx="6"/>
            <a:endCxn id="100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DC5E5968-BD60-B1B5-DE32-7C32D49C09D5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9CECFA7B-3478-2EFF-4E74-1512902C00F8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EA377F4C-7456-88AC-F4A7-1F0FDBF628AA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DB14633-02D7-844B-A0F2-D87E4194F229}"/>
              </a:ext>
            </a:extLst>
          </p:cNvPr>
          <p:cNvCxnSpPr>
            <a:cxnSpLocks/>
            <a:endCxn id="107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85E2986B-BBEF-42D9-67B8-8683A4C0C0AB}"/>
              </a:ext>
            </a:extLst>
          </p:cNvPr>
          <p:cNvCxnSpPr>
            <a:cxnSpLocks/>
            <a:stCxn id="68" idx="1"/>
            <a:endCxn id="75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5740466-2972-AA38-A50D-777E9FEC7FE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BE4275-6194-6A25-7496-F74B4F8E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1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new super-</a:t>
            </a:r>
            <a:r>
              <a:rPr lang="it-IT" dirty="0" err="1"/>
              <a:t>resolution</a:t>
            </a:r>
            <a:r>
              <a:rPr lang="it-IT" dirty="0"/>
              <a:t> 5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 style </a:t>
            </a:r>
            <a:r>
              <a:rPr lang="it-IT" dirty="0" err="1"/>
              <a:t>DiffiT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08D269-9B68-AE0D-EB85-F52611FC735C}"/>
              </a:ext>
            </a:extLst>
          </p:cNvPr>
          <p:cNvSpPr txBox="1"/>
          <p:nvPr/>
        </p:nvSpPr>
        <p:spPr>
          <a:xfrm>
            <a:off x="2781300" y="41447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41409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A8F2D39-087B-A01F-C7D1-00A47997E366}"/>
              </a:ext>
            </a:extLst>
          </p:cNvPr>
          <p:cNvSpPr/>
          <p:nvPr/>
        </p:nvSpPr>
        <p:spPr>
          <a:xfrm>
            <a:off x="4638311" y="2920562"/>
            <a:ext cx="2418265" cy="1016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48BF9FB-2C8E-66BB-8B22-A399F7CA53CC}"/>
              </a:ext>
            </a:extLst>
          </p:cNvPr>
          <p:cNvCxnSpPr>
            <a:cxnSpLocks/>
          </p:cNvCxnSpPr>
          <p:nvPr/>
        </p:nvCxnSpPr>
        <p:spPr>
          <a:xfrm>
            <a:off x="4703812" y="3819477"/>
            <a:ext cx="1864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4 6">
            <a:extLst>
              <a:ext uri="{FF2B5EF4-FFF2-40B4-BE49-F238E27FC236}">
                <a16:creationId xmlns:a16="http://schemas.microsoft.com/office/drawing/2014/main" id="{08019180-1DC3-AAEA-2FD7-511CD444F7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8693" y="3397923"/>
            <a:ext cx="635078" cy="172145"/>
          </a:xfrm>
          <a:prstGeom prst="bentConnector3">
            <a:avLst>
              <a:gd name="adj1" fmla="val 985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44BA90D-A4A0-4495-F8A9-1329118364C1}"/>
              </a:ext>
            </a:extLst>
          </p:cNvPr>
          <p:cNvSpPr/>
          <p:nvPr/>
        </p:nvSpPr>
        <p:spPr>
          <a:xfrm rot="5400000">
            <a:off x="4938027" y="3060369"/>
            <a:ext cx="635078" cy="3536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Swish</a:t>
            </a:r>
            <a:r>
              <a:rPr lang="it-IT" sz="1200" dirty="0">
                <a:solidFill>
                  <a:schemeClr val="tx1"/>
                </a:solidFill>
              </a:rPr>
              <a:t> - GN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4C4ED66-F770-7F37-5F07-0C67ECCEFC8E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5432383" y="3237186"/>
            <a:ext cx="172147" cy="20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AF08D66D-A8DE-CE7C-0A01-E30032C87326}"/>
              </a:ext>
            </a:extLst>
          </p:cNvPr>
          <p:cNvSpPr/>
          <p:nvPr/>
        </p:nvSpPr>
        <p:spPr>
          <a:xfrm rot="5400000">
            <a:off x="5248709" y="3216604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A83C3FE-1476-0F74-168A-1A23EF2FAB21}"/>
              </a:ext>
            </a:extLst>
          </p:cNvPr>
          <p:cNvSpPr/>
          <p:nvPr/>
        </p:nvSpPr>
        <p:spPr>
          <a:xfrm rot="5400000">
            <a:off x="5563908" y="3118173"/>
            <a:ext cx="881745" cy="284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SELF-ATTENTION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5E3F28C-A0B2-D550-EF4F-92CF0810FE4F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5733623" y="3260646"/>
            <a:ext cx="128685" cy="30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R 12">
            <a:extLst>
              <a:ext uri="{FF2B5EF4-FFF2-40B4-BE49-F238E27FC236}">
                <a16:creationId xmlns:a16="http://schemas.microsoft.com/office/drawing/2014/main" id="{7A8F4B0D-3436-5F66-9A18-146390CB602D}"/>
              </a:ext>
            </a:extLst>
          </p:cNvPr>
          <p:cNvSpPr/>
          <p:nvPr/>
        </p:nvSpPr>
        <p:spPr>
          <a:xfrm>
            <a:off x="6555680" y="3717595"/>
            <a:ext cx="209794" cy="172263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A99F7871-8ACF-F073-708A-6DBC74E1276C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>
            <a:off x="6147253" y="3260646"/>
            <a:ext cx="513324" cy="4569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35209D9-8272-4697-FC4A-FB42D0A861B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765474" y="3803727"/>
            <a:ext cx="277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25CBD1D-FAE4-FBB0-6FA7-1748FF76D8AE}"/>
              </a:ext>
            </a:extLst>
          </p:cNvPr>
          <p:cNvSpPr/>
          <p:nvPr/>
        </p:nvSpPr>
        <p:spPr>
          <a:xfrm>
            <a:off x="6128305" y="2300934"/>
            <a:ext cx="637169" cy="3209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cxnSp>
        <p:nvCxnSpPr>
          <p:cNvPr id="17" name="Connettore 4 16">
            <a:extLst>
              <a:ext uri="{FF2B5EF4-FFF2-40B4-BE49-F238E27FC236}">
                <a16:creationId xmlns:a16="http://schemas.microsoft.com/office/drawing/2014/main" id="{E8330270-CA08-5FEF-5D42-F1D953AD2071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rot="10800000" flipV="1">
            <a:off x="6004781" y="2461385"/>
            <a:ext cx="123525" cy="3583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63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SAR_TO_NDVI 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38B5C7-4709-D65B-CAF7-7FC9C36A9BF4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240336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86009" y="1758975"/>
            <a:ext cx="2475841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stCxn id="10" idx="3"/>
            <a:endCxn id="30" idx="2"/>
          </p:cNvCxnSpPr>
          <p:nvPr/>
        </p:nvCxnSpPr>
        <p:spPr>
          <a:xfrm>
            <a:off x="613508" y="3192995"/>
            <a:ext cx="190594" cy="6872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976966" y="4356017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SAR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616707" y="1686770"/>
            <a:ext cx="342363" cy="1594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4" idx="0"/>
          </p:cNvCxnSpPr>
          <p:nvPr/>
        </p:nvCxnSpPr>
        <p:spPr>
          <a:xfrm flipH="1">
            <a:off x="1253911" y="1936714"/>
            <a:ext cx="144778" cy="2976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53911" y="2382844"/>
            <a:ext cx="14774" cy="78273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43252" y="2234335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4593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 flipH="1" flipV="1">
            <a:off x="7148863" y="678574"/>
            <a:ext cx="688954" cy="7527705"/>
          </a:xfrm>
          <a:prstGeom prst="bentConnector4">
            <a:avLst>
              <a:gd name="adj1" fmla="val -131605"/>
              <a:gd name="adj2" fmla="val 100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EF347D8-2A09-21F4-3F15-D0BEAF681AF1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Immagine 7" descr="Immagine che contiene Policromia, schermata&#10;&#10;Descrizione generata automaticamente">
            <a:extLst>
              <a:ext uri="{FF2B5EF4-FFF2-40B4-BE49-F238E27FC236}">
                <a16:creationId xmlns:a16="http://schemas.microsoft.com/office/drawing/2014/main" id="{05E16F74-B7CE-A962-0B3E-DAFD9DA8D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4" t="11863" r="20002" b="12778"/>
          <a:stretch/>
        </p:blipFill>
        <p:spPr>
          <a:xfrm>
            <a:off x="15827" y="1388734"/>
            <a:ext cx="600880" cy="596072"/>
          </a:xfrm>
          <a:prstGeom prst="rect">
            <a:avLst/>
          </a:prstGeom>
        </p:spPr>
      </p:pic>
      <p:pic>
        <p:nvPicPr>
          <p:cNvPr id="10" name="Immagine 9" descr="Immagine che contiene schermata, Policromia, mappa, testo&#10;&#10;Descrizione generata automaticamente">
            <a:extLst>
              <a:ext uri="{FF2B5EF4-FFF2-40B4-BE49-F238E27FC236}">
                <a16:creationId xmlns:a16="http://schemas.microsoft.com/office/drawing/2014/main" id="{C5E7CD73-F588-4715-D28A-9073B896E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9" t="11951" r="20243" b="10725"/>
          <a:stretch/>
        </p:blipFill>
        <p:spPr>
          <a:xfrm>
            <a:off x="17111" y="2890917"/>
            <a:ext cx="596397" cy="604156"/>
          </a:xfrm>
          <a:prstGeom prst="rect">
            <a:avLst/>
          </a:prstGeom>
        </p:spPr>
      </p:pic>
      <p:cxnSp>
        <p:nvCxnSpPr>
          <p:cNvPr id="9" name="Connettore 4 8">
            <a:extLst>
              <a:ext uri="{FF2B5EF4-FFF2-40B4-BE49-F238E27FC236}">
                <a16:creationId xmlns:a16="http://schemas.microsoft.com/office/drawing/2014/main" id="{965D393A-E872-EAF7-84DD-078722C89EE0}"/>
              </a:ext>
            </a:extLst>
          </p:cNvPr>
          <p:cNvCxnSpPr>
            <a:cxnSpLocks/>
            <a:stCxn id="69" idx="4"/>
            <a:endCxn id="62" idx="4"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9" name="Connettore 7 18">
            <a:extLst>
              <a:ext uri="{FF2B5EF4-FFF2-40B4-BE49-F238E27FC236}">
                <a16:creationId xmlns:a16="http://schemas.microsoft.com/office/drawing/2014/main" id="{0D8C4A43-2B06-9463-6216-F16ED776F20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45B77C24-FE07-A6A6-B3CD-9BC79C9CAD13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A15FC0B-5A9A-5747-5024-3671FECBC0F9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1E220063-BF26-15AB-AAB3-2F58EC8C7157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77E9189-0D35-F429-7F0D-3DC555C9932A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10438549-AE55-6EC5-2732-BDCFFD3A740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A5E3785-C30F-B32B-3848-355C4F9B3B3C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39D3BD0-B57B-A325-FA4A-AFE362581E1B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740F5D7-37D4-3A49-1E97-83C7EC976259}"/>
              </a:ext>
            </a:extLst>
          </p:cNvPr>
          <p:cNvCxnSpPr>
            <a:cxnSpLocks/>
            <a:endCxn id="15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85DE3552-6FEF-5C47-952B-563F4319BB0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F186401-9C5E-5417-8A7D-F498FCEE0CF4}"/>
              </a:ext>
            </a:extLst>
          </p:cNvPr>
          <p:cNvCxnSpPr>
            <a:cxnSpLocks/>
            <a:stCxn id="235" idx="0"/>
            <a:endCxn id="245" idx="3"/>
          </p:cNvCxnSpPr>
          <p:nvPr/>
        </p:nvCxnSpPr>
        <p:spPr>
          <a:xfrm flipV="1">
            <a:off x="9489896" y="3109852"/>
            <a:ext cx="171954" cy="7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D66689F-CDAB-6D44-A3EB-889901DA2EA9}"/>
              </a:ext>
            </a:extLst>
          </p:cNvPr>
          <p:cNvCxnSpPr>
            <a:cxnSpLocks/>
            <a:stCxn id="29" idx="1"/>
            <a:endCxn id="27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8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D4A117-8A13-1D14-C317-2A7420FBEF95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8665635" y="3156002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83030" y="51022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90397" y="357180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537081" y="442901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>
            <a:off x="7978388" y="3277537"/>
            <a:ext cx="68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4498546" y="345866"/>
            <a:ext cx="1235417" cy="7341828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10047823" y="1592398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E3820FE-EE0C-8ABB-9313-CC2991B97D7F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>
            <a:off x="6716483" y="3277537"/>
            <a:ext cx="452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C979789-794A-7E86-BC1E-17189C5A82E3}"/>
              </a:ext>
            </a:extLst>
          </p:cNvPr>
          <p:cNvSpPr/>
          <p:nvPr/>
        </p:nvSpPr>
        <p:spPr>
          <a:xfrm rot="5400000">
            <a:off x="6660643" y="3199726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85C78A0-BCB9-DBB3-2946-481C06E737EB}"/>
              </a:ext>
            </a:extLst>
          </p:cNvPr>
          <p:cNvSpPr/>
          <p:nvPr/>
        </p:nvSpPr>
        <p:spPr>
          <a:xfrm rot="5400000">
            <a:off x="7153646" y="3070495"/>
            <a:ext cx="1235400" cy="414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Channel </a:t>
            </a:r>
            <a:r>
              <a:rPr lang="it-IT" sz="1300" dirty="0" err="1">
                <a:solidFill>
                  <a:schemeClr val="tx1"/>
                </a:solidFill>
              </a:rPr>
              <a:t>Repetition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9155A09-E90B-B80D-79EE-1B80188E3EB4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>
            <a:off x="7325008" y="3277537"/>
            <a:ext cx="239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/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tangolo 28">
            <a:extLst>
              <a:ext uri="{FF2B5EF4-FFF2-40B4-BE49-F238E27FC236}">
                <a16:creationId xmlns:a16="http://schemas.microsoft.com/office/drawing/2014/main" id="{6567EE4C-A9B5-B2B3-C118-847EAE8638C1}"/>
              </a:ext>
            </a:extLst>
          </p:cNvPr>
          <p:cNvSpPr/>
          <p:nvPr/>
        </p:nvSpPr>
        <p:spPr>
          <a:xfrm>
            <a:off x="10090397" y="11826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CC795B-0265-FA34-90EA-97AF655F09C6}"/>
              </a:ext>
            </a:extLst>
          </p:cNvPr>
          <p:cNvSpPr txBox="1"/>
          <p:nvPr/>
        </p:nvSpPr>
        <p:spPr>
          <a:xfrm>
            <a:off x="9537081" y="1115344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C9519D0-B53D-AE13-A581-B5DF1623F09D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12" name="Connettore 4 11">
            <a:extLst>
              <a:ext uri="{FF2B5EF4-FFF2-40B4-BE49-F238E27FC236}">
                <a16:creationId xmlns:a16="http://schemas.microsoft.com/office/drawing/2014/main" id="{21710484-3BB3-A25C-C877-69FC5029D3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D7D12B1-B9A2-7A18-FE56-74753E168866}"/>
              </a:ext>
            </a:extLst>
          </p:cNvPr>
          <p:cNvSpPr/>
          <p:nvPr/>
        </p:nvSpPr>
        <p:spPr>
          <a:xfrm>
            <a:off x="6139101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BCD6AE-1EC6-3EAA-3812-4685C208B39B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391964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9325448-9CDB-3DFA-B237-1F17DD160F3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200243" y="1758975"/>
            <a:ext cx="2461608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227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263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E3339455-D683-1E91-E906-124EEB3FEB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1D4CF4B-CD51-943F-B46B-9EB1B74D131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1F7E8EB-F959-31FA-7A98-655D8E44D01B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A7AC2C-18D6-0E2C-D4F8-77408D5B6E5F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3" name="OR 12">
            <a:extLst>
              <a:ext uri="{FF2B5EF4-FFF2-40B4-BE49-F238E27FC236}">
                <a16:creationId xmlns:a16="http://schemas.microsoft.com/office/drawing/2014/main" id="{128E4750-5C6C-86D9-3D98-B25CA64BE107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9D2FAE6-FA64-FB8C-89D6-A690A38DA6B6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D5863F8-C147-E6AE-C7BF-3DEF25ED9CB0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FDBD589-098B-D2FE-684E-F589B9345208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D10487-A8F0-6051-A6AA-3F97973AF08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23C0B04-3CA9-3989-C40E-BABA13142B30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4B74995-1E2C-513D-FA73-6ECA0DD18BD0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C721546-9754-4739-ABFC-004F4BA9BA1C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CA25DFE5-E62E-51AB-0C2A-2F48F1FE55B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61F99D4D-A1A1-3A30-02A9-26808430B178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445EFE-D2B9-7F9E-A212-E608249B7C67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R 24">
            <a:extLst>
              <a:ext uri="{FF2B5EF4-FFF2-40B4-BE49-F238E27FC236}">
                <a16:creationId xmlns:a16="http://schemas.microsoft.com/office/drawing/2014/main" id="{E9528B18-5945-B680-5418-83D88F99B7F4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DBDCBDB-DFA6-320E-F132-B65E11196756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E247B2-6DFA-32D3-C378-0C1D2E069603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E4A6B468-A432-0D35-9CFF-8375548A7A91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B1AC39E2-3DDD-9DF8-CA26-19EFA69546F7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C1874A4-8680-9A3F-A7B7-D9D9F24D0AB8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753523A-2F47-FDA5-D1E0-A1249777E359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6AE59F52-6BAA-FFA7-76DF-9FB5C9F8CCDC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FEFE5D74-0EC8-6175-210A-0332DAC0FB31}"/>
              </a:ext>
            </a:extLst>
          </p:cNvPr>
          <p:cNvCxnSpPr>
            <a:cxnSpLocks/>
            <a:stCxn id="2" idx="0"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EABD05F9-CE53-A663-71C4-76556F6F6787}"/>
              </a:ext>
            </a:extLst>
          </p:cNvPr>
          <p:cNvSpPr/>
          <p:nvPr/>
        </p:nvSpPr>
        <p:spPr>
          <a:xfrm>
            <a:off x="6230437" y="645374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423689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582</Words>
  <Application>Microsoft Macintosh PowerPoint</Application>
  <PresentationFormat>Widescreen</PresentationFormat>
  <Paragraphs>365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2 (Attention Unet)</vt:lpstr>
      <vt:lpstr>Presentazione standard di PowerPoint</vt:lpstr>
      <vt:lpstr>UNet for super-resolution 3 (Residual Attention Unet)</vt:lpstr>
      <vt:lpstr>Presentazione standard di PowerPoint</vt:lpstr>
      <vt:lpstr>UNet for super-resolution 3-bis (Residual Attention Unet)</vt:lpstr>
      <vt:lpstr>Presentazione standard di PowerPoint</vt:lpstr>
      <vt:lpstr>UNet for super-resolution 4 (Residual Vision Multihead  Attention Unet)</vt:lpstr>
      <vt:lpstr>Presentazione standard di PowerPoint</vt:lpstr>
      <vt:lpstr>Presentazione standard di PowerPoint</vt:lpstr>
      <vt:lpstr>UNet for new data generation (Residual-Attention Unet)</vt:lpstr>
      <vt:lpstr>Presentazione standard di PowerPoint</vt:lpstr>
      <vt:lpstr>UNet for new super-resolution 5 (Residual-Attention Unet style DiffiT)</vt:lpstr>
      <vt:lpstr>Presentazione standard di PowerPoint</vt:lpstr>
      <vt:lpstr>UNet for SAR_TO_NDVI (Residual-Attention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112</cp:revision>
  <dcterms:created xsi:type="dcterms:W3CDTF">2024-03-05T19:18:35Z</dcterms:created>
  <dcterms:modified xsi:type="dcterms:W3CDTF">2024-08-30T10:46:53Z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