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71" r:id="rId9"/>
    <p:sldId id="272" r:id="rId10"/>
    <p:sldId id="273" r:id="rId11"/>
    <p:sldId id="274" r:id="rId12"/>
    <p:sldId id="269" r:id="rId13"/>
    <p:sldId id="282" r:id="rId14"/>
    <p:sldId id="283" r:id="rId15"/>
    <p:sldId id="275" r:id="rId16"/>
    <p:sldId id="276" r:id="rId17"/>
    <p:sldId id="278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3"/>
    <p:restoredTop sz="96311"/>
  </p:normalViewPr>
  <p:slideViewPr>
    <p:cSldViewPr snapToGrid="0">
      <p:cViewPr varScale="1">
        <p:scale>
          <a:sx n="111" d="100"/>
          <a:sy n="111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98D52C-1450-C9FC-9E0A-6B90B0882045}"/>
              </a:ext>
            </a:extLst>
          </p:cNvPr>
          <p:cNvSpPr txBox="1"/>
          <p:nvPr/>
        </p:nvSpPr>
        <p:spPr>
          <a:xfrm>
            <a:off x="2960205" y="1019553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EE8086-5EC5-6EB8-954C-117B60C64862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DERPECATED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Vision </a:t>
            </a:r>
            <a:r>
              <a:rPr lang="it-IT" dirty="0" err="1"/>
              <a:t>Multihead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5D3388-708E-EEF9-522A-015544ACCE01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C258-1948-8909-46A6-E66678A97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DF198B4-E6D4-ADD0-48A1-596F8707C12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D0D9214E-1AF1-D0B2-B945-F1AB0737DD7F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6B50DC7A-0837-AB33-ACC9-16A42980DBCC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9BF1CF7-99EA-46C9-FCE1-08D1CED43E2D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3F439A60-05E2-7B62-76F9-693130A0491A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D1DB486-72B0-5421-F2E1-B8B88951D4EB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4A2FFE4-8829-B047-CC22-187CEE81C4D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C31A8BF5-419A-440B-870E-4EAB3E1F9F93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C997529-7D17-C0AC-B56E-9B2B1CC108CE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55AE521-5EC2-48F7-C277-4DCFC5DFEF5D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DEF2FE7-7196-081E-521A-3757F97046F1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9B090A5-556D-AA9D-5BA2-B5D0241C3301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CC707576-4EDC-EB41-E6D5-78C204FA7BC2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0EC85C9-5137-B872-DCA6-660AA44885BE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5C5D92-DE65-AC95-C398-883C84EB5343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9782808-5331-D748-19CC-D1D7DAF3BCD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E567C607-9E59-6DD6-BEF5-1AA8FC7380D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F05AF6F-7F47-D656-F8E5-320ED3A559CB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E615876E-5592-3AE8-4750-AACCFB6D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98A5013B-21D8-8F77-0526-482FF049871E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5EAACC40-845D-6CE2-93FB-248F4AE9F4A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90A7EA23-0FB9-1BE4-B586-B7160444BBCA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34F8576-D0E7-4BEB-1AC6-0FA82755FB2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E8EB713D-5D48-9469-4571-DE296A539A54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AA992BCA-127D-471D-B9C2-2721397C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87CCEC77-B320-4362-88B0-77BE3E9E8909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C21D8C94-EC01-B0EA-DFFF-FD7B181B75A5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2CED2C9-4047-3811-86AD-D5B45039C085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954226F-CE46-38F0-37A8-EAB0FFD6A8F9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EA59CEF9-86D6-56DC-0460-0789F02E50E6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3B6F5F23-D55C-E84C-A1F8-C90C54D1A175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4D0B6041-4194-4C60-BA4F-8F0A2AAF0AD3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BBAD6BE-0C78-7F47-6226-489CB4D85A50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8BAADF6D-D48C-CE91-C934-5320CA03DEC8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465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68167CFC-FFB8-C83A-B049-302B39340401}"/>
              </a:ext>
            </a:extLst>
          </p:cNvPr>
          <p:cNvSpPr/>
          <p:nvPr/>
        </p:nvSpPr>
        <p:spPr>
          <a:xfrm rot="5400000">
            <a:off x="8065722" y="3459370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MHA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3472B642-1BE9-CFC5-E75D-3732104F0FEE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3330" y="2733411"/>
            <a:ext cx="40318" cy="2748560"/>
          </a:xfrm>
          <a:prstGeom prst="bentConnector3">
            <a:avLst>
              <a:gd name="adj1" fmla="val 16079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819DCFA1-FFF4-9084-4756-E64678DBAB3B}"/>
              </a:ext>
            </a:extLst>
          </p:cNvPr>
          <p:cNvSpPr/>
          <p:nvPr/>
        </p:nvSpPr>
        <p:spPr>
          <a:xfrm rot="5400000">
            <a:off x="8085218" y="2328665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4182564E-D898-8049-146A-78F823BD3DE8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691" y="1913378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83B537F5-A10E-0168-418C-5A80CE02AE5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F7CB02EB-B5D8-CE10-E3FD-4F097C428D25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917" y="2431371"/>
            <a:ext cx="208406" cy="735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49052836-33E3-BEB8-CC29-0EDF48DB760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4202" y="3166508"/>
            <a:ext cx="180121" cy="409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AEAF4FD0-153A-AE2A-3594-2D66A0269816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AEAFC086-97CE-14E1-A3C1-FD3F5BA803AF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36455077-97D2-27AF-994C-6F3B33C82C0A}"/>
              </a:ext>
            </a:extLst>
          </p:cNvPr>
          <p:cNvCxnSpPr>
            <a:cxnSpLocks/>
            <a:endCxn id="168" idx="1"/>
          </p:cNvCxnSpPr>
          <p:nvPr/>
        </p:nvCxnSpPr>
        <p:spPr>
          <a:xfrm flipH="1">
            <a:off x="8603211" y="1346993"/>
            <a:ext cx="228966" cy="5663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6A920989-5178-5FE8-549A-534EFC03ADCE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BAFA03F0-641F-9ABF-0C64-C5A59C3600D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82D0DAC2-D073-5040-76A5-96996CC104D2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C5C8E321-2FCE-36D4-62C2-697EB0B3ACDB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CFE79C0C-F3B1-105C-E445-BE1BA50452BD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DD6A7654-DDB4-7316-BDED-3F6A40B0BD1F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3E620E1E-3A93-8E2F-CEC5-4DF5D0015F95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636E28D1-E7DE-EDC4-3C73-E9521C80F1F3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E5CCC5FD-2698-4F5B-73AE-8DBCE74A8B0A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A5E6C3FC-A76E-0657-CB4C-841FFF0DD074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6C9ED82-272C-DB17-47CE-31F13A833DA8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DC853A5E-6D61-BD41-B40C-E57919CDA9BF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6CB36E32-2EF6-9B60-0B54-6237058317BA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ABEE0486-CA46-03F3-B7D4-1355A2A9F636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DC2FD87D-F402-198E-BC13-BE2C251870B7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EAAE4867-37AE-50F9-5B79-DD9A6BB504E6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98F1D7AC-B7EB-E36C-95E7-91024463ACE6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0CA9CA-9D41-8770-3188-6A9552110C16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BE2AFC7-3E87-F5D3-0063-ED2B0B16DA55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7ADEA-7450-B218-3B2B-4B96A7B3386D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E4A9F20E-9DE2-61A8-2E3C-765C16563C62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85101E7C-A149-D898-E62C-43CBB03EC12F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AF2003AC-E214-AD27-380B-03A43E2B8EFB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CE2C13E-D21D-E9D3-CDB2-2467559D6818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19EF978-330A-C14A-8B3F-D166D43D0A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5B122F5C-EF1E-9F8D-3A7D-8E580117657C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64356AC-B0CC-398E-BCE1-1A3E541CEF1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D1CE9F-9D3C-536D-4F51-81EFE19D8466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3A8687-E9EB-3A38-B6F9-D13A1206EAA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AF808A44-6ED3-3732-9119-892B12FDBF1B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C6205E4-47D9-24D4-AECD-198200C5907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6574BC6-569C-B922-4535-BE46C392FA6C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70D6208-AC7F-4F80-F6B5-25F4C6883967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62E82F-AB91-D6D4-78BE-E28FFA3087F6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61638A-413D-1F25-410A-D323EBCE06BD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E9D1E5-3781-44FA-F5FE-DE781A658C6D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CAE7F91-8375-D74A-4735-46F1DA1B1637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EFEA02DB-B34F-E699-7DCC-D4E776A1816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8BA0B00F-3262-767F-566A-464B13B13230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1760C80-FB0A-187F-AAFC-00104F185F2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879D57F5-83C2-E3F2-4F8F-4FFC0114E568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3F6B202-2DC8-991C-0D97-E85F29D9058C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299DF830-386C-492C-0D2B-CCB1C2223D88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E5FE852-D18C-1761-5AB8-1D7822AF340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7338C58-138C-AC9F-F749-6C86BE892D69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72475CC-0956-E395-1259-A4F3B4CFB01E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992C197-03BC-3D04-7052-AFE4B8501E4B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D20B799-1BA9-1F65-2DF1-DC1BEECD83D7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4B7BBD1A-1E7F-FE5B-7CFD-691CB50D5C44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53372B06-1925-0C3F-D58E-90D2FF892850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92690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7C36CF0-A78F-B00B-1FA7-5B228849A656}"/>
              </a:ext>
            </a:extLst>
          </p:cNvPr>
          <p:cNvSpPr/>
          <p:nvPr/>
        </p:nvSpPr>
        <p:spPr>
          <a:xfrm rot="5400000">
            <a:off x="2304648" y="196213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2BF289D-C031-6336-2A36-D6D02381C7E5}"/>
              </a:ext>
            </a:extLst>
          </p:cNvPr>
          <p:cNvSpPr/>
          <p:nvPr/>
        </p:nvSpPr>
        <p:spPr>
          <a:xfrm rot="5400000">
            <a:off x="3010212" y="1964564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4DCA507-F4DF-7B31-0DDD-93F0C931AA8A}"/>
              </a:ext>
            </a:extLst>
          </p:cNvPr>
          <p:cNvSpPr/>
          <p:nvPr/>
        </p:nvSpPr>
        <p:spPr>
          <a:xfrm>
            <a:off x="2101887" y="2013674"/>
            <a:ext cx="383433" cy="34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31F264C-8787-B7D5-8CA7-76ECDABFCA1D}"/>
              </a:ext>
            </a:extLst>
          </p:cNvPr>
          <p:cNvSpPr/>
          <p:nvPr/>
        </p:nvSpPr>
        <p:spPr>
          <a:xfrm>
            <a:off x="2032312" y="4408630"/>
            <a:ext cx="383433" cy="34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D4EC8E8-7692-89E5-E71C-BF230EA4ADAF}"/>
              </a:ext>
            </a:extLst>
          </p:cNvPr>
          <p:cNvSpPr/>
          <p:nvPr/>
        </p:nvSpPr>
        <p:spPr>
          <a:xfrm rot="5400000">
            <a:off x="3873547" y="2068678"/>
            <a:ext cx="900106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63E7B6-5037-F3DC-ADED-3DA41E8F7E73}"/>
              </a:ext>
            </a:extLst>
          </p:cNvPr>
          <p:cNvSpPr/>
          <p:nvPr/>
        </p:nvSpPr>
        <p:spPr>
          <a:xfrm rot="5400000">
            <a:off x="3875429" y="4431975"/>
            <a:ext cx="900108" cy="319561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902E8EA-331A-D687-B126-74577E915F29}"/>
              </a:ext>
            </a:extLst>
          </p:cNvPr>
          <p:cNvSpPr/>
          <p:nvPr/>
        </p:nvSpPr>
        <p:spPr>
          <a:xfrm rot="5400000">
            <a:off x="4608991" y="1990687"/>
            <a:ext cx="733013" cy="453393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C733F-361C-008D-6395-702CEA056F5E}"/>
              </a:ext>
            </a:extLst>
          </p:cNvPr>
          <p:cNvSpPr/>
          <p:nvPr/>
        </p:nvSpPr>
        <p:spPr>
          <a:xfrm rot="5400000">
            <a:off x="4599422" y="4327317"/>
            <a:ext cx="745381" cy="44661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1FD8591-29C6-623D-1E3A-E37735BCFF21}"/>
              </a:ext>
            </a:extLst>
          </p:cNvPr>
          <p:cNvSpPr/>
          <p:nvPr/>
        </p:nvSpPr>
        <p:spPr>
          <a:xfrm>
            <a:off x="5786106" y="2850320"/>
            <a:ext cx="1559180" cy="11362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Head </a:t>
            </a:r>
            <a:r>
              <a:rPr lang="it-IT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it-IT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(Q,K,V)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E8D6318-B733-217C-2DDA-4212F07E87AA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485320" y="2185722"/>
            <a:ext cx="260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7655DD9-C5A0-3287-508C-DEDE62A59E3A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>
            <a:off x="3192834" y="2185722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000DBBC5-0C36-523A-164B-46BD2FA43195}"/>
              </a:ext>
            </a:extLst>
          </p:cNvPr>
          <p:cNvSpPr/>
          <p:nvPr/>
        </p:nvSpPr>
        <p:spPr>
          <a:xfrm rot="5400000">
            <a:off x="2304648" y="438972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E21A53A-EEDB-34D7-196E-181EFF2B8DD6}"/>
              </a:ext>
            </a:extLst>
          </p:cNvPr>
          <p:cNvSpPr/>
          <p:nvPr/>
        </p:nvSpPr>
        <p:spPr>
          <a:xfrm rot="5400000">
            <a:off x="3010212" y="4392155"/>
            <a:ext cx="1329197" cy="447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D07CF28-C959-7A01-38FD-68D21F642C8E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>
            <a:off x="3192834" y="4613313"/>
            <a:ext cx="258389" cy="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BA7C7BF-DC88-37F9-A7FD-84C246A49C4C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2415745" y="4580678"/>
            <a:ext cx="329914" cy="32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5A04FB6-10F3-E4CF-F68B-D1DEC9354C1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907899" y="4591756"/>
            <a:ext cx="257804" cy="2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27DBA74-3415-5C95-4A49-DB09E59878D9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>
            <a:off x="3898398" y="2188152"/>
            <a:ext cx="265422" cy="4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A7A0502-4E86-2815-F2CB-A4ED32CAC2F0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4483381" y="2217384"/>
            <a:ext cx="265420" cy="1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728E6C83-956B-F784-763D-5EEBF12A8E78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4485264" y="4550627"/>
            <a:ext cx="263539" cy="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9947307-3F2A-FBD9-300C-9523D59D0682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>
            <a:off x="5202194" y="2217384"/>
            <a:ext cx="583912" cy="120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454DBA99-2D8D-8FA0-6D4F-B2EF15FA12F5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flipV="1">
            <a:off x="5195422" y="3418431"/>
            <a:ext cx="590684" cy="113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7 58">
            <a:extLst>
              <a:ext uri="{FF2B5EF4-FFF2-40B4-BE49-F238E27FC236}">
                <a16:creationId xmlns:a16="http://schemas.microsoft.com/office/drawing/2014/main" id="{BEE7B133-F4AA-ACC1-E6BE-1364B7CF91C0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195422" y="3986541"/>
            <a:ext cx="1370274" cy="56408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>
            <a:extLst>
              <a:ext uri="{FF2B5EF4-FFF2-40B4-BE49-F238E27FC236}">
                <a16:creationId xmlns:a16="http://schemas.microsoft.com/office/drawing/2014/main" id="{25F5774B-137B-4E1B-6E1D-A64101050810}"/>
              </a:ext>
            </a:extLst>
          </p:cNvPr>
          <p:cNvSpPr/>
          <p:nvPr/>
        </p:nvSpPr>
        <p:spPr>
          <a:xfrm rot="5400000">
            <a:off x="7355502" y="3150507"/>
            <a:ext cx="1497873" cy="556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r>
              <a:rPr lang="it-IT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88A13712-2313-6665-CD98-7C278A318859}"/>
              </a:ext>
            </a:extLst>
          </p:cNvPr>
          <p:cNvCxnSpPr>
            <a:cxnSpLocks/>
            <a:stCxn id="15" idx="3"/>
            <a:endCxn id="66" idx="2"/>
          </p:cNvCxnSpPr>
          <p:nvPr/>
        </p:nvCxnSpPr>
        <p:spPr>
          <a:xfrm>
            <a:off x="7345286" y="3418431"/>
            <a:ext cx="480660" cy="1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449C441E-EB95-FDEA-F428-E114510F5F55}"/>
              </a:ext>
            </a:extLst>
          </p:cNvPr>
          <p:cNvSpPr/>
          <p:nvPr/>
        </p:nvSpPr>
        <p:spPr>
          <a:xfrm>
            <a:off x="8829528" y="2934568"/>
            <a:ext cx="1253712" cy="9888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err="1">
                <a:solidFill>
                  <a:schemeClr val="tx1"/>
                </a:solidFill>
              </a:rPr>
              <a:t>Transposed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 err="1">
                <a:solidFill>
                  <a:schemeClr val="tx1"/>
                </a:solidFill>
              </a:rPr>
              <a:t>Convolution</a:t>
            </a:r>
            <a:endParaRPr lang="it-IT" sz="1500" b="1" dirty="0">
              <a:solidFill>
                <a:schemeClr val="tx1"/>
              </a:solidFill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BD316E16-28E4-8D86-A72F-9827D310DD56}"/>
              </a:ext>
            </a:extLst>
          </p:cNvPr>
          <p:cNvCxnSpPr>
            <a:cxnSpLocks/>
            <a:stCxn id="66" idx="0"/>
            <a:endCxn id="74" idx="1"/>
          </p:cNvCxnSpPr>
          <p:nvPr/>
        </p:nvCxnSpPr>
        <p:spPr>
          <a:xfrm flipV="1">
            <a:off x="8382932" y="3429000"/>
            <a:ext cx="4465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76F68515-9A2B-2927-6A27-1CA5216D4127}"/>
              </a:ext>
            </a:extLst>
          </p:cNvPr>
          <p:cNvSpPr/>
          <p:nvPr/>
        </p:nvSpPr>
        <p:spPr>
          <a:xfrm>
            <a:off x="5328512" y="268406"/>
            <a:ext cx="1104094" cy="232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VISION </a:t>
            </a:r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MHA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D439F64D-3D26-FC62-0A3D-B90A50E4905E}"/>
              </a:ext>
            </a:extLst>
          </p:cNvPr>
          <p:cNvSpPr txBox="1"/>
          <p:nvPr/>
        </p:nvSpPr>
        <p:spPr>
          <a:xfrm>
            <a:off x="2549606" y="20017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/>
              <a:t>What’s</a:t>
            </a:r>
            <a:r>
              <a:rPr lang="it-IT" sz="1800" b="1" dirty="0"/>
              <a:t>                           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405A7C0-3EB1-32EB-7271-CEA5DCAED013}"/>
              </a:ext>
            </a:extLst>
          </p:cNvPr>
          <p:cNvSpPr/>
          <p:nvPr/>
        </p:nvSpPr>
        <p:spPr>
          <a:xfrm>
            <a:off x="10671420" y="5758580"/>
            <a:ext cx="770400" cy="691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6D4FE9C-C313-6F2D-1A4A-B7CDD7189168}"/>
              </a:ext>
            </a:extLst>
          </p:cNvPr>
          <p:cNvSpPr/>
          <p:nvPr/>
        </p:nvSpPr>
        <p:spPr>
          <a:xfrm>
            <a:off x="9999433" y="5932132"/>
            <a:ext cx="383433" cy="34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5B4392-F5F5-DAB7-05A6-458A190CDE7F}"/>
              </a:ext>
            </a:extLst>
          </p:cNvPr>
          <p:cNvSpPr txBox="1"/>
          <p:nvPr/>
        </p:nvSpPr>
        <p:spPr>
          <a:xfrm>
            <a:off x="9999433" y="4677746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K and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are the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followings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(i.e. K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twice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7E9D717-124F-2970-1A9C-649E1C15595C}"/>
              </a:ext>
            </a:extLst>
          </p:cNvPr>
          <p:cNvSpPr/>
          <p:nvPr/>
        </p:nvSpPr>
        <p:spPr>
          <a:xfrm rot="5400000">
            <a:off x="2269453" y="3665122"/>
            <a:ext cx="890323" cy="366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endParaRPr lang="it-IT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9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DC6E09-866E-72E2-8604-C0091AEB832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08D269-9B68-AE0D-EB85-F52611FC735C}"/>
              </a:ext>
            </a:extLst>
          </p:cNvPr>
          <p:cNvSpPr txBox="1"/>
          <p:nvPr/>
        </p:nvSpPr>
        <p:spPr>
          <a:xfrm>
            <a:off x="2781300" y="41447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38B5C7-4709-D65B-CAF7-7FC9C36A9BF4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D4A117-8A13-1D14-C317-2A7420FBEF95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9519D0-B53D-AE13-A581-B5DF1623F09D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BCD6AE-1EC6-3EAA-3812-4685C208B39B}"/>
              </a:ext>
            </a:extLst>
          </p:cNvPr>
          <p:cNvSpPr txBox="1"/>
          <p:nvPr/>
        </p:nvSpPr>
        <p:spPr>
          <a:xfrm>
            <a:off x="2910509" y="93769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582</Words>
  <Application>Microsoft Office PowerPoint</Application>
  <PresentationFormat>Widescreen</PresentationFormat>
  <Paragraphs>365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(Residual Vision Multihead  Attention Unet)</vt:lpstr>
      <vt:lpstr>Presentazione standard di PowerPoint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112</cp:revision>
  <dcterms:created xsi:type="dcterms:W3CDTF">2024-03-05T19:18:35Z</dcterms:created>
  <dcterms:modified xsi:type="dcterms:W3CDTF">2024-09-03T14:22:49Z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