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/>
    <p:restoredTop sz="94597"/>
  </p:normalViewPr>
  <p:slideViewPr>
    <p:cSldViewPr snapToGrid="0">
      <p:cViewPr varScale="1">
        <p:scale>
          <a:sx n="101" d="100"/>
          <a:sy n="101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10/03/24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10/03/24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10/03/24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10/03/24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10/03/24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10/03/24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10/03/24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10/03/24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10/03/24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10/03/24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10/03/24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10/03/24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74" idx="2"/>
            <a:endCxn id="69" idx="0"/>
          </p:cNvCxnSpPr>
          <p:nvPr/>
        </p:nvCxnSpPr>
        <p:spPr>
          <a:xfrm>
            <a:off x="1032986" y="2356077"/>
            <a:ext cx="235699" cy="80949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D28B8633-0EEA-DD0E-3E9A-00FC58E191FC}"/>
              </a:ext>
            </a:extLst>
          </p:cNvPr>
          <p:cNvSpPr/>
          <p:nvPr/>
        </p:nvSpPr>
        <p:spPr>
          <a:xfrm rot="5400000">
            <a:off x="772688" y="633821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0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D28B8633-0EEA-DD0E-3E9A-00FC58E191FC}"/>
              </a:ext>
            </a:extLst>
          </p:cNvPr>
          <p:cNvSpPr/>
          <p:nvPr/>
        </p:nvSpPr>
        <p:spPr>
          <a:xfrm rot="5400000">
            <a:off x="772688" y="633821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CA17C4-877F-D55C-41C3-5205EE2C65A8}"/>
              </a:ext>
            </a:extLst>
          </p:cNvPr>
          <p:cNvSpPr txBox="1"/>
          <p:nvPr/>
        </p:nvSpPr>
        <p:spPr>
          <a:xfrm>
            <a:off x="4436718" y="224929"/>
            <a:ext cx="269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PRIMO AGGIUSTAMENTO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74" idx="2"/>
            <a:endCxn id="69" idx="0"/>
          </p:cNvCxnSpPr>
          <p:nvPr/>
        </p:nvCxnSpPr>
        <p:spPr>
          <a:xfrm>
            <a:off x="1032986" y="2356077"/>
            <a:ext cx="235699" cy="80949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D28B8633-0EEA-DD0E-3E9A-00FC58E191FC}"/>
              </a:ext>
            </a:extLst>
          </p:cNvPr>
          <p:cNvSpPr/>
          <p:nvPr/>
        </p:nvSpPr>
        <p:spPr>
          <a:xfrm rot="5400000">
            <a:off x="772688" y="633821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75FF240-E0AA-CCED-FD9A-EA921D749CA6}"/>
              </a:ext>
            </a:extLst>
          </p:cNvPr>
          <p:cNvSpPr txBox="1"/>
          <p:nvPr/>
        </p:nvSpPr>
        <p:spPr>
          <a:xfrm>
            <a:off x="4436718" y="224929"/>
            <a:ext cx="308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SECONDO AGGIUSTAMENTO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C0B5FF8-C8AA-A701-A8DC-6DCA6D31E6BF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166800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167</Words>
  <Application>Microsoft Macintosh PowerPoint</Application>
  <PresentationFormat>Widescreen</PresentationFormat>
  <Paragraphs>133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28</cp:revision>
  <dcterms:created xsi:type="dcterms:W3CDTF">2024-03-05T19:18:35Z</dcterms:created>
  <dcterms:modified xsi:type="dcterms:W3CDTF">2024-03-10T12:03:54Z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