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78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/>
    <p:restoredTop sz="94694"/>
  </p:normalViewPr>
  <p:slideViewPr>
    <p:cSldViewPr snapToGrid="0">
      <p:cViewPr varScale="1">
        <p:scale>
          <a:sx n="121" d="100"/>
          <a:sy n="121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DDB32-CE72-1B76-0C20-F3BEAB1F4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334C80-D1ED-497E-DCB6-CF5238F0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141D71-88A2-03E7-A994-ACBEFFCF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07/03/24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50A64B-1D70-D27B-1318-46AB4FA4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2390C9-F4B2-FCD9-BD01-7D1D587B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60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9CE63-6802-4B7D-A9B1-57763A25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88249D-3C2B-5910-955B-BD9A1011B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7D9598-0A2C-E902-5FDE-BB045708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07/03/24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BF58ED-91D5-213D-00CE-6FF36D9C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4AEDAD-38F0-8C0E-1C6C-7290F2FF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55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1546BE8-9B50-CF8B-4F2C-C882390CB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5086B9-3AB5-96D5-6917-246CD78AA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2630A3-42F5-89B8-304A-1C359C51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07/03/24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6029C6-6902-4EC3-DF3F-FF71FF0C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A0BC3C-F35B-F94E-A5D5-10AB99EF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9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D7B7A0-8063-8B08-BC7A-DE472EA5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9E94E3-D374-5DB1-228C-D280B8CA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DCF987-21A7-F6CD-16E1-08C9E1C5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07/03/24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7E7E1C-AC2A-F701-5D94-591246B8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B89BA1-A0F6-CCC8-F6CB-3AFF2DF2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20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2CC8B-297A-2D6E-D01D-B6AF3341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23BC21-2B57-BA47-794B-5354A6082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14868-C92C-9D57-FC1B-458FB10E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07/03/24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C38B2D-079B-4915-4EC2-5850864A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6D86F5-DD2D-2D9E-4E8E-A5011277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71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CE7B11-5454-6FCB-D469-4036CB36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299643-6E36-C703-79A8-23F17B145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B3D37B-77BB-026C-6FCA-7820180BA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C60158-1B11-C3A5-37DB-AA1D7284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07/03/24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78E22A-D371-2E17-A7A7-AFB94FD8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D57361-39C2-135F-907B-780321DC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14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EDF343-7A3F-B91A-34CC-5BBBC44B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6276E1-0EDF-97B2-85DD-1B40F0608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720A87-9162-B4D3-B669-59755976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B5711F-C733-DEA0-76CB-E9E5CCDB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5A621F-1847-5FD8-70B1-B283F2953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573B95C-4197-876B-AE00-5D3E4995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07/03/24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012EFF4-68D6-AE31-CDAB-7C73C25F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3A63AB-6F16-07AE-C985-919B11F6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62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357A3-D902-50E5-9F30-0F5AC1D1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2EEDDA-65DC-0DB3-D52D-E16010F7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07/03/24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085BD8-CF9A-45BF-1F2A-5ABB70F6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09DEDE0-5494-C35A-2ABA-6584B0D7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240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1CF9377-D6CB-7D49-4CA8-C245C9AA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07/03/24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863533-E3DF-541B-E0AF-6D0E3D5F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404109-7246-3D82-C217-924E4E29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9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6B03CD-E7CC-6FA0-5717-40018AE1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ED8B66-8C1E-275D-1129-7435EA39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D17C05-D4A0-D932-31FB-847330844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C49C3D-7F10-4B43-2F6A-FC2B088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07/03/24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A3EAD4-F2F6-DCE7-11A2-31B92C34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5E2866-BA3C-7807-2CEB-0E1EF5EC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6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A84F0F-945D-99E7-F363-79C23D5C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D15063-B575-31AC-33AF-F7B3C45EE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ECE352-745B-6349-973C-2EB7BCBF1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A23ED2-69DF-92D9-2693-CDA61275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07/03/24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662696-75A6-56B6-94C8-04C73D02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635175-28FA-4546-E824-BB491660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53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F853DA-20AD-447F-7B69-5E2C6AB0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A422E2-98FE-61E9-D23E-D7EFF57AD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A810B1-5B6E-BB34-0C6F-789FA38B3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283D2-C903-3141-AE1B-7D2BA63A2436}" type="datetimeFigureOut">
              <a:rPr lang="it-IT" smtClean="0"/>
              <a:t>07/03/24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71B79-1CEF-63F5-DBB6-9C3331059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574879-0D96-37EF-0215-32605F811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6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base (no super-</a:t>
            </a:r>
            <a:r>
              <a:rPr lang="it-IT" dirty="0" err="1"/>
              <a:t>resolution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56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871CF5A1-F603-28BC-AD8D-D671001D9559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D2E6992-35F7-9985-CFCF-96C3C6439345}"/>
              </a:ext>
            </a:extLst>
          </p:cNvPr>
          <p:cNvSpPr/>
          <p:nvPr/>
        </p:nvSpPr>
        <p:spPr>
          <a:xfrm rot="5400000">
            <a:off x="342232" y="3097551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3FA4EED-5FB2-9573-D0AB-E2CC906A042A}"/>
              </a:ext>
            </a:extLst>
          </p:cNvPr>
          <p:cNvCxnSpPr>
            <a:cxnSpLocks/>
            <a:stCxn id="280" idx="3"/>
            <a:endCxn id="10" idx="2"/>
          </p:cNvCxnSpPr>
          <p:nvPr/>
        </p:nvCxnSpPr>
        <p:spPr>
          <a:xfrm flipV="1">
            <a:off x="592928" y="3250601"/>
            <a:ext cx="367848" cy="1013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B0D74FA2-079B-6145-3379-A6AE7DAE6D0B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487BF2A-80E3-1216-094A-FF6A83CFFE4A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D8B75A4-4525-5E5D-E29B-D22100B738BF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7794405-ADBA-0708-EA39-95479B897F3E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5381B80-2F2A-5523-45DD-119EE914AD8A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FA1DEB5-4F62-58AA-CE1E-23D39E2933BB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1266874" y="3250601"/>
            <a:ext cx="428907" cy="5050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C0F103E-86CD-B6BB-CFB3-27225C4C40B4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647F4B1C-B7A8-BABA-D207-1D1650421DE3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366CCE8-E5CE-4E4F-36B7-ED1F02C5D69F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5B22802-D705-B117-FD8D-CB00ED0EBA0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3664D3E7-8280-FCD4-1CE9-C4577AB87971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020AA85-E015-660F-3675-4A78B0833FC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D9044AA-7501-6309-1276-E480EE37F1D7}"/>
              </a:ext>
            </a:extLst>
          </p:cNvPr>
          <p:cNvCxnSpPr>
            <a:cxnSpLocks/>
            <a:stCxn id="3" idx="3"/>
            <a:endCxn id="153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C943958-2791-9CC3-BF6D-CF524AB51FC9}"/>
              </a:ext>
            </a:extLst>
          </p:cNvPr>
          <p:cNvCxnSpPr>
            <a:cxnSpLocks/>
            <a:stCxn id="16" idx="3"/>
            <a:endCxn id="15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938DCF1-8AE7-4D5B-C40A-43725A8FF0B0}"/>
              </a:ext>
            </a:extLst>
          </p:cNvPr>
          <p:cNvCxnSpPr>
            <a:cxnSpLocks/>
            <a:stCxn id="153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5EEEE9BD-2F92-33C0-FFC3-493D1CA7BE16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BC544DF2-8918-0099-64BF-F4E75D8F4F69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189FD828-06B3-1B18-01D5-374F26C7921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ttangolo 50">
            <a:extLst>
              <a:ext uri="{FF2B5EF4-FFF2-40B4-BE49-F238E27FC236}">
                <a16:creationId xmlns:a16="http://schemas.microsoft.com/office/drawing/2014/main" id="{991265F4-05E4-2693-BD56-BCE859008A1D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908202BE-3CCA-C45D-D566-90998F7EE857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50A4F43-DF65-1A8E-A77E-4B75F21B5AC6}"/>
              </a:ext>
            </a:extLst>
          </p:cNvPr>
          <p:cNvCxnSpPr>
            <a:cxnSpLocks/>
            <a:stCxn id="157" idx="6"/>
            <a:endCxn id="2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177C247-5ABF-4B63-7464-807EB87BF561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FE589D5D-393F-EFC5-13CE-F6B6677269EA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5615D2C6-6F84-8E23-A9C0-61EE82CAFF89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B8020486-360D-0C76-A222-3C6E7FF6C95B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D087501-7729-166C-3A5D-2813467478F3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514743DF-A17C-9BCE-B9A4-2A8257D3DA7A}"/>
              </a:ext>
            </a:extLst>
          </p:cNvPr>
          <p:cNvCxnSpPr>
            <a:cxnSpLocks/>
            <a:stCxn id="81" idx="3"/>
            <a:endCxn id="45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8" idx="3"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OR 152">
            <a:extLst>
              <a:ext uri="{FF2B5EF4-FFF2-40B4-BE49-F238E27FC236}">
                <a16:creationId xmlns:a16="http://schemas.microsoft.com/office/drawing/2014/main" id="{BD6CDE24-3178-81EE-C612-D1D5988749E3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7" name="OR 156">
            <a:extLst>
              <a:ext uri="{FF2B5EF4-FFF2-40B4-BE49-F238E27FC236}">
                <a16:creationId xmlns:a16="http://schemas.microsoft.com/office/drawing/2014/main" id="{FA1029B2-CEA3-2987-42F3-CFF15E2229C7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3" name="Rettangolo 242">
            <a:extLst>
              <a:ext uri="{FF2B5EF4-FFF2-40B4-BE49-F238E27FC236}">
                <a16:creationId xmlns:a16="http://schemas.microsoft.com/office/drawing/2014/main" id="{99F7EF88-5EBE-2546-51B8-C2A933E2E9B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4" name="Rettangolo 243">
            <a:extLst>
              <a:ext uri="{FF2B5EF4-FFF2-40B4-BE49-F238E27FC236}">
                <a16:creationId xmlns:a16="http://schemas.microsoft.com/office/drawing/2014/main" id="{CEDCBA2C-692C-FEA3-57E2-1B0960F6C1E1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6117F314-2E1A-4EDD-0AA3-41E21D9FDDAB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46" name="Rettangolo 245">
            <a:extLst>
              <a:ext uri="{FF2B5EF4-FFF2-40B4-BE49-F238E27FC236}">
                <a16:creationId xmlns:a16="http://schemas.microsoft.com/office/drawing/2014/main" id="{60FA2540-3E3F-64C0-4115-00994AED77C6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0" name="Connettore 4 259">
            <a:extLst>
              <a:ext uri="{FF2B5EF4-FFF2-40B4-BE49-F238E27FC236}">
                <a16:creationId xmlns:a16="http://schemas.microsoft.com/office/drawing/2014/main" id="{3381E4C6-0319-A66E-113E-F57B764F7E9E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stCxn id="243" idx="3"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0" name="Immagine 279">
            <a:extLst>
              <a:ext uri="{FF2B5EF4-FFF2-40B4-BE49-F238E27FC236}">
                <a16:creationId xmlns:a16="http://schemas.microsoft.com/office/drawing/2014/main" id="{06F36A25-720D-0486-ACC9-C82C41FE0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3053499"/>
            <a:ext cx="58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6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294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28487" y="3354432"/>
            <a:ext cx="140198" cy="7456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74" idx="2"/>
            <a:endCxn id="69" idx="0"/>
          </p:cNvCxnSpPr>
          <p:nvPr/>
        </p:nvCxnSpPr>
        <p:spPr>
          <a:xfrm>
            <a:off x="1032986" y="2356077"/>
            <a:ext cx="235699" cy="80949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Rettangolo 121">
            <a:extLst>
              <a:ext uri="{FF2B5EF4-FFF2-40B4-BE49-F238E27FC236}">
                <a16:creationId xmlns:a16="http://schemas.microsoft.com/office/drawing/2014/main" id="{D28B8633-0EEA-DD0E-3E9A-00FC58E191FC}"/>
              </a:ext>
            </a:extLst>
          </p:cNvPr>
          <p:cNvSpPr/>
          <p:nvPr/>
        </p:nvSpPr>
        <p:spPr>
          <a:xfrm rot="5400000">
            <a:off x="772688" y="633821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9847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84</Words>
  <Application>Microsoft Macintosh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di Office</vt:lpstr>
      <vt:lpstr>UNet base (no super-resolution)</vt:lpstr>
      <vt:lpstr>Presentazione standard di PowerPoint</vt:lpstr>
      <vt:lpstr>UNet for super-resolution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Unet base</dc:title>
  <dc:creator>ADRIANO ETTARI</dc:creator>
  <cp:lastModifiedBy>ADRIANO ETTARI</cp:lastModifiedBy>
  <cp:revision>24</cp:revision>
  <dcterms:created xsi:type="dcterms:W3CDTF">2024-03-05T19:18:35Z</dcterms:created>
  <dcterms:modified xsi:type="dcterms:W3CDTF">2024-03-07T11:58:42Z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2024-03-05T22:11:59Z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1ad5fa34-2bc1-454d-b4ed-67c30a65e7c4</vt:lpwstr>
  </property>
  <property fmtid="{D5CDD505-2E9C-101B-9397-08002B2CF9AE}" pid="8" name="MSIP_Label_2ad0b24d-6422-44b0-b3de-abb3a9e8c81a_ContentBits">
    <vt:lpwstr>0</vt:lpwstr>
  </property>
</Properties>
</file>