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/>
    <p:restoredTop sz="94622"/>
  </p:normalViewPr>
  <p:slideViewPr>
    <p:cSldViewPr snapToGrid="0">
      <p:cViewPr varScale="1">
        <p:scale>
          <a:sx n="129" d="100"/>
          <a:sy n="129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09/03/24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1032986" y="2356077"/>
            <a:ext cx="235699" cy="80949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D28B8633-0EEA-DD0E-3E9A-00FC58E191FC}"/>
              </a:ext>
            </a:extLst>
          </p:cNvPr>
          <p:cNvSpPr/>
          <p:nvPr/>
        </p:nvSpPr>
        <p:spPr>
          <a:xfrm rot="5400000">
            <a:off x="772688" y="633821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D28B8633-0EEA-DD0E-3E9A-00FC58E191FC}"/>
              </a:ext>
            </a:extLst>
          </p:cNvPr>
          <p:cNvSpPr/>
          <p:nvPr/>
        </p:nvSpPr>
        <p:spPr>
          <a:xfrm rot="5400000">
            <a:off x="772688" y="633821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CA17C4-877F-D55C-41C3-5205EE2C65A8}"/>
              </a:ext>
            </a:extLst>
          </p:cNvPr>
          <p:cNvSpPr txBox="1"/>
          <p:nvPr/>
        </p:nvSpPr>
        <p:spPr>
          <a:xfrm>
            <a:off x="4436718" y="224929"/>
            <a:ext cx="269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PRIMO AGGIUSTAMENTO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</a:t>
            </a:r>
            <a:r>
              <a:rPr lang="it-IT" sz="1300" b="1" dirty="0" err="1">
                <a:solidFill>
                  <a:schemeClr val="tx1"/>
                </a:solidFill>
              </a:rPr>
              <a:t>Nrom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1032986" y="2356077"/>
            <a:ext cx="235699" cy="80949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D28B8633-0EEA-DD0E-3E9A-00FC58E191FC}"/>
              </a:ext>
            </a:extLst>
          </p:cNvPr>
          <p:cNvSpPr/>
          <p:nvPr/>
        </p:nvSpPr>
        <p:spPr>
          <a:xfrm rot="5400000">
            <a:off x="772688" y="633821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5FF240-E0AA-CCED-FD9A-EA921D749CA6}"/>
              </a:ext>
            </a:extLst>
          </p:cNvPr>
          <p:cNvSpPr txBox="1"/>
          <p:nvPr/>
        </p:nvSpPr>
        <p:spPr>
          <a:xfrm>
            <a:off x="4436718" y="224929"/>
            <a:ext cx="30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SECONDO AGGIUSTAMENTO</a:t>
            </a:r>
          </a:p>
        </p:txBody>
      </p:sp>
    </p:spTree>
    <p:extLst>
      <p:ext uri="{BB962C8B-B14F-4D97-AF65-F5344CB8AC3E}">
        <p14:creationId xmlns:p14="http://schemas.microsoft.com/office/powerpoint/2010/main" val="166800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166</Words>
  <Application>Microsoft Macintosh PowerPoint</Application>
  <PresentationFormat>Widescreen</PresentationFormat>
  <Paragraphs>132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27</cp:revision>
  <dcterms:created xsi:type="dcterms:W3CDTF">2024-03-05T19:18:35Z</dcterms:created>
  <dcterms:modified xsi:type="dcterms:W3CDTF">2024-03-09T18:06:48Z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