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6"/>
    <p:restoredTop sz="94560"/>
  </p:normalViewPr>
  <p:slideViewPr>
    <p:cSldViewPr snapToGrid="0">
      <p:cViewPr varScale="1">
        <p:scale>
          <a:sx n="93" d="100"/>
          <a:sy n="9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8807"/>
            <a:ext cx="203074" cy="1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28" idx="2"/>
          </p:cNvCxnSpPr>
          <p:nvPr/>
        </p:nvCxnSpPr>
        <p:spPr>
          <a:xfrm rot="5400000" flipH="1" flipV="1">
            <a:off x="7656394" y="1512306"/>
            <a:ext cx="522525" cy="1689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454673" y="3030851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</p:cNvCxnSpPr>
          <p:nvPr/>
        </p:nvCxnSpPr>
        <p:spPr>
          <a:xfrm>
            <a:off x="9662521" y="3105105"/>
            <a:ext cx="12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8962867" y="1381075"/>
            <a:ext cx="66696" cy="5790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10139656" y="3037517"/>
            <a:ext cx="233403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10161090" y="1827663"/>
            <a:ext cx="338556" cy="292091"/>
          </a:xfrm>
          <a:prstGeom prst="bentConnector3">
            <a:avLst>
              <a:gd name="adj1" fmla="val 101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1A70313A-31C0-9D17-852D-613941906CC5}"/>
              </a:ext>
            </a:extLst>
          </p:cNvPr>
          <p:cNvSpPr/>
          <p:nvPr/>
        </p:nvSpPr>
        <p:spPr>
          <a:xfrm rot="5400000">
            <a:off x="9750049" y="3049696"/>
            <a:ext cx="730994" cy="145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solidFill>
                  <a:schemeClr val="tx1"/>
                </a:solidFill>
              </a:rPr>
              <a:t>Upsample</a:t>
            </a:r>
            <a:endParaRPr lang="it-IT" sz="9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5D80F59-8134-0749-B26D-69B1DEC3E22E}"/>
              </a:ext>
            </a:extLst>
          </p:cNvPr>
          <p:cNvCxnSpPr>
            <a:cxnSpLocks/>
            <a:stCxn id="235" idx="0"/>
            <a:endCxn id="9" idx="2"/>
          </p:cNvCxnSpPr>
          <p:nvPr/>
        </p:nvCxnSpPr>
        <p:spPr>
          <a:xfrm>
            <a:off x="9939587" y="3105106"/>
            <a:ext cx="103413" cy="1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184116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8762618" y="196009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8706108" y="201660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8832294" y="219048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8993117" y="239892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166" y="3109852"/>
            <a:ext cx="175567" cy="89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281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(Multihead 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46</cp:revision>
  <dcterms:created xsi:type="dcterms:W3CDTF">2024-03-05T19:18:35Z</dcterms:created>
  <dcterms:modified xsi:type="dcterms:W3CDTF">2024-04-24T15:33:25Z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