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1"/>
    <p:restoredTop sz="94499"/>
  </p:normalViewPr>
  <p:slideViewPr>
    <p:cSldViewPr snapToGrid="0">
      <p:cViewPr varScale="1">
        <p:scale>
          <a:sx n="104" d="100"/>
          <a:sy n="104" d="100"/>
        </p:scale>
        <p:origin x="13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225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40</cp:revision>
  <dcterms:created xsi:type="dcterms:W3CDTF">2024-03-05T19:18:35Z</dcterms:created>
  <dcterms:modified xsi:type="dcterms:W3CDTF">2024-04-03T12:51:57Z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