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96"/>
    <p:restoredTop sz="94560"/>
  </p:normalViewPr>
  <p:slideViewPr>
    <p:cSldViewPr snapToGrid="0">
      <p:cViewPr varScale="1">
        <p:scale>
          <a:sx n="93" d="100"/>
          <a:sy n="9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24/04/2024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Multihead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142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82" idx="2"/>
          </p:cNvCxnSpPr>
          <p:nvPr/>
        </p:nvCxnSpPr>
        <p:spPr>
          <a:xfrm>
            <a:off x="8309853" y="3210398"/>
            <a:ext cx="218517" cy="2374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8807"/>
            <a:ext cx="203074" cy="13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128" idx="2"/>
          </p:cNvCxnSpPr>
          <p:nvPr/>
        </p:nvCxnSpPr>
        <p:spPr>
          <a:xfrm rot="5400000" flipH="1" flipV="1">
            <a:off x="7656394" y="1512306"/>
            <a:ext cx="522525" cy="16899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107885" y="2342806"/>
            <a:ext cx="108210" cy="661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454673" y="3030851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</p:cNvCxnSpPr>
          <p:nvPr/>
        </p:nvCxnSpPr>
        <p:spPr>
          <a:xfrm>
            <a:off x="9662521" y="3105105"/>
            <a:ext cx="128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127" idx="0"/>
          </p:cNvCxnSpPr>
          <p:nvPr/>
        </p:nvCxnSpPr>
        <p:spPr>
          <a:xfrm flipH="1">
            <a:off x="8962867" y="1381075"/>
            <a:ext cx="66696" cy="5790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228380" y="253370"/>
            <a:ext cx="320899" cy="806801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1A70313A-31C0-9D17-852D-613941906CC5}"/>
              </a:ext>
            </a:extLst>
          </p:cNvPr>
          <p:cNvSpPr/>
          <p:nvPr/>
        </p:nvSpPr>
        <p:spPr>
          <a:xfrm rot="5400000">
            <a:off x="9750049" y="3049696"/>
            <a:ext cx="730994" cy="1450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err="1">
                <a:solidFill>
                  <a:schemeClr val="tx1"/>
                </a:solidFill>
              </a:rPr>
              <a:t>Upsample</a:t>
            </a:r>
            <a:endParaRPr lang="it-IT" sz="900" b="1" dirty="0">
              <a:solidFill>
                <a:schemeClr val="tx1"/>
              </a:solidFill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15D80F59-8134-0749-B26D-69B1DEC3E22E}"/>
              </a:ext>
            </a:extLst>
          </p:cNvPr>
          <p:cNvCxnSpPr>
            <a:cxnSpLocks/>
            <a:stCxn id="235" idx="0"/>
            <a:endCxn id="9" idx="2"/>
          </p:cNvCxnSpPr>
          <p:nvPr/>
        </p:nvCxnSpPr>
        <p:spPr>
          <a:xfrm>
            <a:off x="9939587" y="3105106"/>
            <a:ext cx="103413" cy="17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184116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8762618" y="196009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8706108" y="201660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8832294" y="219048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8993117" y="239892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166" y="3109852"/>
            <a:ext cx="175567" cy="89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6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7319720" y="3156001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36186" y="113174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43553" y="97869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490237" y="1064415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716483" y="3277536"/>
            <a:ext cx="603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3825588" y="1018822"/>
            <a:ext cx="1235418" cy="5995913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9893269" y="1681231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475091" y="2497616"/>
            <a:ext cx="1230811" cy="1840581"/>
          </a:xfrm>
          <a:prstGeom prst="bentConnector3">
            <a:avLst>
              <a:gd name="adj1" fmla="val -9709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7" y="51442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283</Words>
  <Application>Microsoft Office PowerPoint</Application>
  <PresentationFormat>Widescreen</PresentationFormat>
  <Paragraphs>190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concatenation</vt:lpstr>
      <vt:lpstr>Presentazione standard di PowerPoint</vt:lpstr>
      <vt:lpstr>UNet for super-resolution 2 (Attention Unet)</vt:lpstr>
      <vt:lpstr>Presentazione standard di PowerPoint</vt:lpstr>
      <vt:lpstr>UNet for super-resolution 3 (Multihead 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47</cp:revision>
  <dcterms:created xsi:type="dcterms:W3CDTF">2024-03-05T19:18:35Z</dcterms:created>
  <dcterms:modified xsi:type="dcterms:W3CDTF">2024-04-24T15:56:21Z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