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541"/>
  </p:normalViewPr>
  <p:slideViewPr>
    <p:cSldViewPr snapToGrid="0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61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455</Words>
  <Application>Microsoft Macintosh PowerPoint</Application>
  <PresentationFormat>Widescreen</PresentationFormat>
  <Paragraphs>312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75</cp:revision>
  <dcterms:created xsi:type="dcterms:W3CDTF">2024-03-05T19:18:35Z</dcterms:created>
  <dcterms:modified xsi:type="dcterms:W3CDTF">2024-05-07T14:04:08Z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