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2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5"/>
    <p:restoredTop sz="94536"/>
  </p:normalViewPr>
  <p:slideViewPr>
    <p:cSldViewPr snapToGrid="0">
      <p:cViewPr varScale="1">
        <p:scale>
          <a:sx n="130" d="100"/>
          <a:sy n="130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27/03/24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27/03/24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27/03/24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27/03/24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27/03/24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27/03/24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27/03/24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27/03/24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27/03/24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27/03/24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27/03/24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27/03/24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40" idx="3"/>
            <a:endCxn id="159" idx="3"/>
          </p:cNvCxnSpPr>
          <p:nvPr/>
        </p:nvCxnSpPr>
        <p:spPr>
          <a:xfrm rot="5400000" flipH="1" flipV="1">
            <a:off x="7015627" y="3088220"/>
            <a:ext cx="105343" cy="2120388"/>
          </a:xfrm>
          <a:prstGeom prst="bentConnector3">
            <a:avLst>
              <a:gd name="adj1" fmla="val -57867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stCxn id="138" idx="3"/>
            <a:endCxn id="224" idx="3"/>
          </p:cNvCxnSpPr>
          <p:nvPr/>
        </p:nvCxnSpPr>
        <p:spPr>
          <a:xfrm rot="5400000" flipH="1" flipV="1">
            <a:off x="8318320" y="1384904"/>
            <a:ext cx="95204" cy="5549819"/>
          </a:xfrm>
          <a:prstGeom prst="bentConnector3">
            <a:avLst>
              <a:gd name="adj1" fmla="val -13322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53" idx="2"/>
            <a:endCxn id="226" idx="3"/>
          </p:cNvCxnSpPr>
          <p:nvPr/>
        </p:nvCxnSpPr>
        <p:spPr>
          <a:xfrm rot="5400000" flipH="1" flipV="1">
            <a:off x="7305878" y="164632"/>
            <a:ext cx="332140" cy="8234246"/>
          </a:xfrm>
          <a:prstGeom prst="bentConnector3">
            <a:avLst>
              <a:gd name="adj1" fmla="val -59871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171899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D1E926B-3A09-5F38-479E-2D1EDE6826F0}"/>
              </a:ext>
            </a:extLst>
          </p:cNvPr>
          <p:cNvSpPr/>
          <p:nvPr/>
        </p:nvSpPr>
        <p:spPr>
          <a:xfrm>
            <a:off x="4218140" y="226042"/>
            <a:ext cx="3175718" cy="8161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/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/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80599E84-FC56-3CBE-BCB9-B758ECE1F9ED}"/>
              </a:ext>
            </a:extLst>
          </p:cNvPr>
          <p:cNvSpPr/>
          <p:nvPr/>
        </p:nvSpPr>
        <p:spPr>
          <a:xfrm rot="5400000">
            <a:off x="3641577" y="312448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2304A59-70D4-7158-BC64-9BF07C99A5CE}"/>
              </a:ext>
            </a:extLst>
          </p:cNvPr>
          <p:cNvSpPr/>
          <p:nvPr/>
        </p:nvSpPr>
        <p:spPr>
          <a:xfrm rot="5400000">
            <a:off x="6155346" y="3124488"/>
            <a:ext cx="816177" cy="306097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Sigmoid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0" name="OR 9">
            <a:extLst>
              <a:ext uri="{FF2B5EF4-FFF2-40B4-BE49-F238E27FC236}">
                <a16:creationId xmlns:a16="http://schemas.microsoft.com/office/drawing/2014/main" id="{FED40557-6FF0-AF9E-03C2-6FCDCE15C7AF}"/>
              </a:ext>
            </a:extLst>
          </p:cNvPr>
          <p:cNvSpPr/>
          <p:nvPr/>
        </p:nvSpPr>
        <p:spPr>
          <a:xfrm>
            <a:off x="2700934" y="3079649"/>
            <a:ext cx="436338" cy="395776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omma 10">
            <a:extLst>
              <a:ext uri="{FF2B5EF4-FFF2-40B4-BE49-F238E27FC236}">
                <a16:creationId xmlns:a16="http://schemas.microsoft.com/office/drawing/2014/main" id="{7DA30483-DF62-B036-265A-EA78B3BCF90E}"/>
              </a:ext>
            </a:extLst>
          </p:cNvPr>
          <p:cNvSpPr/>
          <p:nvPr/>
        </p:nvSpPr>
        <p:spPr>
          <a:xfrm>
            <a:off x="7319720" y="3156001"/>
            <a:ext cx="243068" cy="243069"/>
          </a:xfrm>
          <a:prstGeom prst="flowChartSummingJunctio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D057B2A-060A-89BC-EE8D-134C5A5EE4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4091" y="224667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21A7DE-B318-E3BC-1795-CA7ABF12225C}"/>
              </a:ext>
            </a:extLst>
          </p:cNvPr>
          <p:cNvSpPr txBox="1"/>
          <p:nvPr/>
        </p:nvSpPr>
        <p:spPr>
          <a:xfrm>
            <a:off x="434050" y="191206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C5D18C9-4EA5-8D53-87D4-BFFFF8E44B23}"/>
              </a:ext>
            </a:extLst>
          </p:cNvPr>
          <p:cNvCxnSpPr>
            <a:cxnSpLocks/>
          </p:cNvCxnSpPr>
          <p:nvPr/>
        </p:nvCxnSpPr>
        <p:spPr>
          <a:xfrm>
            <a:off x="324091" y="436410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ED7EAF3-4219-0524-5534-C28020E44511}"/>
              </a:ext>
            </a:extLst>
          </p:cNvPr>
          <p:cNvSpPr txBox="1"/>
          <p:nvPr/>
        </p:nvSpPr>
        <p:spPr>
          <a:xfrm>
            <a:off x="434050" y="402949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24" name="Connettore 4 23">
            <a:extLst>
              <a:ext uri="{FF2B5EF4-FFF2-40B4-BE49-F238E27FC236}">
                <a16:creationId xmlns:a16="http://schemas.microsoft.com/office/drawing/2014/main" id="{91409F09-62D3-B928-0E73-22862309D3A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2074606" y="2246671"/>
            <a:ext cx="844497" cy="8329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>
            <a:extLst>
              <a:ext uri="{FF2B5EF4-FFF2-40B4-BE49-F238E27FC236}">
                <a16:creationId xmlns:a16="http://schemas.microsoft.com/office/drawing/2014/main" id="{4D1202F5-B74B-7A6B-A381-03CD2908B50F}"/>
              </a:ext>
            </a:extLst>
          </p:cNvPr>
          <p:cNvCxnSpPr>
            <a:cxnSpLocks/>
            <a:stCxn id="6" idx="3"/>
            <a:endCxn id="10" idx="4"/>
          </p:cNvCxnSpPr>
          <p:nvPr/>
        </p:nvCxnSpPr>
        <p:spPr>
          <a:xfrm flipV="1">
            <a:off x="2074605" y="3475425"/>
            <a:ext cx="844498" cy="888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6B815A8-16F3-42F2-7438-D0E9ACB2EB31}"/>
              </a:ext>
            </a:extLst>
          </p:cNvPr>
          <p:cNvCxnSpPr>
            <a:cxnSpLocks/>
          </p:cNvCxnSpPr>
          <p:nvPr/>
        </p:nvCxnSpPr>
        <p:spPr>
          <a:xfrm>
            <a:off x="3137272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5B50F2B-1A93-F173-FB2F-7410C40F83C0}"/>
              </a:ext>
            </a:extLst>
          </p:cNvPr>
          <p:cNvCxnSpPr>
            <a:cxnSpLocks/>
          </p:cNvCxnSpPr>
          <p:nvPr/>
        </p:nvCxnSpPr>
        <p:spPr>
          <a:xfrm>
            <a:off x="4038963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/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4632BF5-AEB3-73F7-61C0-0DAB471E6C55}"/>
              </a:ext>
            </a:extLst>
          </p:cNvPr>
          <p:cNvCxnSpPr>
            <a:cxnSpLocks/>
          </p:cNvCxnSpPr>
          <p:nvPr/>
        </p:nvCxnSpPr>
        <p:spPr>
          <a:xfrm>
            <a:off x="5853939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F8D14476-7266-36E9-54DD-C9582918F976}"/>
              </a:ext>
            </a:extLst>
          </p:cNvPr>
          <p:cNvSpPr/>
          <p:nvPr/>
        </p:nvSpPr>
        <p:spPr>
          <a:xfrm>
            <a:off x="10636186" y="113174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9C2259-0DF7-E7EC-D8A7-06A3F26509A6}"/>
              </a:ext>
            </a:extLst>
          </p:cNvPr>
          <p:cNvSpPr/>
          <p:nvPr/>
        </p:nvSpPr>
        <p:spPr>
          <a:xfrm>
            <a:off x="10043553" y="978694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/>
              <p:nvPr/>
            </p:nvSpPr>
            <p:spPr>
              <a:xfrm>
                <a:off x="7986491" y="97869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/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491" y="978694"/>
                <a:ext cx="1258529" cy="540774"/>
              </a:xfrm>
              <a:prstGeom prst="roundRect">
                <a:avLst/>
              </a:prstGeom>
              <a:blipFill>
                <a:blip r:embed="rId5"/>
                <a:stretch>
                  <a:fillRect l="-19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7AFAB92-BCD0-F615-F765-1DC2E0EBCD8D}"/>
              </a:ext>
            </a:extLst>
          </p:cNvPr>
          <p:cNvSpPr txBox="1"/>
          <p:nvPr/>
        </p:nvSpPr>
        <p:spPr>
          <a:xfrm>
            <a:off x="9490237" y="1064415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BD2F03F-C8B3-1FF3-E721-052F2E9DD1C8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716483" y="3277536"/>
            <a:ext cx="603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>
            <a:extLst>
              <a:ext uri="{FF2B5EF4-FFF2-40B4-BE49-F238E27FC236}">
                <a16:creationId xmlns:a16="http://schemas.microsoft.com/office/drawing/2014/main" id="{408E0959-78AC-A59C-8DA9-77C0AE284A96}"/>
              </a:ext>
            </a:extLst>
          </p:cNvPr>
          <p:cNvCxnSpPr>
            <a:cxnSpLocks/>
            <a:stCxn id="6" idx="2"/>
            <a:endCxn id="11" idx="4"/>
          </p:cNvCxnSpPr>
          <p:nvPr/>
        </p:nvCxnSpPr>
        <p:spPr>
          <a:xfrm rot="5400000" flipH="1" flipV="1">
            <a:off x="3825588" y="1018822"/>
            <a:ext cx="1235418" cy="5995913"/>
          </a:xfrm>
          <a:prstGeom prst="bentConnector3">
            <a:avLst>
              <a:gd name="adj1" fmla="val -185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DF6BC-44CD-05B9-4B20-0F2DE903FA03}"/>
              </a:ext>
            </a:extLst>
          </p:cNvPr>
          <p:cNvSpPr txBox="1"/>
          <p:nvPr/>
        </p:nvSpPr>
        <p:spPr>
          <a:xfrm>
            <a:off x="9893269" y="1681231"/>
            <a:ext cx="2144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1x1x1 </a:t>
            </a:r>
            <a:r>
              <a:rPr lang="it-IT" dirty="0" err="1"/>
              <a:t>is</a:t>
            </a:r>
            <a:r>
              <a:rPr lang="it-IT" dirty="0"/>
              <a:t> the </a:t>
            </a:r>
          </a:p>
          <a:p>
            <a:r>
              <a:rPr lang="it-IT" dirty="0" err="1"/>
              <a:t>convolution</a:t>
            </a:r>
            <a:r>
              <a:rPr lang="it-IT" dirty="0"/>
              <a:t>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kernel_size</a:t>
            </a:r>
            <a:r>
              <a:rPr lang="it-IT" dirty="0"/>
              <a:t> = 1x1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stride = 1</a:t>
            </a:r>
          </a:p>
        </p:txBody>
      </p:sp>
    </p:spTree>
    <p:extLst>
      <p:ext uri="{BB962C8B-B14F-4D97-AF65-F5344CB8AC3E}">
        <p14:creationId xmlns:p14="http://schemas.microsoft.com/office/powerpoint/2010/main" val="418778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0999463-AA88-C785-9D8C-446230213612}"/>
              </a:ext>
            </a:extLst>
          </p:cNvPr>
          <p:cNvSpPr/>
          <p:nvPr/>
        </p:nvSpPr>
        <p:spPr>
          <a:xfrm>
            <a:off x="1695351" y="117920"/>
            <a:ext cx="2817655" cy="993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000" b="1" dirty="0" err="1">
                <a:solidFill>
                  <a:schemeClr val="tx1"/>
                </a:solidFill>
              </a:rPr>
              <a:t>Downsample</a:t>
            </a:r>
            <a:endParaRPr lang="it-IT" sz="3000" b="1" dirty="0">
              <a:solidFill>
                <a:schemeClr val="tx1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91B163A-1701-EF8A-A72A-500FE7A06142}"/>
              </a:ext>
            </a:extLst>
          </p:cNvPr>
          <p:cNvSpPr/>
          <p:nvPr/>
        </p:nvSpPr>
        <p:spPr>
          <a:xfrm>
            <a:off x="7678996" y="117921"/>
            <a:ext cx="2304048" cy="9931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000" b="1" dirty="0" err="1">
                <a:solidFill>
                  <a:schemeClr val="tx1"/>
                </a:solidFill>
              </a:rPr>
              <a:t>Upsample</a:t>
            </a:r>
            <a:endParaRPr lang="it-IT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9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</a:t>
            </a:r>
            <a:r>
              <a:rPr lang="it-IT" dirty="0" err="1"/>
              <a:t>concatenation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463E52-1C91-1739-A144-9AC0068DB471}"/>
              </a:ext>
            </a:extLst>
          </p:cNvPr>
          <p:cNvSpPr txBox="1"/>
          <p:nvPr/>
        </p:nvSpPr>
        <p:spPr>
          <a:xfrm>
            <a:off x="4404852" y="883836"/>
            <a:ext cx="3205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solidFill>
                  <a:srgbClr val="FF0000"/>
                </a:solidFill>
              </a:rPr>
              <a:t>NOT WORKING WELL</a:t>
            </a:r>
          </a:p>
        </p:txBody>
      </p:sp>
    </p:spTree>
    <p:extLst>
      <p:ext uri="{BB962C8B-B14F-4D97-AF65-F5344CB8AC3E}">
        <p14:creationId xmlns:p14="http://schemas.microsoft.com/office/powerpoint/2010/main" val="4219613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398614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603004" y="3238097"/>
            <a:ext cx="414154" cy="2362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flipV="1">
            <a:off x="1323256" y="3258285"/>
            <a:ext cx="382868" cy="34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30" idx="3"/>
            <a:endCxn id="62" idx="4"/>
          </p:cNvCxnSpPr>
          <p:nvPr/>
        </p:nvCxnSpPr>
        <p:spPr>
          <a:xfrm rot="5400000" flipH="1" flipV="1">
            <a:off x="1475091" y="2497616"/>
            <a:ext cx="1230811" cy="1840581"/>
          </a:xfrm>
          <a:prstGeom prst="bentConnector3">
            <a:avLst>
              <a:gd name="adj1" fmla="val -9709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0C6EAC2F-F29F-5E02-2BDA-CD6295DF3038}"/>
              </a:ext>
            </a:extLst>
          </p:cNvPr>
          <p:cNvCxnSpPr>
            <a:cxnSpLocks/>
            <a:stCxn id="74" idx="2"/>
            <a:endCxn id="6" idx="0"/>
          </p:cNvCxnSpPr>
          <p:nvPr/>
        </p:nvCxnSpPr>
        <p:spPr>
          <a:xfrm flipH="1">
            <a:off x="351937" y="2356077"/>
            <a:ext cx="681049" cy="1439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C757137D-7654-E72F-CC4E-C936CA6225DC}"/>
              </a:ext>
            </a:extLst>
          </p:cNvPr>
          <p:cNvSpPr/>
          <p:nvPr/>
        </p:nvSpPr>
        <p:spPr>
          <a:xfrm rot="2206751">
            <a:off x="-213661" y="2471814"/>
            <a:ext cx="961359" cy="28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6F66D57-59E8-0A50-A3AD-C2732537675C}"/>
              </a:ext>
            </a:extLst>
          </p:cNvPr>
          <p:cNvCxnSpPr>
            <a:cxnSpLocks/>
            <a:stCxn id="6" idx="2"/>
            <a:endCxn id="73" idx="0"/>
          </p:cNvCxnSpPr>
          <p:nvPr/>
        </p:nvCxnSpPr>
        <p:spPr>
          <a:xfrm>
            <a:off x="182101" y="2727241"/>
            <a:ext cx="120385" cy="23602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4E6D9E-E8BE-9405-48F2-58F1FE978F89}"/>
              </a:ext>
            </a:extLst>
          </p:cNvPr>
          <p:cNvSpPr/>
          <p:nvPr/>
        </p:nvSpPr>
        <p:spPr>
          <a:xfrm>
            <a:off x="1679837" y="51442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2023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392921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227</Words>
  <Application>Microsoft Macintosh PowerPoint</Application>
  <PresentationFormat>Widescreen</PresentationFormat>
  <Paragraphs>152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  <vt:lpstr>Presentazione standard di PowerPoint</vt:lpstr>
      <vt:lpstr>Presentazione standard di PowerPoint</vt:lpstr>
      <vt:lpstr>UNet for super-resolution concatenation</vt:lpstr>
      <vt:lpstr>Presentazione standard di PowerPoint</vt:lpstr>
      <vt:lpstr>UNet for super-resolution 2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36</cp:revision>
  <dcterms:created xsi:type="dcterms:W3CDTF">2024-03-05T19:18:35Z</dcterms:created>
  <dcterms:modified xsi:type="dcterms:W3CDTF">2024-03-27T22:20:01Z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