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9" r:id="rId15"/>
    <p:sldId id="270" r:id="rId16"/>
    <p:sldId id="275" r:id="rId17"/>
    <p:sldId id="276" r:id="rId18"/>
    <p:sldId id="278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94541"/>
  </p:normalViewPr>
  <p:slideViewPr>
    <p:cSldViewPr snapToGrid="0">
      <p:cViewPr varScale="1">
        <p:scale>
          <a:sx n="124" d="100"/>
          <a:sy n="124" d="100"/>
        </p:scale>
        <p:origin x="9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22/05/24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828776" y="3109852"/>
            <a:ext cx="371467" cy="112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D8A417E-5CD2-789D-8E81-3ABBC4AE07CF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225983"/>
            <a:ext cx="234154" cy="40767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45" idx="1"/>
            <a:endCxn id="77" idx="1"/>
          </p:cNvCxnSpPr>
          <p:nvPr/>
        </p:nvCxnSpPr>
        <p:spPr>
          <a:xfrm flipV="1">
            <a:off x="7200243" y="3068735"/>
            <a:ext cx="227993" cy="41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319187A-CE99-F58D-74FB-649BFC27CE1B}"/>
              </a:ext>
            </a:extLst>
          </p:cNvPr>
          <p:cNvCxnSpPr>
            <a:cxnSpLocks/>
            <a:stCxn id="34" idx="1"/>
          </p:cNvCxnSpPr>
          <p:nvPr/>
        </p:nvCxnSpPr>
        <p:spPr>
          <a:xfrm flipV="1">
            <a:off x="4191632" y="3225983"/>
            <a:ext cx="234154" cy="40767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4D2B441-28C9-6BFD-1577-1C841180FACB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9A19396-56A4-4DE6-8F9E-AFE43C3DB06B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48CE1AB-08ED-3AA6-7524-7A09DA184EC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836A3A9-27DE-1FE0-6D3E-BE7FE0A9F188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8B475F-F8FB-D5FB-4D96-385A25AF97D0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7" name="OR 16">
            <a:extLst>
              <a:ext uri="{FF2B5EF4-FFF2-40B4-BE49-F238E27FC236}">
                <a16:creationId xmlns:a16="http://schemas.microsoft.com/office/drawing/2014/main" id="{57E27B91-8043-3233-79A8-210E82E156D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309A552-91E4-2205-935B-BC10D1CC5F3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7D1DCE2-173C-50C1-B2A2-21D8E32CF79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9A54202-E2C3-5A89-C9AB-1D7D690C2AD4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1134DE1-A795-874C-5E06-8F73DCE4865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EC679F3-A5CC-39A8-E01D-AEFEC7395E07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7A1E63B-62F4-B43C-9BD4-0C7026C7F9CC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6F0A15F-77A8-8CCC-7376-92B574ED5F3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1E09C39-48A2-9514-379D-14E3E341061C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ttore 7 47">
            <a:extLst>
              <a:ext uri="{FF2B5EF4-FFF2-40B4-BE49-F238E27FC236}">
                <a16:creationId xmlns:a16="http://schemas.microsoft.com/office/drawing/2014/main" id="{FE917A99-3E92-49C8-798F-5A9D1BC312F6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F77366C7-DFC1-D249-09D6-2B71058F0C4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B8B7CC0-FFED-1AEA-D90E-93E01FAB1E12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R 50">
            <a:extLst>
              <a:ext uri="{FF2B5EF4-FFF2-40B4-BE49-F238E27FC236}">
                <a16:creationId xmlns:a16="http://schemas.microsoft.com/office/drawing/2014/main" id="{82448F57-5442-BEF4-751D-0FC70A0EDE36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331FA7-A650-A20C-4D84-BB394008EC13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CDD370B3-D676-B368-239C-99F225D2B0E9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4191632" y="3225983"/>
            <a:ext cx="234154" cy="40767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87A59C09-1887-8802-8C67-5FE72E115291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CC1B71E4-A730-7A18-8178-F949BA2BB1E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0533084-0E2B-0D43-ADAF-4B4AB1E981D6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0025E7C9-C5E5-F165-9D15-F5172B384AB9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5F4796F6-2010-81AE-877C-1C658405071B}"/>
              </a:ext>
            </a:extLst>
          </p:cNvPr>
          <p:cNvCxnSpPr>
            <a:cxnSpLocks/>
            <a:stCxn id="10" idx="1"/>
            <a:endCxn id="18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65" idx="1"/>
          </p:cNvCxnSpPr>
          <p:nvPr/>
        </p:nvCxnSpPr>
        <p:spPr>
          <a:xfrm rot="5400000" flipH="1" flipV="1">
            <a:off x="7385931" y="1786806"/>
            <a:ext cx="555854" cy="1105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65" idx="2"/>
            <a:endCxn id="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26487" y="1368679"/>
            <a:ext cx="25759" cy="5969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6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44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" name="Connettore 4 1">
            <a:extLst>
              <a:ext uri="{FF2B5EF4-FFF2-40B4-BE49-F238E27FC236}">
                <a16:creationId xmlns:a16="http://schemas.microsoft.com/office/drawing/2014/main" id="{588C8D58-DA2A-EB6D-6B2C-CB740629D4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3108EB4-DE9F-6116-5418-3EB94D7DC5E0}"/>
              </a:ext>
            </a:extLst>
          </p:cNvPr>
          <p:cNvSpPr/>
          <p:nvPr/>
        </p:nvSpPr>
        <p:spPr>
          <a:xfrm>
            <a:off x="6267370" y="644479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1DE5F5BE-3CEF-AB64-9C7F-F78C7E85AD81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828776" y="3109852"/>
            <a:ext cx="338865" cy="112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E512D430-E19B-4F97-5E0C-9EBC18B230EB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D37C0C0-30EE-695F-4C69-30B4DB643ABC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225983"/>
            <a:ext cx="234154" cy="40767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2968A5F3-A11C-29B5-43D3-E250F6C1480A}"/>
              </a:ext>
            </a:extLst>
          </p:cNvPr>
          <p:cNvCxnSpPr>
            <a:cxnSpLocks/>
            <a:stCxn id="245" idx="1"/>
            <a:endCxn id="77" idx="1"/>
          </p:cNvCxnSpPr>
          <p:nvPr/>
        </p:nvCxnSpPr>
        <p:spPr>
          <a:xfrm flipV="1">
            <a:off x="7167641" y="3068735"/>
            <a:ext cx="260595" cy="41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828776" y="3109852"/>
            <a:ext cx="357233" cy="112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71CCBBE-4117-8534-3569-2322FBD16FA4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225983"/>
            <a:ext cx="234154" cy="40767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64BFA8B-B4BE-832A-0004-91BFB62E78D0}"/>
              </a:ext>
            </a:extLst>
          </p:cNvPr>
          <p:cNvCxnSpPr>
            <a:cxnSpLocks/>
            <a:stCxn id="245" idx="1"/>
            <a:endCxn id="77" idx="1"/>
          </p:cNvCxnSpPr>
          <p:nvPr/>
        </p:nvCxnSpPr>
        <p:spPr>
          <a:xfrm flipV="1">
            <a:off x="7186009" y="3068735"/>
            <a:ext cx="242227" cy="41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B6D79A34-F146-5984-4E93-0C0DE6EA8178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475089" y="2497618"/>
            <a:ext cx="1230811" cy="1840577"/>
          </a:xfrm>
          <a:prstGeom prst="bentConnector4">
            <a:avLst>
              <a:gd name="adj1" fmla="val -92866"/>
              <a:gd name="adj2" fmla="val 997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5" y="5102698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548</Words>
  <Application>Microsoft Macintosh PowerPoint</Application>
  <PresentationFormat>Widescreen</PresentationFormat>
  <Paragraphs>371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97</cp:revision>
  <dcterms:created xsi:type="dcterms:W3CDTF">2024-03-05T19:18:35Z</dcterms:created>
  <dcterms:modified xsi:type="dcterms:W3CDTF">2024-05-22T15:52:39Z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