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4541"/>
  </p:normalViewPr>
  <p:slideViewPr>
    <p:cSldViewPr snapToGrid="0">
      <p:cViewPr varScale="1">
        <p:scale>
          <a:sx n="124" d="100"/>
          <a:sy n="12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AB82360-A5AB-A2C8-3FEF-6F3FC9A2BCDC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32A89E8-D47D-42E0-71AE-A64C33F84211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A41D6A-998A-A5BE-4E07-A405A885F995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8EC7804-D23C-7DB2-AF59-2445A9CC2ACD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2F10830-487E-7331-049F-A8190CD5B894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405</Words>
  <Application>Microsoft Macintosh PowerPoint</Application>
  <PresentationFormat>Widescreen</PresentationFormat>
  <Paragraphs>277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72</cp:revision>
  <dcterms:created xsi:type="dcterms:W3CDTF">2024-03-05T19:18:35Z</dcterms:created>
  <dcterms:modified xsi:type="dcterms:W3CDTF">2024-05-02T08:42:31Z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