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1"/>
    <p:restoredTop sz="94499"/>
  </p:normalViewPr>
  <p:slideViewPr>
    <p:cSldViewPr snapToGrid="0">
      <p:cViewPr varScale="1">
        <p:scale>
          <a:sx n="105" d="100"/>
          <a:sy n="105" d="100"/>
        </p:scale>
        <p:origin x="21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DDB32-CE72-1B76-0C20-F3BEAB1F4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334C80-D1ED-497E-DCB6-CF5238F0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141D71-88A2-03E7-A994-ACBEFFC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28/03/24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0A64B-1D70-D27B-1318-46AB4FA4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2390C9-F4B2-FCD9-BD01-7D1D587B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6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9CE63-6802-4B7D-A9B1-57763A2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88249D-3C2B-5910-955B-BD9A1011B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D9598-0A2C-E902-5FDE-BB045708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28/03/24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F58ED-91D5-213D-00CE-6FF36D9C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AEDAD-38F0-8C0E-1C6C-7290F2FF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1546BE8-9B50-CF8B-4F2C-C882390CB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5086B9-3AB5-96D5-6917-246CD78A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2630A3-42F5-89B8-304A-1C359C51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28/03/24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029C6-6902-4EC3-DF3F-FF71FF0C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A0BC3C-F35B-F94E-A5D5-10AB99EF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9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D7B7A0-8063-8B08-BC7A-DE472EA5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E94E3-D374-5DB1-228C-D280B8C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DCF987-21A7-F6CD-16E1-08C9E1C5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28/03/24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7E1C-AC2A-F701-5D94-591246B8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9BA1-A0F6-CCC8-F6CB-3AFF2DF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20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2CC8B-297A-2D6E-D01D-B6AF3341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3BC21-2B57-BA47-794B-5354A6082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814868-C92C-9D57-FC1B-458FB10E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28/03/24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C38B2D-079B-4915-4EC2-5850864A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6D86F5-DD2D-2D9E-4E8E-A5011277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7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E7B11-5454-6FCB-D469-4036CB36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299643-6E36-C703-79A8-23F17B14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B3D37B-77BB-026C-6FCA-7820180BA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C60158-1B11-C3A5-37DB-AA1D728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28/03/24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78E22A-D371-2E17-A7A7-AFB94FD8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57361-39C2-135F-907B-780321D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14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F343-7A3F-B91A-34CC-5BBBC44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6276E1-0EDF-97B2-85DD-1B40F060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720A87-9162-B4D3-B669-59755976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B5711F-C733-DEA0-76CB-E9E5CCDB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65A621F-1847-5FD8-70B1-B283F2953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73B95C-4197-876B-AE00-5D3E4995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28/03/24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12EFF4-68D6-AE31-CDAB-7C73C25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D3A63AB-6F16-07AE-C985-919B11F6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6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57A3-D902-50E5-9F30-0F5AC1D1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2EEDDA-65DC-0DB3-D52D-E16010F7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28/03/24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A085BD8-CF9A-45BF-1F2A-5ABB70F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9DEDE0-5494-C35A-2ABA-6584B0D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4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CF9377-D6CB-7D49-4CA8-C245C9AA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28/03/24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63533-E3DF-541B-E0AF-6D0E3D5F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404109-7246-3D82-C217-924E4E2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B03CD-E7CC-6FA0-5717-40018AE1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D8B66-8C1E-275D-1129-7435EA39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D17C05-D4A0-D932-31FB-84733084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C49C3D-7F10-4B43-2F6A-FC2B088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28/03/24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A3EAD4-F2F6-DCE7-11A2-31B92C34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5E2866-BA3C-7807-2CEB-0E1EF5EC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84F0F-945D-99E7-F363-79C23D5C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D15063-B575-31AC-33AF-F7B3C45EE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CE352-745B-6349-973C-2EB7BCBF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A23ED2-69DF-92D9-2693-CDA61275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83D2-C903-3141-AE1B-7D2BA63A2436}" type="datetimeFigureOut">
              <a:rPr lang="it-IT" smtClean="0"/>
              <a:t>28/03/24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662696-75A6-56B6-94C8-04C73D02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635175-28FA-4546-E824-BB491660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53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F853DA-20AD-447F-7B69-5E2C6AB0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A422E2-98FE-61E9-D23E-D7EFF57A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A810B1-5B6E-BB34-0C6F-789FA38B3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83D2-C903-3141-AE1B-7D2BA63A2436}" type="datetimeFigureOut">
              <a:rPr lang="it-IT" smtClean="0"/>
              <a:t>28/03/24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D71B79-1CEF-63F5-DBB6-9C333105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574879-0D96-37EF-0215-32605F811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9DAA1-3A15-D546-853D-6DED89D39B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base (no super-</a:t>
            </a:r>
            <a:r>
              <a:rPr lang="it-IT" dirty="0" err="1"/>
              <a:t>resolution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5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71CF5A1-F603-28BC-AD8D-D671001D9559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2E6992-35F7-9985-CFCF-96C3C6439345}"/>
              </a:ext>
            </a:extLst>
          </p:cNvPr>
          <p:cNvSpPr/>
          <p:nvPr/>
        </p:nvSpPr>
        <p:spPr>
          <a:xfrm rot="5400000">
            <a:off x="342232" y="3097551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3FA4EED-5FB2-9573-D0AB-E2CC906A042A}"/>
              </a:ext>
            </a:extLst>
          </p:cNvPr>
          <p:cNvCxnSpPr>
            <a:cxnSpLocks/>
            <a:stCxn id="280" idx="3"/>
            <a:endCxn id="10" idx="2"/>
          </p:cNvCxnSpPr>
          <p:nvPr/>
        </p:nvCxnSpPr>
        <p:spPr>
          <a:xfrm flipV="1">
            <a:off x="592928" y="3250601"/>
            <a:ext cx="367848" cy="1013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B0D74FA2-079B-6145-3379-A6AE7DAE6D0B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487BF2A-80E3-1216-094A-FF6A83CFFE4A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D8B75A4-4525-5E5D-E29B-D22100B738BF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7794405-ADBA-0708-EA39-95479B897F3E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5381B80-2F2A-5523-45DD-119EE914AD8A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FA1DEB5-4F62-58AA-CE1E-23D39E2933BB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266874" y="3250601"/>
            <a:ext cx="428907" cy="50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C0F103E-86CD-B6BB-CFB3-27225C4C40B4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647F4B1C-B7A8-BABA-D207-1D1650421DE3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366CCE8-E5CE-4E4F-36B7-ED1F02C5D69F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5B22802-D705-B117-FD8D-CB00ED0EBA0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3664D3E7-8280-FCD4-1CE9-C4577AB87971}"/>
              </a:ext>
            </a:extLst>
          </p:cNvPr>
          <p:cNvCxnSpPr>
            <a:cxnSpLocks/>
          </p:cNvCxnSpPr>
          <p:nvPr/>
        </p:nvCxnSpPr>
        <p:spPr>
          <a:xfrm>
            <a:off x="1523839" y="968570"/>
            <a:ext cx="294093" cy="30942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020AA85-E015-660F-3675-4A78B0833F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D9044AA-7501-6309-1276-E480EE37F1D7}"/>
              </a:ext>
            </a:extLst>
          </p:cNvPr>
          <p:cNvCxnSpPr>
            <a:cxnSpLocks/>
            <a:stCxn id="3" idx="3"/>
            <a:endCxn id="153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C943958-2791-9CC3-BF6D-CF524AB51FC9}"/>
              </a:ext>
            </a:extLst>
          </p:cNvPr>
          <p:cNvCxnSpPr>
            <a:cxnSpLocks/>
            <a:stCxn id="16" idx="3"/>
            <a:endCxn id="153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938DCF1-8AE7-4D5B-C40A-43725A8FF0B0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5EEEE9BD-2F92-33C0-FFC3-493D1CA7BE16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BC544DF2-8918-0099-64BF-F4E75D8F4F69}"/>
              </a:ext>
            </a:extLst>
          </p:cNvPr>
          <p:cNvSpPr/>
          <p:nvPr/>
        </p:nvSpPr>
        <p:spPr>
          <a:xfrm>
            <a:off x="25500" y="1440050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89FD828-06B3-1B18-01D5-374F26C7921A}"/>
              </a:ext>
            </a:extLst>
          </p:cNvPr>
          <p:cNvCxnSpPr>
            <a:cxnSpLocks/>
          </p:cNvCxnSpPr>
          <p:nvPr/>
        </p:nvCxnSpPr>
        <p:spPr>
          <a:xfrm>
            <a:off x="384981" y="164819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991265F4-05E4-2693-BD56-BCE859008A1D}"/>
              </a:ext>
            </a:extLst>
          </p:cNvPr>
          <p:cNvSpPr/>
          <p:nvPr/>
        </p:nvSpPr>
        <p:spPr>
          <a:xfrm>
            <a:off x="647742" y="140385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Label </a:t>
            </a:r>
            <a:r>
              <a:rPr lang="it-IT" sz="1100" dirty="0" err="1">
                <a:solidFill>
                  <a:schemeClr val="tx1"/>
                </a:solidFill>
              </a:rPr>
              <a:t>Embedding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08202BE-3CCA-C45D-D566-90998F7EE857}"/>
              </a:ext>
            </a:extLst>
          </p:cNvPr>
          <p:cNvCxnSpPr>
            <a:cxnSpLocks/>
          </p:cNvCxnSpPr>
          <p:nvPr/>
        </p:nvCxnSpPr>
        <p:spPr>
          <a:xfrm flipV="1">
            <a:off x="1526997" y="1450764"/>
            <a:ext cx="290935" cy="2070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50A4F43-DF65-1A8E-A77E-4B75F21B5AC6}"/>
              </a:ext>
            </a:extLst>
          </p:cNvPr>
          <p:cNvCxnSpPr>
            <a:cxnSpLocks/>
            <a:stCxn id="157" idx="6"/>
            <a:endCxn id="2" idx="1"/>
          </p:cNvCxnSpPr>
          <p:nvPr/>
        </p:nvCxnSpPr>
        <p:spPr>
          <a:xfrm>
            <a:off x="1952881" y="1356623"/>
            <a:ext cx="317038" cy="1761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177C247-5ABF-4B63-7464-807EB87BF561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FE589D5D-393F-EFC5-13CE-F6B6677269EA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5615D2C6-6F84-8E23-A9C0-61EE82CAFF89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B8020486-360D-0C76-A222-3C6E7FF6C95B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D087501-7729-166C-3A5D-2813467478F3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514743DF-A17C-9BCE-B9A4-2A8257D3DA7A}"/>
              </a:ext>
            </a:extLst>
          </p:cNvPr>
          <p:cNvCxnSpPr>
            <a:cxnSpLocks/>
            <a:stCxn id="81" idx="3"/>
            <a:endCxn id="45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8" idx="3"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R 152">
            <a:extLst>
              <a:ext uri="{FF2B5EF4-FFF2-40B4-BE49-F238E27FC236}">
                <a16:creationId xmlns:a16="http://schemas.microsoft.com/office/drawing/2014/main" id="{BD6CDE24-3178-81EE-C612-D1D5988749E3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7" name="OR 156">
            <a:extLst>
              <a:ext uri="{FF2B5EF4-FFF2-40B4-BE49-F238E27FC236}">
                <a16:creationId xmlns:a16="http://schemas.microsoft.com/office/drawing/2014/main" id="{FA1029B2-CEA3-2987-42F3-CFF15E2229C7}"/>
              </a:ext>
            </a:extLst>
          </p:cNvPr>
          <p:cNvSpPr/>
          <p:nvPr/>
        </p:nvSpPr>
        <p:spPr>
          <a:xfrm>
            <a:off x="1771945" y="126219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3" name="Rettangolo 242">
            <a:extLst>
              <a:ext uri="{FF2B5EF4-FFF2-40B4-BE49-F238E27FC236}">
                <a16:creationId xmlns:a16="http://schemas.microsoft.com/office/drawing/2014/main" id="{99F7EF88-5EBE-2546-51B8-C2A933E2E9B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4" name="Rettangolo 243">
            <a:extLst>
              <a:ext uri="{FF2B5EF4-FFF2-40B4-BE49-F238E27FC236}">
                <a16:creationId xmlns:a16="http://schemas.microsoft.com/office/drawing/2014/main" id="{CEDCBA2C-692C-FEA3-57E2-1B0960F6C1E1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45" name="Rettangolo 244">
            <a:extLst>
              <a:ext uri="{FF2B5EF4-FFF2-40B4-BE49-F238E27FC236}">
                <a16:creationId xmlns:a16="http://schemas.microsoft.com/office/drawing/2014/main" id="{6117F314-2E1A-4EDD-0AA3-41E21D9FDDAB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46" name="Rettangolo 245">
            <a:extLst>
              <a:ext uri="{FF2B5EF4-FFF2-40B4-BE49-F238E27FC236}">
                <a16:creationId xmlns:a16="http://schemas.microsoft.com/office/drawing/2014/main" id="{60FA2540-3E3F-64C0-4115-00994AED77C6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0" name="Connettore 4 259">
            <a:extLst>
              <a:ext uri="{FF2B5EF4-FFF2-40B4-BE49-F238E27FC236}">
                <a16:creationId xmlns:a16="http://schemas.microsoft.com/office/drawing/2014/main" id="{3381E4C6-0319-A66E-113E-F57B764F7E9E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stCxn id="243" idx="3"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0" name="Immagine 279">
            <a:extLst>
              <a:ext uri="{FF2B5EF4-FFF2-40B4-BE49-F238E27FC236}">
                <a16:creationId xmlns:a16="http://schemas.microsoft.com/office/drawing/2014/main" id="{06F36A25-720D-0486-ACC9-C82C41F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" y="3053499"/>
            <a:ext cx="5842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9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4698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D1E926B-3A09-5F38-479E-2D1EDE6826F0}"/>
              </a:ext>
            </a:extLst>
          </p:cNvPr>
          <p:cNvSpPr/>
          <p:nvPr/>
        </p:nvSpPr>
        <p:spPr>
          <a:xfrm>
            <a:off x="4218140" y="226042"/>
            <a:ext cx="3175718" cy="8161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/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EF107D42-04D2-7BD2-B0F9-BBE45E0F5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7" y="1976284"/>
                <a:ext cx="1258529" cy="5407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/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con angoli arrotondati 5">
                <a:extLst>
                  <a:ext uri="{FF2B5EF4-FFF2-40B4-BE49-F238E27FC236}">
                    <a16:creationId xmlns:a16="http://schemas.microsoft.com/office/drawing/2014/main" id="{FFA1FF18-FC91-E7F8-A247-E65E5464D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6" y="4093714"/>
                <a:ext cx="1258529" cy="5407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80599E84-FC56-3CBE-BCB9-B758ECE1F9ED}"/>
              </a:ext>
            </a:extLst>
          </p:cNvPr>
          <p:cNvSpPr/>
          <p:nvPr/>
        </p:nvSpPr>
        <p:spPr>
          <a:xfrm rot="5400000">
            <a:off x="3641577" y="3124488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2304A59-70D4-7158-BC64-9BF07C99A5CE}"/>
              </a:ext>
            </a:extLst>
          </p:cNvPr>
          <p:cNvSpPr/>
          <p:nvPr/>
        </p:nvSpPr>
        <p:spPr>
          <a:xfrm rot="5400000">
            <a:off x="6155346" y="3124488"/>
            <a:ext cx="816177" cy="306097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Sigmoid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0" name="OR 9">
            <a:extLst>
              <a:ext uri="{FF2B5EF4-FFF2-40B4-BE49-F238E27FC236}">
                <a16:creationId xmlns:a16="http://schemas.microsoft.com/office/drawing/2014/main" id="{FED40557-6FF0-AF9E-03C2-6FCDCE15C7AF}"/>
              </a:ext>
            </a:extLst>
          </p:cNvPr>
          <p:cNvSpPr/>
          <p:nvPr/>
        </p:nvSpPr>
        <p:spPr>
          <a:xfrm>
            <a:off x="2700934" y="3079649"/>
            <a:ext cx="436338" cy="395776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Somma 10">
            <a:extLst>
              <a:ext uri="{FF2B5EF4-FFF2-40B4-BE49-F238E27FC236}">
                <a16:creationId xmlns:a16="http://schemas.microsoft.com/office/drawing/2014/main" id="{7DA30483-DF62-B036-265A-EA78B3BCF90E}"/>
              </a:ext>
            </a:extLst>
          </p:cNvPr>
          <p:cNvSpPr/>
          <p:nvPr/>
        </p:nvSpPr>
        <p:spPr>
          <a:xfrm>
            <a:off x="7319720" y="3156001"/>
            <a:ext cx="243068" cy="243069"/>
          </a:xfrm>
          <a:prstGeom prst="flowChartSummingJunction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D057B2A-060A-89BC-EE8D-134C5A5EE4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4091" y="224667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521A7DE-B318-E3BC-1795-CA7ABF12225C}"/>
              </a:ext>
            </a:extLst>
          </p:cNvPr>
          <p:cNvSpPr txBox="1"/>
          <p:nvPr/>
        </p:nvSpPr>
        <p:spPr>
          <a:xfrm>
            <a:off x="434050" y="191206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D18C9-4EA5-8D53-87D4-BFFFF8E44B23}"/>
              </a:ext>
            </a:extLst>
          </p:cNvPr>
          <p:cNvCxnSpPr>
            <a:cxnSpLocks/>
          </p:cNvCxnSpPr>
          <p:nvPr/>
        </p:nvCxnSpPr>
        <p:spPr>
          <a:xfrm>
            <a:off x="324091" y="4364101"/>
            <a:ext cx="491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ED7EAF3-4219-0524-5534-C28020E44511}"/>
              </a:ext>
            </a:extLst>
          </p:cNvPr>
          <p:cNvSpPr txBox="1"/>
          <p:nvPr/>
        </p:nvSpPr>
        <p:spPr>
          <a:xfrm>
            <a:off x="434050" y="4029494"/>
            <a:ext cx="2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4 23">
            <a:extLst>
              <a:ext uri="{FF2B5EF4-FFF2-40B4-BE49-F238E27FC236}">
                <a16:creationId xmlns:a16="http://schemas.microsoft.com/office/drawing/2014/main" id="{91409F09-62D3-B928-0E73-22862309D3A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2074606" y="2246671"/>
            <a:ext cx="844497" cy="8329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4D1202F5-B74B-7A6B-A381-03CD2908B50F}"/>
              </a:ext>
            </a:extLst>
          </p:cNvPr>
          <p:cNvCxnSpPr>
            <a:cxnSpLocks/>
            <a:stCxn id="6" idx="3"/>
            <a:endCxn id="10" idx="4"/>
          </p:cNvCxnSpPr>
          <p:nvPr/>
        </p:nvCxnSpPr>
        <p:spPr>
          <a:xfrm flipV="1">
            <a:off x="2074605" y="3475425"/>
            <a:ext cx="844498" cy="888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6B815A8-16F3-42F2-7438-D0E9ACB2EB31}"/>
              </a:ext>
            </a:extLst>
          </p:cNvPr>
          <p:cNvCxnSpPr>
            <a:cxnSpLocks/>
          </p:cNvCxnSpPr>
          <p:nvPr/>
        </p:nvCxnSpPr>
        <p:spPr>
          <a:xfrm>
            <a:off x="3137272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5B50F2B-1A93-F173-FB2F-7410C40F83C0}"/>
              </a:ext>
            </a:extLst>
          </p:cNvPr>
          <p:cNvCxnSpPr>
            <a:cxnSpLocks/>
          </p:cNvCxnSpPr>
          <p:nvPr/>
        </p:nvCxnSpPr>
        <p:spPr>
          <a:xfrm>
            <a:off x="4038963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/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C0B1D581-8F09-2B3E-59DE-97C9EC42D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10" y="3007150"/>
                <a:ext cx="1258529" cy="54077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4632BF5-AEB3-73F7-61C0-0DAB471E6C55}"/>
              </a:ext>
            </a:extLst>
          </p:cNvPr>
          <p:cNvCxnSpPr>
            <a:cxnSpLocks/>
          </p:cNvCxnSpPr>
          <p:nvPr/>
        </p:nvCxnSpPr>
        <p:spPr>
          <a:xfrm>
            <a:off x="5853939" y="3277537"/>
            <a:ext cx="540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F8D14476-7266-36E9-54DD-C9582918F976}"/>
              </a:ext>
            </a:extLst>
          </p:cNvPr>
          <p:cNvSpPr/>
          <p:nvPr/>
        </p:nvSpPr>
        <p:spPr>
          <a:xfrm>
            <a:off x="10636186" y="113174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D09C2259-0DF7-E7EC-D8A7-06A3F26509A6}"/>
              </a:ext>
            </a:extLst>
          </p:cNvPr>
          <p:cNvSpPr/>
          <p:nvPr/>
        </p:nvSpPr>
        <p:spPr>
          <a:xfrm>
            <a:off x="10043553" y="978694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/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36000"/>
                      <a:lumOff val="64000"/>
                      <a:alpha val="83000"/>
                    </a:schemeClr>
                  </a:gs>
                </a:gsLst>
                <a:lin ang="5400000" scaled="1"/>
                <a:tileRect/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/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ED413C2C-61F7-8420-38CB-F4DA30D7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91" y="978694"/>
                <a:ext cx="1258529" cy="540774"/>
              </a:xfrm>
              <a:prstGeom prst="roundRect">
                <a:avLst/>
              </a:prstGeom>
              <a:blipFill>
                <a:blip r:embed="rId5"/>
                <a:stretch>
                  <a:fillRect l="-19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7AFAB92-BCD0-F615-F765-1DC2E0EBCD8D}"/>
              </a:ext>
            </a:extLst>
          </p:cNvPr>
          <p:cNvSpPr txBox="1"/>
          <p:nvPr/>
        </p:nvSpPr>
        <p:spPr>
          <a:xfrm>
            <a:off x="9490237" y="1064415"/>
            <a:ext cx="3561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500" dirty="0"/>
              <a:t>=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BD2F03F-C8B3-1FF3-E721-052F2E9DD1C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716483" y="3277536"/>
            <a:ext cx="6032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408E0959-78AC-A59C-8DA9-77C0AE284A96}"/>
              </a:ext>
            </a:extLst>
          </p:cNvPr>
          <p:cNvCxnSpPr>
            <a:cxnSpLocks/>
            <a:stCxn id="6" idx="2"/>
            <a:endCxn id="11" idx="4"/>
          </p:cNvCxnSpPr>
          <p:nvPr/>
        </p:nvCxnSpPr>
        <p:spPr>
          <a:xfrm rot="5400000" flipH="1" flipV="1">
            <a:off x="3825588" y="1018822"/>
            <a:ext cx="1235418" cy="5995913"/>
          </a:xfrm>
          <a:prstGeom prst="bentConnector3">
            <a:avLst>
              <a:gd name="adj1" fmla="val -185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F6BC-44CD-05B9-4B20-0F2DE903FA03}"/>
              </a:ext>
            </a:extLst>
          </p:cNvPr>
          <p:cNvSpPr txBox="1"/>
          <p:nvPr/>
        </p:nvSpPr>
        <p:spPr>
          <a:xfrm>
            <a:off x="9893269" y="1681231"/>
            <a:ext cx="214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Where</a:t>
            </a:r>
            <a:r>
              <a:rPr lang="it-IT" dirty="0"/>
              <a:t> 1x1x1 </a:t>
            </a:r>
            <a:r>
              <a:rPr lang="it-IT" dirty="0" err="1"/>
              <a:t>is</a:t>
            </a:r>
            <a:r>
              <a:rPr lang="it-IT" dirty="0"/>
              <a:t> the </a:t>
            </a:r>
          </a:p>
          <a:p>
            <a:r>
              <a:rPr lang="it-IT" dirty="0" err="1"/>
              <a:t>convolution</a:t>
            </a:r>
            <a:r>
              <a:rPr lang="it-IT" dirty="0"/>
              <a:t>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kernel_size</a:t>
            </a:r>
            <a:r>
              <a:rPr lang="it-IT" dirty="0"/>
              <a:t> = 1x1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stride = 1</a:t>
            </a:r>
          </a:p>
        </p:txBody>
      </p:sp>
    </p:spTree>
    <p:extLst>
      <p:ext uri="{BB962C8B-B14F-4D97-AF65-F5344CB8AC3E}">
        <p14:creationId xmlns:p14="http://schemas.microsoft.com/office/powerpoint/2010/main" val="41877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463E52-1C91-1739-A144-9AC0068DB471}"/>
              </a:ext>
            </a:extLst>
          </p:cNvPr>
          <p:cNvSpPr txBox="1"/>
          <p:nvPr/>
        </p:nvSpPr>
        <p:spPr>
          <a:xfrm>
            <a:off x="4404852" y="883836"/>
            <a:ext cx="3205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rgbClr val="FF0000"/>
                </a:solidFill>
              </a:rPr>
              <a:t>NOT WORKING WELL</a:t>
            </a:r>
          </a:p>
        </p:txBody>
      </p:sp>
    </p:spTree>
    <p:extLst>
      <p:ext uri="{BB962C8B-B14F-4D97-AF65-F5344CB8AC3E}">
        <p14:creationId xmlns:p14="http://schemas.microsoft.com/office/powerpoint/2010/main" val="42196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tangolo 214">
            <a:extLst>
              <a:ext uri="{FF2B5EF4-FFF2-40B4-BE49-F238E27FC236}">
                <a16:creationId xmlns:a16="http://schemas.microsoft.com/office/drawing/2014/main" id="{ED3B203F-5EF1-3CAB-7198-0B8C45994284}"/>
              </a:ext>
            </a:extLst>
          </p:cNvPr>
          <p:cNvSpPr/>
          <p:nvPr/>
        </p:nvSpPr>
        <p:spPr>
          <a:xfrm>
            <a:off x="6729152" y="2071002"/>
            <a:ext cx="4099718" cy="23745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015323" y="3258285"/>
            <a:ext cx="458990" cy="405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645934" y="3145636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F5C31AE4-4D09-C017-B524-EF18C8FF7FF6}"/>
              </a:ext>
            </a:extLst>
          </p:cNvPr>
          <p:cNvCxnSpPr>
            <a:cxnSpLocks/>
          </p:cNvCxnSpPr>
          <p:nvPr/>
        </p:nvCxnSpPr>
        <p:spPr>
          <a:xfrm>
            <a:off x="5707031" y="3302661"/>
            <a:ext cx="168464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BE9011BB-372D-BC05-D16C-9A55A08371E9}"/>
              </a:ext>
            </a:extLst>
          </p:cNvPr>
          <p:cNvSpPr/>
          <p:nvPr/>
        </p:nvSpPr>
        <p:spPr>
          <a:xfrm rot="5400000">
            <a:off x="5063026" y="3139305"/>
            <a:ext cx="1890159" cy="2334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</p:cNvCxnSpPr>
          <p:nvPr/>
        </p:nvCxnSpPr>
        <p:spPr>
          <a:xfrm flipH="1">
            <a:off x="5563676" y="1343626"/>
            <a:ext cx="14233" cy="96495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</p:cNvCxnSpPr>
          <p:nvPr/>
        </p:nvCxnSpPr>
        <p:spPr>
          <a:xfrm>
            <a:off x="6002942" y="1343626"/>
            <a:ext cx="4337" cy="96324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79CE8B12-81E4-310E-2CD3-746145186C1D}"/>
              </a:ext>
            </a:extLst>
          </p:cNvPr>
          <p:cNvSpPr/>
          <p:nvPr/>
        </p:nvSpPr>
        <p:spPr>
          <a:xfrm>
            <a:off x="6828539" y="2274065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59C092EB-1C6F-BE34-39D7-16BD0BF68ED4}"/>
              </a:ext>
            </a:extLst>
          </p:cNvPr>
          <p:cNvSpPr/>
          <p:nvPr/>
        </p:nvSpPr>
        <p:spPr>
          <a:xfrm rot="5400000">
            <a:off x="6615080" y="2487522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562AAD9D-11AD-21AD-4975-91B6C78BC93A}"/>
              </a:ext>
            </a:extLst>
          </p:cNvPr>
          <p:cNvSpPr/>
          <p:nvPr/>
        </p:nvSpPr>
        <p:spPr>
          <a:xfrm rot="5400000">
            <a:off x="6877789" y="3100373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0" name="Rettangolo 149">
            <a:extLst>
              <a:ext uri="{FF2B5EF4-FFF2-40B4-BE49-F238E27FC236}">
                <a16:creationId xmlns:a16="http://schemas.microsoft.com/office/drawing/2014/main" id="{A76A653B-D0F0-A38A-E14F-887C56D19967}"/>
              </a:ext>
            </a:extLst>
          </p:cNvPr>
          <p:cNvSpPr/>
          <p:nvPr/>
        </p:nvSpPr>
        <p:spPr>
          <a:xfrm rot="5400000">
            <a:off x="7223729" y="3698356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1" name="Connettore 2 150">
            <a:extLst>
              <a:ext uri="{FF2B5EF4-FFF2-40B4-BE49-F238E27FC236}">
                <a16:creationId xmlns:a16="http://schemas.microsoft.com/office/drawing/2014/main" id="{B0194EA8-AE5B-078E-75D6-4A4244B57428}"/>
              </a:ext>
            </a:extLst>
          </p:cNvPr>
          <p:cNvCxnSpPr>
            <a:cxnSpLocks/>
            <a:stCxn id="147" idx="3"/>
            <a:endCxn id="159" idx="2"/>
          </p:cNvCxnSpPr>
          <p:nvPr/>
        </p:nvCxnSpPr>
        <p:spPr>
          <a:xfrm>
            <a:off x="7621114" y="3189076"/>
            <a:ext cx="361220" cy="65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ttangolo 158">
            <a:extLst>
              <a:ext uri="{FF2B5EF4-FFF2-40B4-BE49-F238E27FC236}">
                <a16:creationId xmlns:a16="http://schemas.microsoft.com/office/drawing/2014/main" id="{C6CF0391-C981-8FEE-27A5-034889F8D724}"/>
              </a:ext>
            </a:extLst>
          </p:cNvPr>
          <p:cNvSpPr/>
          <p:nvPr/>
        </p:nvSpPr>
        <p:spPr>
          <a:xfrm rot="5400000">
            <a:off x="7222482" y="3043571"/>
            <a:ext cx="1812022" cy="2923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85BCFB66-78CE-6278-6E55-5E4EBF92F77A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6128270" y="3258285"/>
            <a:ext cx="600882" cy="530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ttangolo 168">
            <a:extLst>
              <a:ext uri="{FF2B5EF4-FFF2-40B4-BE49-F238E27FC236}">
                <a16:creationId xmlns:a16="http://schemas.microsoft.com/office/drawing/2014/main" id="{B6F4C740-ABB7-7AF7-9F00-78E2668F7A1D}"/>
              </a:ext>
            </a:extLst>
          </p:cNvPr>
          <p:cNvSpPr/>
          <p:nvPr/>
        </p:nvSpPr>
        <p:spPr>
          <a:xfrm>
            <a:off x="7014005" y="4521425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0" name="Rettangolo 169">
            <a:extLst>
              <a:ext uri="{FF2B5EF4-FFF2-40B4-BE49-F238E27FC236}">
                <a16:creationId xmlns:a16="http://schemas.microsoft.com/office/drawing/2014/main" id="{6B14954D-3814-8005-6F4C-430E224877DA}"/>
              </a:ext>
            </a:extLst>
          </p:cNvPr>
          <p:cNvSpPr/>
          <p:nvPr/>
        </p:nvSpPr>
        <p:spPr>
          <a:xfrm rot="5400000">
            <a:off x="6957495" y="4577932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A4B13B83-E231-7074-82EC-0A060CD53CEA}"/>
              </a:ext>
            </a:extLst>
          </p:cNvPr>
          <p:cNvSpPr/>
          <p:nvPr/>
        </p:nvSpPr>
        <p:spPr>
          <a:xfrm rot="5400000">
            <a:off x="7083681" y="4751808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EB822A3D-8480-8628-B6BE-808126B6AD8D}"/>
              </a:ext>
            </a:extLst>
          </p:cNvPr>
          <p:cNvSpPr/>
          <p:nvPr/>
        </p:nvSpPr>
        <p:spPr>
          <a:xfrm rot="5400000">
            <a:off x="7244504" y="4960253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84" name="Connettore 4 183">
            <a:extLst>
              <a:ext uri="{FF2B5EF4-FFF2-40B4-BE49-F238E27FC236}">
                <a16:creationId xmlns:a16="http://schemas.microsoft.com/office/drawing/2014/main" id="{54FB111E-B733-6117-503A-460AD1FCFF66}"/>
              </a:ext>
            </a:extLst>
          </p:cNvPr>
          <p:cNvCxnSpPr>
            <a:cxnSpLocks/>
            <a:stCxn id="140" idx="3"/>
            <a:endCxn id="169" idx="1"/>
          </p:cNvCxnSpPr>
          <p:nvPr/>
        </p:nvCxnSpPr>
        <p:spPr>
          <a:xfrm rot="16200000" flipH="1">
            <a:off x="6198679" y="4010511"/>
            <a:ext cx="624753" cy="10059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nettore 4 185">
            <a:extLst>
              <a:ext uri="{FF2B5EF4-FFF2-40B4-BE49-F238E27FC236}">
                <a16:creationId xmlns:a16="http://schemas.microsoft.com/office/drawing/2014/main" id="{355636B1-B414-0F58-EC87-99A771303FD8}"/>
              </a:ext>
            </a:extLst>
          </p:cNvPr>
          <p:cNvCxnSpPr>
            <a:cxnSpLocks/>
            <a:stCxn id="169" idx="3"/>
            <a:endCxn id="159" idx="3"/>
          </p:cNvCxnSpPr>
          <p:nvPr/>
        </p:nvCxnSpPr>
        <p:spPr>
          <a:xfrm flipV="1">
            <a:off x="7414502" y="4095742"/>
            <a:ext cx="713991" cy="7300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13B9A7D6-879B-627C-9F17-D6BFB9AF7FE9}"/>
              </a:ext>
            </a:extLst>
          </p:cNvPr>
          <p:cNvSpPr/>
          <p:nvPr/>
        </p:nvSpPr>
        <p:spPr>
          <a:xfrm rot="5400000">
            <a:off x="7970697" y="3120868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02CFB37E-B21F-F448-D686-1774F4B28D34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8274653" y="3208215"/>
            <a:ext cx="266712" cy="2988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4 192">
            <a:extLst>
              <a:ext uri="{FF2B5EF4-FFF2-40B4-BE49-F238E27FC236}">
                <a16:creationId xmlns:a16="http://schemas.microsoft.com/office/drawing/2014/main" id="{0F9C0A4A-5C28-E3B9-66C0-EE3755925149}"/>
              </a:ext>
            </a:extLst>
          </p:cNvPr>
          <p:cNvCxnSpPr>
            <a:cxnSpLocks/>
            <a:stCxn id="147" idx="0"/>
            <a:endCxn id="189" idx="1"/>
          </p:cNvCxnSpPr>
          <p:nvPr/>
        </p:nvCxnSpPr>
        <p:spPr>
          <a:xfrm rot="16200000" flipH="1">
            <a:off x="7803642" y="1695250"/>
            <a:ext cx="276136" cy="1433767"/>
          </a:xfrm>
          <a:prstGeom prst="bentConnector3">
            <a:avLst>
              <a:gd name="adj1" fmla="val -13443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2 194">
            <a:extLst>
              <a:ext uri="{FF2B5EF4-FFF2-40B4-BE49-F238E27FC236}">
                <a16:creationId xmlns:a16="http://schemas.microsoft.com/office/drawing/2014/main" id="{0E0D51DF-54C9-E76E-A4C6-7FA9E94A2A06}"/>
              </a:ext>
            </a:extLst>
          </p:cNvPr>
          <p:cNvCxnSpPr>
            <a:cxnSpLocks/>
            <a:endCxn id="202" idx="0"/>
          </p:cNvCxnSpPr>
          <p:nvPr/>
        </p:nvCxnSpPr>
        <p:spPr>
          <a:xfrm>
            <a:off x="9096928" y="1351883"/>
            <a:ext cx="11071" cy="1804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ttore 2 197">
            <a:extLst>
              <a:ext uri="{FF2B5EF4-FFF2-40B4-BE49-F238E27FC236}">
                <a16:creationId xmlns:a16="http://schemas.microsoft.com/office/drawing/2014/main" id="{A57A5493-C530-0B4C-6107-B7FB52C9F9B8}"/>
              </a:ext>
            </a:extLst>
          </p:cNvPr>
          <p:cNvCxnSpPr>
            <a:cxnSpLocks/>
          </p:cNvCxnSpPr>
          <p:nvPr/>
        </p:nvCxnSpPr>
        <p:spPr>
          <a:xfrm>
            <a:off x="8775824" y="3250600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OR 201">
            <a:extLst>
              <a:ext uri="{FF2B5EF4-FFF2-40B4-BE49-F238E27FC236}">
                <a16:creationId xmlns:a16="http://schemas.microsoft.com/office/drawing/2014/main" id="{8FEE8912-6159-E9B4-9BA5-0975B3FF2D15}"/>
              </a:ext>
            </a:extLst>
          </p:cNvPr>
          <p:cNvSpPr/>
          <p:nvPr/>
        </p:nvSpPr>
        <p:spPr>
          <a:xfrm>
            <a:off x="9017531" y="3156171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6" name="Rettangolo 205">
            <a:extLst>
              <a:ext uri="{FF2B5EF4-FFF2-40B4-BE49-F238E27FC236}">
                <a16:creationId xmlns:a16="http://schemas.microsoft.com/office/drawing/2014/main" id="{C3086294-04FE-3734-980C-C8DAAB6627DB}"/>
              </a:ext>
            </a:extLst>
          </p:cNvPr>
          <p:cNvSpPr/>
          <p:nvPr/>
        </p:nvSpPr>
        <p:spPr>
          <a:xfrm>
            <a:off x="9425896" y="2290536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7" name="Rettangolo 206">
            <a:extLst>
              <a:ext uri="{FF2B5EF4-FFF2-40B4-BE49-F238E27FC236}">
                <a16:creationId xmlns:a16="http://schemas.microsoft.com/office/drawing/2014/main" id="{3B0A7321-73C3-B9E6-5207-B7F609C92980}"/>
              </a:ext>
            </a:extLst>
          </p:cNvPr>
          <p:cNvSpPr/>
          <p:nvPr/>
        </p:nvSpPr>
        <p:spPr>
          <a:xfrm rot="5400000">
            <a:off x="9212437" y="2503993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208" name="Rettangolo 207">
            <a:extLst>
              <a:ext uri="{FF2B5EF4-FFF2-40B4-BE49-F238E27FC236}">
                <a16:creationId xmlns:a16="http://schemas.microsoft.com/office/drawing/2014/main" id="{F044690E-0007-658C-B5E7-06BF2B92CA3D}"/>
              </a:ext>
            </a:extLst>
          </p:cNvPr>
          <p:cNvSpPr/>
          <p:nvPr/>
        </p:nvSpPr>
        <p:spPr>
          <a:xfrm rot="5400000">
            <a:off x="9475146" y="3116844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209" name="Rettangolo 208">
            <a:extLst>
              <a:ext uri="{FF2B5EF4-FFF2-40B4-BE49-F238E27FC236}">
                <a16:creationId xmlns:a16="http://schemas.microsoft.com/office/drawing/2014/main" id="{9F0961B2-A93D-BDBD-D5F6-3334F8E16B52}"/>
              </a:ext>
            </a:extLst>
          </p:cNvPr>
          <p:cNvSpPr/>
          <p:nvPr/>
        </p:nvSpPr>
        <p:spPr>
          <a:xfrm rot="5400000">
            <a:off x="9821086" y="3714827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E588F1C3-15A7-FC62-E04D-882D45FB7696}"/>
              </a:ext>
            </a:extLst>
          </p:cNvPr>
          <p:cNvCxnSpPr>
            <a:cxnSpLocks/>
            <a:stCxn id="206" idx="3"/>
          </p:cNvCxnSpPr>
          <p:nvPr/>
        </p:nvCxnSpPr>
        <p:spPr>
          <a:xfrm>
            <a:off x="10218471" y="3205547"/>
            <a:ext cx="219060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ttore 2 211">
            <a:extLst>
              <a:ext uri="{FF2B5EF4-FFF2-40B4-BE49-F238E27FC236}">
                <a16:creationId xmlns:a16="http://schemas.microsoft.com/office/drawing/2014/main" id="{D3686189-3F9D-983D-F97B-BD27795DA2CE}"/>
              </a:ext>
            </a:extLst>
          </p:cNvPr>
          <p:cNvCxnSpPr>
            <a:cxnSpLocks/>
          </p:cNvCxnSpPr>
          <p:nvPr/>
        </p:nvCxnSpPr>
        <p:spPr>
          <a:xfrm>
            <a:off x="9197670" y="3242915"/>
            <a:ext cx="228226" cy="76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A8A358B8-1888-740F-332B-71985B5CD489}"/>
              </a:ext>
            </a:extLst>
          </p:cNvPr>
          <p:cNvSpPr/>
          <p:nvPr/>
        </p:nvSpPr>
        <p:spPr>
          <a:xfrm rot="5400000">
            <a:off x="9691307" y="3085048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Upsample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221" name="CasellaDiTesto 220">
            <a:extLst>
              <a:ext uri="{FF2B5EF4-FFF2-40B4-BE49-F238E27FC236}">
                <a16:creationId xmlns:a16="http://schemas.microsoft.com/office/drawing/2014/main" id="{410A3808-09A1-97E6-F4C3-EC472AE75A97}"/>
              </a:ext>
            </a:extLst>
          </p:cNvPr>
          <p:cNvSpPr txBox="1"/>
          <p:nvPr/>
        </p:nvSpPr>
        <p:spPr>
          <a:xfrm>
            <a:off x="8118238" y="4073498"/>
            <a:ext cx="1526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E1B44ACB-2EE7-E852-35D8-56EE036BCE74}"/>
              </a:ext>
            </a:extLst>
          </p:cNvPr>
          <p:cNvSpPr/>
          <p:nvPr/>
        </p:nvSpPr>
        <p:spPr>
          <a:xfrm rot="5400000">
            <a:off x="10196932" y="3051611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26" name="Rettangolo 225">
            <a:extLst>
              <a:ext uri="{FF2B5EF4-FFF2-40B4-BE49-F238E27FC236}">
                <a16:creationId xmlns:a16="http://schemas.microsoft.com/office/drawing/2014/main" id="{3F176E2E-F90F-C963-CBEE-92D22B2B1440}"/>
              </a:ext>
            </a:extLst>
          </p:cNvPr>
          <p:cNvSpPr/>
          <p:nvPr/>
        </p:nvSpPr>
        <p:spPr>
          <a:xfrm rot="5400000">
            <a:off x="10645171" y="3055084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27" name="Connettore 2 226">
            <a:extLst>
              <a:ext uri="{FF2B5EF4-FFF2-40B4-BE49-F238E27FC236}">
                <a16:creationId xmlns:a16="http://schemas.microsoft.com/office/drawing/2014/main" id="{D29CF29F-C21B-0628-EB99-339AD364CCB6}"/>
              </a:ext>
            </a:extLst>
          </p:cNvPr>
          <p:cNvCxnSpPr>
            <a:cxnSpLocks/>
            <a:endCxn id="224" idx="2"/>
          </p:cNvCxnSpPr>
          <p:nvPr/>
        </p:nvCxnSpPr>
        <p:spPr>
          <a:xfrm flipV="1">
            <a:off x="10828870" y="3168313"/>
            <a:ext cx="195261" cy="3723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Connettore 2 228">
            <a:extLst>
              <a:ext uri="{FF2B5EF4-FFF2-40B4-BE49-F238E27FC236}">
                <a16:creationId xmlns:a16="http://schemas.microsoft.com/office/drawing/2014/main" id="{BE2EDFB6-C1AE-B3FA-554B-3847584FA768}"/>
              </a:ext>
            </a:extLst>
          </p:cNvPr>
          <p:cNvCxnSpPr>
            <a:cxnSpLocks/>
            <a:stCxn id="224" idx="0"/>
            <a:endCxn id="226" idx="2"/>
          </p:cNvCxnSpPr>
          <p:nvPr/>
        </p:nvCxnSpPr>
        <p:spPr>
          <a:xfrm>
            <a:off x="11257533" y="3168313"/>
            <a:ext cx="214837" cy="3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224" idx="1"/>
          </p:cNvCxnSpPr>
          <p:nvPr/>
        </p:nvCxnSpPr>
        <p:spPr>
          <a:xfrm>
            <a:off x="11128174" y="1362180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1B82C16B-F0E4-85E9-DCFF-84398C2EA744}"/>
              </a:ext>
            </a:extLst>
          </p:cNvPr>
          <p:cNvCxnSpPr>
            <a:cxnSpLocks/>
          </p:cNvCxnSpPr>
          <p:nvPr/>
        </p:nvCxnSpPr>
        <p:spPr>
          <a:xfrm>
            <a:off x="11607157" y="1362179"/>
            <a:ext cx="12658" cy="86223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ttore 4 236">
            <a:extLst>
              <a:ext uri="{FF2B5EF4-FFF2-40B4-BE49-F238E27FC236}">
                <a16:creationId xmlns:a16="http://schemas.microsoft.com/office/drawing/2014/main" id="{2671BB42-BBD7-2B98-ECD7-8A20A8560616}"/>
              </a:ext>
            </a:extLst>
          </p:cNvPr>
          <p:cNvCxnSpPr>
            <a:cxnSpLocks/>
            <a:endCxn id="251" idx="1"/>
          </p:cNvCxnSpPr>
          <p:nvPr/>
        </p:nvCxnSpPr>
        <p:spPr>
          <a:xfrm rot="16200000" flipH="1">
            <a:off x="5337343" y="4440497"/>
            <a:ext cx="1081744" cy="6097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Rettangolo 250">
            <a:extLst>
              <a:ext uri="{FF2B5EF4-FFF2-40B4-BE49-F238E27FC236}">
                <a16:creationId xmlns:a16="http://schemas.microsoft.com/office/drawing/2014/main" id="{F12DBB60-BC72-D095-D9B6-A321052E17E3}"/>
              </a:ext>
            </a:extLst>
          </p:cNvPr>
          <p:cNvSpPr/>
          <p:nvPr/>
        </p:nvSpPr>
        <p:spPr>
          <a:xfrm>
            <a:off x="6183106" y="498184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2" name="Rettangolo 251">
            <a:extLst>
              <a:ext uri="{FF2B5EF4-FFF2-40B4-BE49-F238E27FC236}">
                <a16:creationId xmlns:a16="http://schemas.microsoft.com/office/drawing/2014/main" id="{04D9A84B-4E0C-39F4-FA33-D30E27F5B044}"/>
              </a:ext>
            </a:extLst>
          </p:cNvPr>
          <p:cNvSpPr/>
          <p:nvPr/>
        </p:nvSpPr>
        <p:spPr>
          <a:xfrm rot="5400000">
            <a:off x="6126596" y="503835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3" name="Rettangolo 252">
            <a:extLst>
              <a:ext uri="{FF2B5EF4-FFF2-40B4-BE49-F238E27FC236}">
                <a16:creationId xmlns:a16="http://schemas.microsoft.com/office/drawing/2014/main" id="{923692F7-78C7-0471-5A56-C0D859AE8DA9}"/>
              </a:ext>
            </a:extLst>
          </p:cNvPr>
          <p:cNvSpPr/>
          <p:nvPr/>
        </p:nvSpPr>
        <p:spPr>
          <a:xfrm rot="5400000">
            <a:off x="6252782" y="521223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254" name="Rettangolo 253">
            <a:extLst>
              <a:ext uri="{FF2B5EF4-FFF2-40B4-BE49-F238E27FC236}">
                <a16:creationId xmlns:a16="http://schemas.microsoft.com/office/drawing/2014/main" id="{C6C5BE8C-57A8-6306-1DEC-417B68CCECEE}"/>
              </a:ext>
            </a:extLst>
          </p:cNvPr>
          <p:cNvSpPr/>
          <p:nvPr/>
        </p:nvSpPr>
        <p:spPr>
          <a:xfrm rot="5400000">
            <a:off x="6413605" y="542067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62" name="Connettore 4 261">
            <a:extLst>
              <a:ext uri="{FF2B5EF4-FFF2-40B4-BE49-F238E27FC236}">
                <a16:creationId xmlns:a16="http://schemas.microsoft.com/office/drawing/2014/main" id="{9F10690C-33E0-2A59-B8E1-FBDF6B1A8FCA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6587094" y="4112212"/>
            <a:ext cx="4553738" cy="11699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Connettore 4 266">
            <a:extLst>
              <a:ext uri="{FF2B5EF4-FFF2-40B4-BE49-F238E27FC236}">
                <a16:creationId xmlns:a16="http://schemas.microsoft.com/office/drawing/2014/main" id="{6A6326BF-F5C0-57CF-B66D-780509772285}"/>
              </a:ext>
            </a:extLst>
          </p:cNvPr>
          <p:cNvCxnSpPr>
            <a:cxnSpLocks/>
            <a:endCxn id="226" idx="3"/>
          </p:cNvCxnSpPr>
          <p:nvPr/>
        </p:nvCxnSpPr>
        <p:spPr>
          <a:xfrm flipV="1">
            <a:off x="5186798" y="4115685"/>
            <a:ext cx="6402273" cy="2299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Rettangolo 269">
            <a:extLst>
              <a:ext uri="{FF2B5EF4-FFF2-40B4-BE49-F238E27FC236}">
                <a16:creationId xmlns:a16="http://schemas.microsoft.com/office/drawing/2014/main" id="{E915A68D-D2CE-7DDC-C41D-BE9552DC47D7}"/>
              </a:ext>
            </a:extLst>
          </p:cNvPr>
          <p:cNvSpPr/>
          <p:nvPr/>
        </p:nvSpPr>
        <p:spPr>
          <a:xfrm rot="5400000">
            <a:off x="11566218" y="3079590"/>
            <a:ext cx="881869" cy="1730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74" name="Connettore 2 273">
            <a:extLst>
              <a:ext uri="{FF2B5EF4-FFF2-40B4-BE49-F238E27FC236}">
                <a16:creationId xmlns:a16="http://schemas.microsoft.com/office/drawing/2014/main" id="{057AFB57-BC41-43AD-A8C3-574F0B45C0E7}"/>
              </a:ext>
            </a:extLst>
          </p:cNvPr>
          <p:cNvCxnSpPr>
            <a:cxnSpLocks/>
          </p:cNvCxnSpPr>
          <p:nvPr/>
        </p:nvCxnSpPr>
        <p:spPr>
          <a:xfrm flipV="1">
            <a:off x="11716955" y="3156171"/>
            <a:ext cx="203653" cy="2212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3309199" cy="2374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398614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03004" y="3238097"/>
            <a:ext cx="414154" cy="2362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848616" y="2900450"/>
            <a:ext cx="1787520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tx1"/>
                </a:solidFill>
              </a:rPr>
              <a:t>Downsample</a:t>
            </a:r>
            <a:endParaRPr lang="it-IT" sz="20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54" idx="3"/>
            <a:endCxn id="48" idx="2"/>
          </p:cNvCxnSpPr>
          <p:nvPr/>
        </p:nvCxnSpPr>
        <p:spPr>
          <a:xfrm flipV="1">
            <a:off x="4232760" y="3053499"/>
            <a:ext cx="356567" cy="1364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4 64">
            <a:extLst>
              <a:ext uri="{FF2B5EF4-FFF2-40B4-BE49-F238E27FC236}">
                <a16:creationId xmlns:a16="http://schemas.microsoft.com/office/drawing/2014/main" id="{19B8A329-6C95-9BAE-A2A8-9FA9966162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87115" y="4716254"/>
            <a:ext cx="1967616" cy="1430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flipV="1">
            <a:off x="1323256" y="3258285"/>
            <a:ext cx="382868" cy="34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30" idx="3"/>
            <a:endCxn id="62" idx="4"/>
          </p:cNvCxnSpPr>
          <p:nvPr/>
        </p:nvCxnSpPr>
        <p:spPr>
          <a:xfrm rot="5400000" flipH="1" flipV="1">
            <a:off x="1475091" y="2497616"/>
            <a:ext cx="1230811" cy="1840581"/>
          </a:xfrm>
          <a:prstGeom prst="bentConnector3">
            <a:avLst>
              <a:gd name="adj1" fmla="val -9709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A9320E78-E7D1-8E78-DD9E-636A1C072548}"/>
              </a:ext>
            </a:extLst>
          </p:cNvPr>
          <p:cNvSpPr/>
          <p:nvPr/>
        </p:nvSpPr>
        <p:spPr>
          <a:xfrm>
            <a:off x="4786301" y="6111027"/>
            <a:ext cx="400497" cy="608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3CA4848E-66A6-7074-3E41-11D9C344D382}"/>
              </a:ext>
            </a:extLst>
          </p:cNvPr>
          <p:cNvSpPr/>
          <p:nvPr/>
        </p:nvSpPr>
        <p:spPr>
          <a:xfrm rot="5400000">
            <a:off x="4729791" y="6167534"/>
            <a:ext cx="271806" cy="1587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1053C4BE-0DD2-9250-D6B5-82AA78AB1B77}"/>
              </a:ext>
            </a:extLst>
          </p:cNvPr>
          <p:cNvSpPr/>
          <p:nvPr/>
        </p:nvSpPr>
        <p:spPr>
          <a:xfrm rot="5400000">
            <a:off x="4855977" y="6341410"/>
            <a:ext cx="271806" cy="204079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AB1D9E65-C384-5EAA-1A0D-AB4C7C160FEB}"/>
              </a:ext>
            </a:extLst>
          </p:cNvPr>
          <p:cNvSpPr/>
          <p:nvPr/>
        </p:nvSpPr>
        <p:spPr>
          <a:xfrm rot="5400000">
            <a:off x="5016800" y="6549855"/>
            <a:ext cx="181202" cy="158793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C6EAC2F-F29F-5E02-2BDA-CD6295DF3038}"/>
              </a:ext>
            </a:extLst>
          </p:cNvPr>
          <p:cNvCxnSpPr>
            <a:cxnSpLocks/>
            <a:stCxn id="74" idx="2"/>
            <a:endCxn id="6" idx="0"/>
          </p:cNvCxnSpPr>
          <p:nvPr/>
        </p:nvCxnSpPr>
        <p:spPr>
          <a:xfrm flipH="1">
            <a:off x="351937" y="2356077"/>
            <a:ext cx="681049" cy="1439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C757137D-7654-E72F-CC4E-C936CA6225DC}"/>
              </a:ext>
            </a:extLst>
          </p:cNvPr>
          <p:cNvSpPr/>
          <p:nvPr/>
        </p:nvSpPr>
        <p:spPr>
          <a:xfrm rot="2206751">
            <a:off x="-213661" y="2471814"/>
            <a:ext cx="961359" cy="28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F66D57-59E8-0A50-A3AD-C2732537675C}"/>
              </a:ext>
            </a:extLst>
          </p:cNvPr>
          <p:cNvCxnSpPr>
            <a:cxnSpLocks/>
            <a:stCxn id="6" idx="2"/>
            <a:endCxn id="73" idx="0"/>
          </p:cNvCxnSpPr>
          <p:nvPr/>
        </p:nvCxnSpPr>
        <p:spPr>
          <a:xfrm>
            <a:off x="182101" y="2727241"/>
            <a:ext cx="120385" cy="23602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4D4E6D9E-E8BE-9405-48F2-58F1FE978F89}"/>
              </a:ext>
            </a:extLst>
          </p:cNvPr>
          <p:cNvSpPr/>
          <p:nvPr/>
        </p:nvSpPr>
        <p:spPr>
          <a:xfrm>
            <a:off x="1679837" y="51442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</p:spTree>
    <p:extLst>
      <p:ext uri="{BB962C8B-B14F-4D97-AF65-F5344CB8AC3E}">
        <p14:creationId xmlns:p14="http://schemas.microsoft.com/office/powerpoint/2010/main" val="232023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4C5D72-7CA8-B368-4244-34147DF00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UNet</a:t>
            </a:r>
            <a:r>
              <a:rPr lang="it-IT" dirty="0"/>
              <a:t> for super-</a:t>
            </a:r>
            <a:r>
              <a:rPr lang="it-IT" dirty="0" err="1"/>
              <a:t>resolution</a:t>
            </a:r>
            <a:r>
              <a:rPr lang="it-IT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3929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ttangolo 244">
            <a:extLst>
              <a:ext uri="{FF2B5EF4-FFF2-40B4-BE49-F238E27FC236}">
                <a16:creationId xmlns:a16="http://schemas.microsoft.com/office/drawing/2014/main" id="{BDD3CC7E-776D-B4F3-25CE-4673B281A632}"/>
              </a:ext>
            </a:extLst>
          </p:cNvPr>
          <p:cNvSpPr/>
          <p:nvPr/>
        </p:nvSpPr>
        <p:spPr>
          <a:xfrm>
            <a:off x="6369215" y="1702712"/>
            <a:ext cx="2299117" cy="27017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magine che contiene nero, design&#10;&#10;Descrizione generata automaticamente">
            <a:extLst>
              <a:ext uri="{FF2B5EF4-FFF2-40B4-BE49-F238E27FC236}">
                <a16:creationId xmlns:a16="http://schemas.microsoft.com/office/drawing/2014/main" id="{CFF8E1BC-D450-9E06-46D1-602B9899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6272250"/>
            <a:ext cx="584200" cy="585750"/>
          </a:xfrm>
          <a:prstGeom prst="rect">
            <a:avLst/>
          </a:prstGeom>
        </p:spPr>
      </p:pic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8F0F750E-F5A9-9EB3-54B0-3AA725237285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4719868" y="3165574"/>
            <a:ext cx="147538" cy="3098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ttore 2 130">
            <a:extLst>
              <a:ext uri="{FF2B5EF4-FFF2-40B4-BE49-F238E27FC236}">
                <a16:creationId xmlns:a16="http://schemas.microsoft.com/office/drawing/2014/main" id="{CDC01E46-CBF2-06A5-3C2E-35863A69E5F3}"/>
              </a:ext>
            </a:extLst>
          </p:cNvPr>
          <p:cNvCxnSpPr>
            <a:cxnSpLocks/>
          </p:cNvCxnSpPr>
          <p:nvPr/>
        </p:nvCxnSpPr>
        <p:spPr>
          <a:xfrm flipV="1">
            <a:off x="3763592" y="1351883"/>
            <a:ext cx="8526280" cy="760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E19BF6A9-DBCE-C4C1-F87F-64DF907D48A1}"/>
              </a:ext>
            </a:extLst>
          </p:cNvPr>
          <p:cNvSpPr/>
          <p:nvPr/>
        </p:nvSpPr>
        <p:spPr>
          <a:xfrm rot="5400000">
            <a:off x="4091503" y="3143539"/>
            <a:ext cx="1684276" cy="1397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011C7988-63A2-68EB-A262-08BF31A21F4C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5984006" y="1364378"/>
            <a:ext cx="14386" cy="99547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DFF4473-8A77-CC8F-B8D4-1AFE0447F791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5491356" y="1350149"/>
            <a:ext cx="9778" cy="10030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5E985E9-EA54-E531-A863-A45549CF8C16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4903988" y="1359488"/>
            <a:ext cx="29653" cy="101179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D01F2C00-49AA-ED77-D6FE-FF59AB4A2778}"/>
              </a:ext>
            </a:extLst>
          </p:cNvPr>
          <p:cNvSpPr/>
          <p:nvPr/>
        </p:nvSpPr>
        <p:spPr>
          <a:xfrm>
            <a:off x="1706124" y="2071002"/>
            <a:ext cx="2706309" cy="23334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1B9676C-D8CE-9C66-8607-07700F6514C9}"/>
              </a:ext>
            </a:extLst>
          </p:cNvPr>
          <p:cNvSpPr/>
          <p:nvPr/>
        </p:nvSpPr>
        <p:spPr>
          <a:xfrm rot="5400000">
            <a:off x="185558" y="3108670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CCAA6C-45FD-3C9E-E7C0-2B650E8CB61C}"/>
              </a:ext>
            </a:extLst>
          </p:cNvPr>
          <p:cNvCxnSpPr>
            <a:cxnSpLocks/>
          </p:cNvCxnSpPr>
          <p:nvPr/>
        </p:nvCxnSpPr>
        <p:spPr>
          <a:xfrm>
            <a:off x="603004" y="3238097"/>
            <a:ext cx="213036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A9DEA08-8E07-4F7E-2128-4BF676E97639}"/>
              </a:ext>
            </a:extLst>
          </p:cNvPr>
          <p:cNvSpPr/>
          <p:nvPr/>
        </p:nvSpPr>
        <p:spPr>
          <a:xfrm>
            <a:off x="1818941" y="2159740"/>
            <a:ext cx="792574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B2FCB3A5-77BD-FA44-61AB-6D6A39DFC20F}"/>
              </a:ext>
            </a:extLst>
          </p:cNvPr>
          <p:cNvSpPr/>
          <p:nvPr/>
        </p:nvSpPr>
        <p:spPr>
          <a:xfrm rot="5400000">
            <a:off x="1605482" y="2373197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6F199E-BB24-029D-086A-590639149CEB}"/>
              </a:ext>
            </a:extLst>
          </p:cNvPr>
          <p:cNvSpPr/>
          <p:nvPr/>
        </p:nvSpPr>
        <p:spPr>
          <a:xfrm rot="5400000">
            <a:off x="1868191" y="2986048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D9514D68-B797-8D7E-AC15-6BABA4D60908}"/>
              </a:ext>
            </a:extLst>
          </p:cNvPr>
          <p:cNvSpPr/>
          <p:nvPr/>
        </p:nvSpPr>
        <p:spPr>
          <a:xfrm rot="5400000">
            <a:off x="2214131" y="3584031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20D5DE2-014E-E7BB-B00D-05434708D234}"/>
              </a:ext>
            </a:extLst>
          </p:cNvPr>
          <p:cNvSpPr/>
          <p:nvPr/>
        </p:nvSpPr>
        <p:spPr>
          <a:xfrm>
            <a:off x="45719" y="783985"/>
            <a:ext cx="359481" cy="4294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AD9D1B4-478E-1017-C894-26152C6A260A}"/>
              </a:ext>
            </a:extLst>
          </p:cNvPr>
          <p:cNvCxnSpPr>
            <a:cxnSpLocks/>
          </p:cNvCxnSpPr>
          <p:nvPr/>
        </p:nvCxnSpPr>
        <p:spPr>
          <a:xfrm>
            <a:off x="1326868" y="3222335"/>
            <a:ext cx="368913" cy="7876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806B8F-5449-09BE-DA82-2BD80A4AAC40}"/>
              </a:ext>
            </a:extLst>
          </p:cNvPr>
          <p:cNvCxnSpPr>
            <a:cxnSpLocks/>
          </p:cNvCxnSpPr>
          <p:nvPr/>
        </p:nvCxnSpPr>
        <p:spPr>
          <a:xfrm>
            <a:off x="405200" y="983900"/>
            <a:ext cx="253281" cy="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0390E3-D428-78E3-0C9C-934C838FD7D6}"/>
              </a:ext>
            </a:extLst>
          </p:cNvPr>
          <p:cNvSpPr/>
          <p:nvPr/>
        </p:nvSpPr>
        <p:spPr>
          <a:xfrm>
            <a:off x="648690" y="755460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Pos Encoding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200164F5-9730-F058-C4F0-A0B9C572C9B5}"/>
              </a:ext>
            </a:extLst>
          </p:cNvPr>
          <p:cNvSpPr/>
          <p:nvPr/>
        </p:nvSpPr>
        <p:spPr>
          <a:xfrm>
            <a:off x="2269919" y="1140235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Time MLP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3D320681-DF1A-6AC0-30B5-D70E7F5093AF}"/>
              </a:ext>
            </a:extLst>
          </p:cNvPr>
          <p:cNvSpPr/>
          <p:nvPr/>
        </p:nvSpPr>
        <p:spPr>
          <a:xfrm rot="5400000">
            <a:off x="3356808" y="12039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F7AC9600-8005-3601-EA1B-2B8C6E9A4A7F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523839" y="968570"/>
            <a:ext cx="746080" cy="405666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94ECCB4-8599-5752-7CE2-7EEB528F122A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49157" y="1357019"/>
            <a:ext cx="298938" cy="73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B1ABA58-D41F-25FD-826C-D10A44CA4B45}"/>
              </a:ext>
            </a:extLst>
          </p:cNvPr>
          <p:cNvCxnSpPr>
            <a:cxnSpLocks/>
            <a:stCxn id="41" idx="3"/>
            <a:endCxn id="62" idx="0"/>
          </p:cNvCxnSpPr>
          <p:nvPr/>
        </p:nvCxnSpPr>
        <p:spPr>
          <a:xfrm flipH="1">
            <a:off x="3010788" y="1601355"/>
            <a:ext cx="590356" cy="101228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847CD3E-CED8-0212-3A79-46506FB7A116}"/>
              </a:ext>
            </a:extLst>
          </p:cNvPr>
          <p:cNvCxnSpPr>
            <a:cxnSpLocks/>
            <a:stCxn id="32" idx="3"/>
            <a:endCxn id="62" idx="3"/>
          </p:cNvCxnSpPr>
          <p:nvPr/>
        </p:nvCxnSpPr>
        <p:spPr>
          <a:xfrm flipV="1">
            <a:off x="2611515" y="2774843"/>
            <a:ext cx="335302" cy="299908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CB93277-A13F-8FEA-F021-164DCEF2C3FF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101256" y="2708072"/>
            <a:ext cx="328771" cy="329024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ttangolo 47">
            <a:extLst>
              <a:ext uri="{FF2B5EF4-FFF2-40B4-BE49-F238E27FC236}">
                <a16:creationId xmlns:a16="http://schemas.microsoft.com/office/drawing/2014/main" id="{6341230F-C8B3-5562-EB07-38B128E58C1A}"/>
              </a:ext>
            </a:extLst>
          </p:cNvPr>
          <p:cNvSpPr/>
          <p:nvPr/>
        </p:nvSpPr>
        <p:spPr>
          <a:xfrm rot="5400000">
            <a:off x="3911348" y="3138933"/>
            <a:ext cx="1501788" cy="1152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9F5DB39-AC34-CFF1-1008-5E3B453E28BD}"/>
              </a:ext>
            </a:extLst>
          </p:cNvPr>
          <p:cNvSpPr txBox="1"/>
          <p:nvPr/>
        </p:nvSpPr>
        <p:spPr>
          <a:xfrm>
            <a:off x="2602303" y="4016938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ENCODER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7250BDC4-CE68-FA76-D2F6-4724880B7BA8}"/>
              </a:ext>
            </a:extLst>
          </p:cNvPr>
          <p:cNvSpPr/>
          <p:nvPr/>
        </p:nvSpPr>
        <p:spPr>
          <a:xfrm>
            <a:off x="3440185" y="2152878"/>
            <a:ext cx="792575" cy="18285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90BBAA3-838B-3055-5C2A-660A4CA0843B}"/>
              </a:ext>
            </a:extLst>
          </p:cNvPr>
          <p:cNvSpPr/>
          <p:nvPr/>
        </p:nvSpPr>
        <p:spPr>
          <a:xfrm rot="5400000">
            <a:off x="3226726" y="2366336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CE281C2-BCD6-9E02-3359-4B617C2A6A29}"/>
              </a:ext>
            </a:extLst>
          </p:cNvPr>
          <p:cNvSpPr/>
          <p:nvPr/>
        </p:nvSpPr>
        <p:spPr>
          <a:xfrm rot="5400000">
            <a:off x="3489435" y="2979187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7A3E086-12F5-E2B5-9753-D66F2B7A8028}"/>
              </a:ext>
            </a:extLst>
          </p:cNvPr>
          <p:cNvSpPr/>
          <p:nvPr/>
        </p:nvSpPr>
        <p:spPr>
          <a:xfrm rot="5400000">
            <a:off x="3835375" y="3577170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1E6A5631-3E87-D38C-3D07-8B25FE6DB594}"/>
              </a:ext>
            </a:extLst>
          </p:cNvPr>
          <p:cNvCxnSpPr>
            <a:cxnSpLocks/>
            <a:stCxn id="29" idx="3"/>
            <a:endCxn id="48" idx="2"/>
          </p:cNvCxnSpPr>
          <p:nvPr/>
        </p:nvCxnSpPr>
        <p:spPr>
          <a:xfrm flipV="1">
            <a:off x="4412433" y="3196559"/>
            <a:ext cx="192184" cy="4117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R 61">
            <a:extLst>
              <a:ext uri="{FF2B5EF4-FFF2-40B4-BE49-F238E27FC236}">
                <a16:creationId xmlns:a16="http://schemas.microsoft.com/office/drawing/2014/main" id="{90B03B8D-373F-C43C-30D9-DE180108DC5F}"/>
              </a:ext>
            </a:extLst>
          </p:cNvPr>
          <p:cNvSpPr/>
          <p:nvPr/>
        </p:nvSpPr>
        <p:spPr>
          <a:xfrm>
            <a:off x="2920320" y="2613643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D359820B-5970-ACC9-D4D9-24393F7D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" y="1510599"/>
            <a:ext cx="584200" cy="596900"/>
          </a:xfrm>
          <a:prstGeom prst="rect">
            <a:avLst/>
          </a:prstGeom>
        </p:spPr>
      </p:pic>
      <p:sp>
        <p:nvSpPr>
          <p:cNvPr id="67" name="Rettangolo 66">
            <a:extLst>
              <a:ext uri="{FF2B5EF4-FFF2-40B4-BE49-F238E27FC236}">
                <a16:creationId xmlns:a16="http://schemas.microsoft.com/office/drawing/2014/main" id="{1F01C0E8-57DD-BB4F-8117-4E135810AD19}"/>
              </a:ext>
            </a:extLst>
          </p:cNvPr>
          <p:cNvSpPr/>
          <p:nvPr/>
        </p:nvSpPr>
        <p:spPr>
          <a:xfrm>
            <a:off x="959070" y="1468712"/>
            <a:ext cx="879238" cy="4680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LR</a:t>
            </a:r>
          </a:p>
          <a:p>
            <a:pPr algn="ctr"/>
            <a:r>
              <a:rPr lang="it-IT" sz="1300" dirty="0">
                <a:solidFill>
                  <a:schemeClr val="tx1"/>
                </a:solidFill>
              </a:rPr>
              <a:t>Encoding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40EEB9E2-0C73-8D15-BF48-507D04EC671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603004" y="1702713"/>
            <a:ext cx="356066" cy="11802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OR 68">
            <a:extLst>
              <a:ext uri="{FF2B5EF4-FFF2-40B4-BE49-F238E27FC236}">
                <a16:creationId xmlns:a16="http://schemas.microsoft.com/office/drawing/2014/main" id="{F54BB4BA-D89C-5E15-D03C-876321873DE6}"/>
              </a:ext>
            </a:extLst>
          </p:cNvPr>
          <p:cNvSpPr/>
          <p:nvPr/>
        </p:nvSpPr>
        <p:spPr>
          <a:xfrm>
            <a:off x="1178217" y="3165574"/>
            <a:ext cx="180936" cy="188858"/>
          </a:xfrm>
          <a:prstGeom prst="flowChar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884D47E2-FFDB-824F-09E8-0DD4F195B710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1110200" y="3354432"/>
            <a:ext cx="158485" cy="138312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09A76F9-C34B-00BE-DB85-76E2C8E54859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 flipH="1">
            <a:off x="1032986" y="1936714"/>
            <a:ext cx="365703" cy="2637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4 71">
            <a:extLst>
              <a:ext uri="{FF2B5EF4-FFF2-40B4-BE49-F238E27FC236}">
                <a16:creationId xmlns:a16="http://schemas.microsoft.com/office/drawing/2014/main" id="{23520DB2-DFC5-8C5D-19A2-BFED272779CF}"/>
              </a:ext>
            </a:extLst>
          </p:cNvPr>
          <p:cNvCxnSpPr>
            <a:cxnSpLocks/>
            <a:stCxn id="69" idx="5"/>
            <a:endCxn id="62" idx="4"/>
          </p:cNvCxnSpPr>
          <p:nvPr/>
        </p:nvCxnSpPr>
        <p:spPr>
          <a:xfrm rot="5400000" flipH="1" flipV="1">
            <a:off x="1909585" y="2225572"/>
            <a:ext cx="524273" cy="1678132"/>
          </a:xfrm>
          <a:prstGeom prst="bentConnector3">
            <a:avLst>
              <a:gd name="adj1" fmla="val -47589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magine 72">
            <a:extLst>
              <a:ext uri="{FF2B5EF4-FFF2-40B4-BE49-F238E27FC236}">
                <a16:creationId xmlns:a16="http://schemas.microsoft.com/office/drawing/2014/main" id="{E75DF447-548E-FC4E-867B-C090FF41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2963269"/>
            <a:ext cx="584200" cy="596900"/>
          </a:xfrm>
          <a:prstGeom prst="rect">
            <a:avLst/>
          </a:prstGeom>
        </p:spPr>
      </p:pic>
      <p:sp>
        <p:nvSpPr>
          <p:cNvPr id="74" name="Rettangolo 73">
            <a:extLst>
              <a:ext uri="{FF2B5EF4-FFF2-40B4-BE49-F238E27FC236}">
                <a16:creationId xmlns:a16="http://schemas.microsoft.com/office/drawing/2014/main" id="{F6A15F35-25C9-44B2-921D-0DD7A530CEFB}"/>
              </a:ext>
            </a:extLst>
          </p:cNvPr>
          <p:cNvSpPr/>
          <p:nvPr/>
        </p:nvSpPr>
        <p:spPr>
          <a:xfrm>
            <a:off x="446432" y="2200455"/>
            <a:ext cx="1173108" cy="1556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>
                <a:solidFill>
                  <a:schemeClr val="tx1"/>
                </a:solidFill>
              </a:rPr>
              <a:t>Interpolation</a:t>
            </a:r>
            <a:endParaRPr lang="it-IT" sz="1300" dirty="0">
              <a:solidFill>
                <a:schemeClr val="tx1"/>
              </a:solidFill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30A6559E-2918-9387-A657-02447C268E8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>
            <a:off x="1215837" y="2467315"/>
            <a:ext cx="52848" cy="69825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38C14FB-43CB-B6F2-53A0-57E162CF1ED6}"/>
              </a:ext>
            </a:extLst>
          </p:cNvPr>
          <p:cNvSpPr/>
          <p:nvPr/>
        </p:nvSpPr>
        <p:spPr>
          <a:xfrm>
            <a:off x="805178" y="2318806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61BDD9-1228-54A3-5AE7-70912F38C870}"/>
              </a:ext>
            </a:extLst>
          </p:cNvPr>
          <p:cNvSpPr/>
          <p:nvPr/>
        </p:nvSpPr>
        <p:spPr>
          <a:xfrm>
            <a:off x="1780985" y="5748172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359FB94-553B-D29C-9567-EEC73A54C7FA}"/>
              </a:ext>
            </a:extLst>
          </p:cNvPr>
          <p:cNvCxnSpPr>
            <a:cxnSpLocks/>
            <a:stCxn id="138" idx="0"/>
          </p:cNvCxnSpPr>
          <p:nvPr/>
        </p:nvCxnSpPr>
        <p:spPr>
          <a:xfrm>
            <a:off x="5003526" y="3213424"/>
            <a:ext cx="143888" cy="1082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E03363D9-72EC-1421-5534-5011BE77C728}"/>
              </a:ext>
            </a:extLst>
          </p:cNvPr>
          <p:cNvSpPr/>
          <p:nvPr/>
        </p:nvSpPr>
        <p:spPr>
          <a:xfrm rot="5400000">
            <a:off x="4478664" y="3181243"/>
            <a:ext cx="1501788" cy="1152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2B979387-19C7-8D89-0877-225B4EC41E19}"/>
              </a:ext>
            </a:extLst>
          </p:cNvPr>
          <p:cNvSpPr/>
          <p:nvPr/>
        </p:nvSpPr>
        <p:spPr>
          <a:xfrm rot="5400000">
            <a:off x="4658996" y="3125443"/>
            <a:ext cx="1684276" cy="1397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00638BF2-314F-DD26-400A-AA7D7D1D1CAB}"/>
              </a:ext>
            </a:extLst>
          </p:cNvPr>
          <p:cNvSpPr/>
          <p:nvPr/>
        </p:nvSpPr>
        <p:spPr>
          <a:xfrm rot="5400000">
            <a:off x="4995541" y="3138933"/>
            <a:ext cx="1501788" cy="1152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Downsample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D7526BF9-5908-6693-FBBF-D191EBD6F5C2}"/>
              </a:ext>
            </a:extLst>
          </p:cNvPr>
          <p:cNvSpPr/>
          <p:nvPr/>
        </p:nvSpPr>
        <p:spPr>
          <a:xfrm rot="5400000">
            <a:off x="5141868" y="3132104"/>
            <a:ext cx="1684276" cy="1397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133" name="Connettore 2 132">
            <a:extLst>
              <a:ext uri="{FF2B5EF4-FFF2-40B4-BE49-F238E27FC236}">
                <a16:creationId xmlns:a16="http://schemas.microsoft.com/office/drawing/2014/main" id="{AB57261E-45B6-F426-7C55-D275D70D9094}"/>
              </a:ext>
            </a:extLst>
          </p:cNvPr>
          <p:cNvCxnSpPr>
            <a:cxnSpLocks/>
            <a:stCxn id="127" idx="0"/>
            <a:endCxn id="128" idx="2"/>
          </p:cNvCxnSpPr>
          <p:nvPr/>
        </p:nvCxnSpPr>
        <p:spPr>
          <a:xfrm flipV="1">
            <a:off x="5287184" y="3195328"/>
            <a:ext cx="144065" cy="4354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ttore 2 135">
            <a:extLst>
              <a:ext uri="{FF2B5EF4-FFF2-40B4-BE49-F238E27FC236}">
                <a16:creationId xmlns:a16="http://schemas.microsoft.com/office/drawing/2014/main" id="{57B7A365-30A7-9013-970D-DB9BF11829DA}"/>
              </a:ext>
            </a:extLst>
          </p:cNvPr>
          <p:cNvCxnSpPr>
            <a:cxnSpLocks/>
            <a:stCxn id="128" idx="0"/>
            <a:endCxn id="130" idx="2"/>
          </p:cNvCxnSpPr>
          <p:nvPr/>
        </p:nvCxnSpPr>
        <p:spPr>
          <a:xfrm>
            <a:off x="5571019" y="3195328"/>
            <a:ext cx="117791" cy="1231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A100344A-41FD-CF85-8277-84BF53C143FA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>
            <a:off x="5804061" y="3196559"/>
            <a:ext cx="110060" cy="5430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868A5101-E7B6-C780-8497-C41AF5A22EA3}"/>
              </a:ext>
            </a:extLst>
          </p:cNvPr>
          <p:cNvSpPr/>
          <p:nvPr/>
        </p:nvSpPr>
        <p:spPr>
          <a:xfrm>
            <a:off x="6523760" y="2239124"/>
            <a:ext cx="792575" cy="183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4" name="Rettangolo 153">
            <a:extLst>
              <a:ext uri="{FF2B5EF4-FFF2-40B4-BE49-F238E27FC236}">
                <a16:creationId xmlns:a16="http://schemas.microsoft.com/office/drawing/2014/main" id="{3DEEB300-FF2F-E474-21B0-A7D982FA30EC}"/>
              </a:ext>
            </a:extLst>
          </p:cNvPr>
          <p:cNvSpPr/>
          <p:nvPr/>
        </p:nvSpPr>
        <p:spPr>
          <a:xfrm rot="5400000">
            <a:off x="6310303" y="2463365"/>
            <a:ext cx="733013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>
                <a:solidFill>
                  <a:schemeClr val="tx1"/>
                </a:solidFill>
              </a:rPr>
              <a:t>Conv2D</a:t>
            </a:r>
          </a:p>
        </p:txBody>
      </p:sp>
      <p:sp>
        <p:nvSpPr>
          <p:cNvPr id="155" name="Rettangolo 154">
            <a:extLst>
              <a:ext uri="{FF2B5EF4-FFF2-40B4-BE49-F238E27FC236}">
                <a16:creationId xmlns:a16="http://schemas.microsoft.com/office/drawing/2014/main" id="{C6C8CF40-8817-5538-8636-95FA7F5AC909}"/>
              </a:ext>
            </a:extLst>
          </p:cNvPr>
          <p:cNvSpPr/>
          <p:nvPr/>
        </p:nvSpPr>
        <p:spPr>
          <a:xfrm rot="5400000">
            <a:off x="6573012" y="3076216"/>
            <a:ext cx="733015" cy="393394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81C9ED10-3184-BF31-14AF-E451B9BB752F}"/>
              </a:ext>
            </a:extLst>
          </p:cNvPr>
          <p:cNvSpPr/>
          <p:nvPr/>
        </p:nvSpPr>
        <p:spPr>
          <a:xfrm rot="5400000">
            <a:off x="6918952" y="3674199"/>
            <a:ext cx="488672" cy="306098"/>
          </a:xfrm>
          <a:prstGeom prst="rect">
            <a:avLst/>
          </a:prstGeom>
          <a:solidFill>
            <a:srgbClr val="FFFD7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solidFill>
                  <a:schemeClr val="tx1"/>
                </a:solidFill>
              </a:rPr>
              <a:t>Relu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2 156">
            <a:extLst>
              <a:ext uri="{FF2B5EF4-FFF2-40B4-BE49-F238E27FC236}">
                <a16:creationId xmlns:a16="http://schemas.microsoft.com/office/drawing/2014/main" id="{2AB14283-9128-DAD3-15C2-96F2F5138F63}"/>
              </a:ext>
            </a:extLst>
          </p:cNvPr>
          <p:cNvCxnSpPr>
            <a:cxnSpLocks/>
            <a:stCxn id="153" idx="3"/>
            <a:endCxn id="158" idx="2"/>
          </p:cNvCxnSpPr>
          <p:nvPr/>
        </p:nvCxnSpPr>
        <p:spPr>
          <a:xfrm>
            <a:off x="7316335" y="3154135"/>
            <a:ext cx="191483" cy="419035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Rettangolo 157">
            <a:extLst>
              <a:ext uri="{FF2B5EF4-FFF2-40B4-BE49-F238E27FC236}">
                <a16:creationId xmlns:a16="http://schemas.microsoft.com/office/drawing/2014/main" id="{AA266ECD-1C1E-FB6E-9F66-373EA8560821}"/>
              </a:ext>
            </a:extLst>
          </p:cNvPr>
          <p:cNvSpPr/>
          <p:nvPr/>
        </p:nvSpPr>
        <p:spPr>
          <a:xfrm rot="5400000">
            <a:off x="7128102" y="3454468"/>
            <a:ext cx="996833" cy="2374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62" name="Connettore 4 161">
            <a:extLst>
              <a:ext uri="{FF2B5EF4-FFF2-40B4-BE49-F238E27FC236}">
                <a16:creationId xmlns:a16="http://schemas.microsoft.com/office/drawing/2014/main" id="{589A67E0-1D4D-6B38-7FB1-805735FD5B35}"/>
              </a:ext>
            </a:extLst>
          </p:cNvPr>
          <p:cNvCxnSpPr>
            <a:cxnSpLocks/>
            <a:stCxn id="128" idx="3"/>
            <a:endCxn id="158" idx="3"/>
          </p:cNvCxnSpPr>
          <p:nvPr/>
        </p:nvCxnSpPr>
        <p:spPr>
          <a:xfrm rot="16200000" flipH="1">
            <a:off x="6546766" y="2991833"/>
            <a:ext cx="34120" cy="2125385"/>
          </a:xfrm>
          <a:prstGeom prst="bentConnector3">
            <a:avLst>
              <a:gd name="adj1" fmla="val 19797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ttangolo 167">
            <a:extLst>
              <a:ext uri="{FF2B5EF4-FFF2-40B4-BE49-F238E27FC236}">
                <a16:creationId xmlns:a16="http://schemas.microsoft.com/office/drawing/2014/main" id="{E8E57290-1679-3B6B-CDC8-42592DAA0D30}"/>
              </a:ext>
            </a:extLst>
          </p:cNvPr>
          <p:cNvSpPr/>
          <p:nvPr/>
        </p:nvSpPr>
        <p:spPr>
          <a:xfrm rot="5400000">
            <a:off x="7091217" y="2372840"/>
            <a:ext cx="1035986" cy="2054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 err="1">
                <a:solidFill>
                  <a:schemeClr val="tx1"/>
                </a:solidFill>
              </a:rPr>
              <a:t>Upsample</a:t>
            </a:r>
            <a:endParaRPr lang="it-IT" sz="1300" b="1" dirty="0">
              <a:solidFill>
                <a:schemeClr val="tx1"/>
              </a:solidFill>
            </a:endParaRPr>
          </a:p>
        </p:txBody>
      </p: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EC75AB6-188A-493E-FF00-6DBD632C1D33}"/>
              </a:ext>
            </a:extLst>
          </p:cNvPr>
          <p:cNvCxnSpPr>
            <a:cxnSpLocks/>
            <a:stCxn id="132" idx="0"/>
          </p:cNvCxnSpPr>
          <p:nvPr/>
        </p:nvCxnSpPr>
        <p:spPr>
          <a:xfrm flipV="1">
            <a:off x="6053891" y="3195328"/>
            <a:ext cx="315559" cy="6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4 190">
            <a:extLst>
              <a:ext uri="{FF2B5EF4-FFF2-40B4-BE49-F238E27FC236}">
                <a16:creationId xmlns:a16="http://schemas.microsoft.com/office/drawing/2014/main" id="{95BE99C8-8D3E-A8C2-C0AB-477F5D2592DC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053891" y="1957553"/>
            <a:ext cx="1555319" cy="652904"/>
          </a:xfrm>
          <a:prstGeom prst="bentConnector4">
            <a:avLst>
              <a:gd name="adj1" fmla="val 5912"/>
              <a:gd name="adj2" fmla="val 1292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ttangolo 202">
            <a:extLst>
              <a:ext uri="{FF2B5EF4-FFF2-40B4-BE49-F238E27FC236}">
                <a16:creationId xmlns:a16="http://schemas.microsoft.com/office/drawing/2014/main" id="{639B51B5-128A-67A4-A4A2-C06BEC579376}"/>
              </a:ext>
            </a:extLst>
          </p:cNvPr>
          <p:cNvSpPr/>
          <p:nvPr/>
        </p:nvSpPr>
        <p:spPr>
          <a:xfrm rot="5400000">
            <a:off x="7350137" y="2993015"/>
            <a:ext cx="1375794" cy="234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>
                <a:solidFill>
                  <a:schemeClr val="tx1"/>
                </a:solidFill>
              </a:rPr>
              <a:t>CONCATENATE</a:t>
            </a:r>
          </a:p>
        </p:txBody>
      </p:sp>
      <p:cxnSp>
        <p:nvCxnSpPr>
          <p:cNvPr id="211" name="Connettore 2 210">
            <a:extLst>
              <a:ext uri="{FF2B5EF4-FFF2-40B4-BE49-F238E27FC236}">
                <a16:creationId xmlns:a16="http://schemas.microsoft.com/office/drawing/2014/main" id="{5FFBE1F7-CEDE-5338-5CFE-498F59FCE93C}"/>
              </a:ext>
            </a:extLst>
          </p:cNvPr>
          <p:cNvCxnSpPr>
            <a:cxnSpLocks/>
            <a:stCxn id="168" idx="0"/>
            <a:endCxn id="203" idx="2"/>
          </p:cNvCxnSpPr>
          <p:nvPr/>
        </p:nvCxnSpPr>
        <p:spPr>
          <a:xfrm>
            <a:off x="7711916" y="2475546"/>
            <a:ext cx="208889" cy="634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ttore 2 216">
            <a:extLst>
              <a:ext uri="{FF2B5EF4-FFF2-40B4-BE49-F238E27FC236}">
                <a16:creationId xmlns:a16="http://schemas.microsoft.com/office/drawing/2014/main" id="{C809AF82-FD35-E01A-B20C-BF8A04F295C3}"/>
              </a:ext>
            </a:extLst>
          </p:cNvPr>
          <p:cNvCxnSpPr>
            <a:cxnSpLocks/>
            <a:stCxn id="158" idx="0"/>
            <a:endCxn id="203" idx="2"/>
          </p:cNvCxnSpPr>
          <p:nvPr/>
        </p:nvCxnSpPr>
        <p:spPr>
          <a:xfrm flipV="1">
            <a:off x="7745220" y="3110245"/>
            <a:ext cx="175585" cy="46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ttangolo 234">
            <a:extLst>
              <a:ext uri="{FF2B5EF4-FFF2-40B4-BE49-F238E27FC236}">
                <a16:creationId xmlns:a16="http://schemas.microsoft.com/office/drawing/2014/main" id="{4418B84B-C995-55CC-7E57-D5E5C38E64F4}"/>
              </a:ext>
            </a:extLst>
          </p:cNvPr>
          <p:cNvSpPr/>
          <p:nvPr/>
        </p:nvSpPr>
        <p:spPr>
          <a:xfrm rot="5400000">
            <a:off x="8011464" y="3050600"/>
            <a:ext cx="821318" cy="1485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237" name="Connettore 2 236">
            <a:extLst>
              <a:ext uri="{FF2B5EF4-FFF2-40B4-BE49-F238E27FC236}">
                <a16:creationId xmlns:a16="http://schemas.microsoft.com/office/drawing/2014/main" id="{B1E3E41D-0746-01DC-9A09-3D3447C295AE}"/>
              </a:ext>
            </a:extLst>
          </p:cNvPr>
          <p:cNvCxnSpPr>
            <a:cxnSpLocks/>
            <a:stCxn id="203" idx="0"/>
            <a:endCxn id="235" idx="2"/>
          </p:cNvCxnSpPr>
          <p:nvPr/>
        </p:nvCxnSpPr>
        <p:spPr>
          <a:xfrm>
            <a:off x="8155264" y="3110245"/>
            <a:ext cx="192605" cy="1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2 239">
            <a:extLst>
              <a:ext uri="{FF2B5EF4-FFF2-40B4-BE49-F238E27FC236}">
                <a16:creationId xmlns:a16="http://schemas.microsoft.com/office/drawing/2014/main" id="{0A69C63D-495E-5E1C-60AB-7EF909D04314}"/>
              </a:ext>
            </a:extLst>
          </p:cNvPr>
          <p:cNvCxnSpPr>
            <a:cxnSpLocks/>
          </p:cNvCxnSpPr>
          <p:nvPr/>
        </p:nvCxnSpPr>
        <p:spPr>
          <a:xfrm flipH="1">
            <a:off x="7718436" y="1364378"/>
            <a:ext cx="114576" cy="629809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75F4E109-B7C0-A785-FEE6-B99B592F257C}"/>
              </a:ext>
            </a:extLst>
          </p:cNvPr>
          <p:cNvSpPr txBox="1"/>
          <p:nvPr/>
        </p:nvSpPr>
        <p:spPr>
          <a:xfrm>
            <a:off x="7163288" y="4061472"/>
            <a:ext cx="1505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DECODER</a:t>
            </a:r>
          </a:p>
        </p:txBody>
      </p:sp>
      <p:sp>
        <p:nvSpPr>
          <p:cNvPr id="248" name="Rettangolo 247">
            <a:extLst>
              <a:ext uri="{FF2B5EF4-FFF2-40B4-BE49-F238E27FC236}">
                <a16:creationId xmlns:a16="http://schemas.microsoft.com/office/drawing/2014/main" id="{A74B8C53-3982-196C-6E09-DE42E0F20451}"/>
              </a:ext>
            </a:extLst>
          </p:cNvPr>
          <p:cNvSpPr/>
          <p:nvPr/>
        </p:nvSpPr>
        <p:spPr>
          <a:xfrm rot="5400000">
            <a:off x="8529096" y="2995659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249" name="Rettangolo 248">
            <a:extLst>
              <a:ext uri="{FF2B5EF4-FFF2-40B4-BE49-F238E27FC236}">
                <a16:creationId xmlns:a16="http://schemas.microsoft.com/office/drawing/2014/main" id="{3FEF3946-1D4A-AEB1-DFBC-A82C74BB3E1B}"/>
              </a:ext>
            </a:extLst>
          </p:cNvPr>
          <p:cNvSpPr/>
          <p:nvPr/>
        </p:nvSpPr>
        <p:spPr>
          <a:xfrm rot="5400000">
            <a:off x="9229080" y="3171707"/>
            <a:ext cx="1887799" cy="233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252" name="Connettore 2 251">
            <a:extLst>
              <a:ext uri="{FF2B5EF4-FFF2-40B4-BE49-F238E27FC236}">
                <a16:creationId xmlns:a16="http://schemas.microsoft.com/office/drawing/2014/main" id="{798AEF9D-D8EB-2638-8A61-85E443D1ED97}"/>
              </a:ext>
            </a:extLst>
          </p:cNvPr>
          <p:cNvCxnSpPr>
            <a:cxnSpLocks/>
            <a:stCxn id="245" idx="3"/>
            <a:endCxn id="248" idx="2"/>
          </p:cNvCxnSpPr>
          <p:nvPr/>
        </p:nvCxnSpPr>
        <p:spPr>
          <a:xfrm>
            <a:off x="8668332" y="3053589"/>
            <a:ext cx="687963" cy="58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ttore 2 254">
            <a:extLst>
              <a:ext uri="{FF2B5EF4-FFF2-40B4-BE49-F238E27FC236}">
                <a16:creationId xmlns:a16="http://schemas.microsoft.com/office/drawing/2014/main" id="{16A90D91-2847-4014-2A5C-42EC546119D6}"/>
              </a:ext>
            </a:extLst>
          </p:cNvPr>
          <p:cNvCxnSpPr>
            <a:cxnSpLocks/>
            <a:stCxn id="248" idx="0"/>
            <a:endCxn id="249" idx="2"/>
          </p:cNvCxnSpPr>
          <p:nvPr/>
        </p:nvCxnSpPr>
        <p:spPr>
          <a:xfrm>
            <a:off x="9589697" y="3112361"/>
            <a:ext cx="466582" cy="176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ttore 2 257">
            <a:extLst>
              <a:ext uri="{FF2B5EF4-FFF2-40B4-BE49-F238E27FC236}">
                <a16:creationId xmlns:a16="http://schemas.microsoft.com/office/drawing/2014/main" id="{C206AEFD-B6FD-F8B3-D0F7-EEF4B1768134}"/>
              </a:ext>
            </a:extLst>
          </p:cNvPr>
          <p:cNvCxnSpPr>
            <a:cxnSpLocks/>
          </p:cNvCxnSpPr>
          <p:nvPr/>
        </p:nvCxnSpPr>
        <p:spPr>
          <a:xfrm flipH="1">
            <a:off x="9599507" y="1374236"/>
            <a:ext cx="106892" cy="785503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Connettore 2 259">
            <a:extLst>
              <a:ext uri="{FF2B5EF4-FFF2-40B4-BE49-F238E27FC236}">
                <a16:creationId xmlns:a16="http://schemas.microsoft.com/office/drawing/2014/main" id="{A6F5C366-0AEE-4025-A3C6-207018A99D84}"/>
              </a:ext>
            </a:extLst>
          </p:cNvPr>
          <p:cNvCxnSpPr>
            <a:cxnSpLocks/>
          </p:cNvCxnSpPr>
          <p:nvPr/>
        </p:nvCxnSpPr>
        <p:spPr>
          <a:xfrm flipH="1">
            <a:off x="10289681" y="1350149"/>
            <a:ext cx="387554" cy="1021137"/>
          </a:xfrm>
          <a:prstGeom prst="straightConnector1">
            <a:avLst/>
          </a:prstGeom>
          <a:ln w="25400" cmpd="sng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Connettore 4 274">
            <a:extLst>
              <a:ext uri="{FF2B5EF4-FFF2-40B4-BE49-F238E27FC236}">
                <a16:creationId xmlns:a16="http://schemas.microsoft.com/office/drawing/2014/main" id="{EE9BCD7E-8EFC-6FDA-1062-BC66595EA4AC}"/>
              </a:ext>
            </a:extLst>
          </p:cNvPr>
          <p:cNvCxnSpPr>
            <a:cxnSpLocks/>
            <a:endCxn id="248" idx="1"/>
          </p:cNvCxnSpPr>
          <p:nvPr/>
        </p:nvCxnSpPr>
        <p:spPr>
          <a:xfrm>
            <a:off x="8710350" y="1936714"/>
            <a:ext cx="762646" cy="2317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ttore 4 285">
            <a:extLst>
              <a:ext uri="{FF2B5EF4-FFF2-40B4-BE49-F238E27FC236}">
                <a16:creationId xmlns:a16="http://schemas.microsoft.com/office/drawing/2014/main" id="{A6B982BD-40F1-2D0C-4B0C-1C43531B8323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9599507" y="2237629"/>
            <a:ext cx="573473" cy="1068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ttore 4 307">
            <a:extLst>
              <a:ext uri="{FF2B5EF4-FFF2-40B4-BE49-F238E27FC236}">
                <a16:creationId xmlns:a16="http://schemas.microsoft.com/office/drawing/2014/main" id="{0412D2EA-AEFA-322F-18FD-A5C844FA5CD8}"/>
              </a:ext>
            </a:extLst>
          </p:cNvPr>
          <p:cNvCxnSpPr>
            <a:cxnSpLocks/>
            <a:stCxn id="138" idx="3"/>
            <a:endCxn id="248" idx="3"/>
          </p:cNvCxnSpPr>
          <p:nvPr/>
        </p:nvCxnSpPr>
        <p:spPr>
          <a:xfrm rot="16200000" flipH="1">
            <a:off x="7202969" y="1786233"/>
            <a:ext cx="698" cy="4539355"/>
          </a:xfrm>
          <a:prstGeom prst="bentConnector3">
            <a:avLst>
              <a:gd name="adj1" fmla="val 1718915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4 310">
            <a:extLst>
              <a:ext uri="{FF2B5EF4-FFF2-40B4-BE49-F238E27FC236}">
                <a16:creationId xmlns:a16="http://schemas.microsoft.com/office/drawing/2014/main" id="{20382E50-067A-44AF-B6FB-33573EA76FC6}"/>
              </a:ext>
            </a:extLst>
          </p:cNvPr>
          <p:cNvCxnSpPr>
            <a:cxnSpLocks/>
            <a:stCxn id="53" idx="2"/>
            <a:endCxn id="249" idx="3"/>
          </p:cNvCxnSpPr>
          <p:nvPr/>
        </p:nvCxnSpPr>
        <p:spPr>
          <a:xfrm rot="5400000" flipH="1" flipV="1">
            <a:off x="6656143" y="930989"/>
            <a:ext cx="215517" cy="6818155"/>
          </a:xfrm>
          <a:prstGeom prst="bentConnector3">
            <a:avLst>
              <a:gd name="adj1" fmla="val -717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ttangolo 318">
            <a:extLst>
              <a:ext uri="{FF2B5EF4-FFF2-40B4-BE49-F238E27FC236}">
                <a16:creationId xmlns:a16="http://schemas.microsoft.com/office/drawing/2014/main" id="{94933AD1-1B18-5096-7ED8-73D906B14805}"/>
              </a:ext>
            </a:extLst>
          </p:cNvPr>
          <p:cNvSpPr/>
          <p:nvPr/>
        </p:nvSpPr>
        <p:spPr>
          <a:xfrm rot="5400000">
            <a:off x="10254420" y="3012525"/>
            <a:ext cx="1543185" cy="3060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b="1" dirty="0">
                <a:solidFill>
                  <a:schemeClr val="tx1"/>
                </a:solidFill>
              </a:rPr>
              <a:t>Conv2D</a:t>
            </a:r>
          </a:p>
        </p:txBody>
      </p:sp>
      <p:cxnSp>
        <p:nvCxnSpPr>
          <p:cNvPr id="320" name="Connettore 2 319">
            <a:extLst>
              <a:ext uri="{FF2B5EF4-FFF2-40B4-BE49-F238E27FC236}">
                <a16:creationId xmlns:a16="http://schemas.microsoft.com/office/drawing/2014/main" id="{FB793541-6FC7-58EF-E6AA-3B69EEAE5C22}"/>
              </a:ext>
            </a:extLst>
          </p:cNvPr>
          <p:cNvCxnSpPr>
            <a:cxnSpLocks/>
            <a:endCxn id="319" idx="2"/>
          </p:cNvCxnSpPr>
          <p:nvPr/>
        </p:nvCxnSpPr>
        <p:spPr>
          <a:xfrm flipV="1">
            <a:off x="10289681" y="3165575"/>
            <a:ext cx="583283" cy="100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998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225</Words>
  <Application>Microsoft Macintosh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Tema di Office</vt:lpstr>
      <vt:lpstr>UNet base (no super-resolution)</vt:lpstr>
      <vt:lpstr>Presentazione standard di PowerPoint</vt:lpstr>
      <vt:lpstr>UNet for super-resolution</vt:lpstr>
      <vt:lpstr>Presentazione standard di PowerPoint</vt:lpstr>
      <vt:lpstr>Presentazione standard di PowerPoint</vt:lpstr>
      <vt:lpstr>UNet for super-resolution concatenation</vt:lpstr>
      <vt:lpstr>Presentazione standard di PowerPoint</vt:lpstr>
      <vt:lpstr>UNet for super-resolution 2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 base</dc:title>
  <dc:creator>ADRIANO ETTARI</dc:creator>
  <cp:lastModifiedBy>ADRIANO ETTARI</cp:lastModifiedBy>
  <cp:revision>39</cp:revision>
  <dcterms:created xsi:type="dcterms:W3CDTF">2024-03-05T19:18:35Z</dcterms:created>
  <dcterms:modified xsi:type="dcterms:W3CDTF">2024-03-28T17:53:59Z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2024-03-05T22:11:59Z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1ad5fa34-2bc1-454d-b4ed-67c30a65e7c4</vt:lpwstr>
  </property>
  <property fmtid="{D5CDD505-2E9C-101B-9397-08002B2CF9AE}" pid="8" name="MSIP_Label_2ad0b24d-6422-44b0-b3de-abb3a9e8c81a_ContentBits">
    <vt:lpwstr>0</vt:lpwstr>
  </property>
</Properties>
</file>