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6"/>
    <p:restoredTop sz="94560"/>
  </p:normalViewPr>
  <p:slideViewPr>
    <p:cSldViewPr snapToGrid="0">
      <p:cViewPr>
        <p:scale>
          <a:sx n="100" d="100"/>
          <a:sy n="100" d="100"/>
        </p:scale>
        <p:origin x="104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142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82" idx="2"/>
          </p:cNvCxnSpPr>
          <p:nvPr/>
        </p:nvCxnSpPr>
        <p:spPr>
          <a:xfrm>
            <a:off x="8309853" y="3210398"/>
            <a:ext cx="218517" cy="2374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9122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487186" y="2240100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</p:cNvCxnSpPr>
          <p:nvPr/>
        </p:nvCxnSpPr>
        <p:spPr>
          <a:xfrm flipV="1">
            <a:off x="6828700" y="2206472"/>
            <a:ext cx="2062069" cy="286039"/>
          </a:xfrm>
          <a:prstGeom prst="bentConnector3">
            <a:avLst>
              <a:gd name="adj1" fmla="val 196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8" idx="0"/>
          </p:cNvCxnSpPr>
          <p:nvPr/>
        </p:nvCxnSpPr>
        <p:spPr>
          <a:xfrm>
            <a:off x="9107885" y="2342806"/>
            <a:ext cx="108210" cy="66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454673" y="3030851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</p:cNvCxnSpPr>
          <p:nvPr/>
        </p:nvCxnSpPr>
        <p:spPr>
          <a:xfrm>
            <a:off x="9662521" y="3105105"/>
            <a:ext cx="128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68" idx="1"/>
          </p:cNvCxnSpPr>
          <p:nvPr/>
        </p:nvCxnSpPr>
        <p:spPr>
          <a:xfrm flipH="1">
            <a:off x="9005179" y="1381075"/>
            <a:ext cx="24384" cy="44373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10139656" y="3037517"/>
            <a:ext cx="233403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10161090" y="1827663"/>
            <a:ext cx="338556" cy="292091"/>
          </a:xfrm>
          <a:prstGeom prst="bentConnector3">
            <a:avLst>
              <a:gd name="adj1" fmla="val 101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1A70313A-31C0-9D17-852D-613941906CC5}"/>
              </a:ext>
            </a:extLst>
          </p:cNvPr>
          <p:cNvSpPr/>
          <p:nvPr/>
        </p:nvSpPr>
        <p:spPr>
          <a:xfrm rot="5400000">
            <a:off x="9750049" y="3049696"/>
            <a:ext cx="730994" cy="145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err="1">
                <a:solidFill>
                  <a:schemeClr val="tx1"/>
                </a:solidFill>
              </a:rPr>
              <a:t>Upsample</a:t>
            </a:r>
            <a:endParaRPr lang="it-IT" sz="9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5D80F59-8134-0749-B26D-69B1DEC3E22E}"/>
              </a:ext>
            </a:extLst>
          </p:cNvPr>
          <p:cNvCxnSpPr>
            <a:cxnSpLocks/>
            <a:stCxn id="235" idx="0"/>
            <a:endCxn id="9" idx="2"/>
          </p:cNvCxnSpPr>
          <p:nvPr/>
        </p:nvCxnSpPr>
        <p:spPr>
          <a:xfrm>
            <a:off x="9939587" y="3105106"/>
            <a:ext cx="103413" cy="17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6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7319720" y="3156001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36186" y="113174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43553" y="97869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490237" y="1064415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716483" y="3277536"/>
            <a:ext cx="603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3825588" y="1018822"/>
            <a:ext cx="1235418" cy="5995913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9893269" y="1681231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281</Words>
  <Application>Microsoft Office PowerPoint</Application>
  <PresentationFormat>Widescreen</PresentationFormat>
  <Paragraphs>188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(Multihead 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45</cp:revision>
  <dcterms:created xsi:type="dcterms:W3CDTF">2024-03-05T19:18:35Z</dcterms:created>
  <dcterms:modified xsi:type="dcterms:W3CDTF">2024-04-24T15:06:43Z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