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  <p:sldId id="271" r:id="rId11"/>
    <p:sldId id="272" r:id="rId12"/>
    <p:sldId id="283" r:id="rId13"/>
    <p:sldId id="285" r:id="rId14"/>
    <p:sldId id="286" r:id="rId15"/>
    <p:sldId id="273" r:id="rId16"/>
    <p:sldId id="274" r:id="rId17"/>
    <p:sldId id="269" r:id="rId18"/>
    <p:sldId id="270" r:id="rId19"/>
    <p:sldId id="275" r:id="rId20"/>
    <p:sldId id="276" r:id="rId21"/>
    <p:sldId id="278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FF7E79"/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/>
    <p:restoredTop sz="96311"/>
  </p:normalViewPr>
  <p:slideViewPr>
    <p:cSldViewPr snapToGrid="0">
      <p:cViewPr>
        <p:scale>
          <a:sx n="114" d="100"/>
          <a:sy n="114" d="100"/>
        </p:scale>
        <p:origin x="88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101E-77CC-774B-8B89-8BCF5404A3E1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D5AEE-6E63-4A40-87A8-9845A15188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8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81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15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964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9325448-9CDB-3DFA-B237-1F17DD160F3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200243" y="1758975"/>
            <a:ext cx="2461608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227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263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E3339455-D683-1E91-E906-124EEB3FEB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1D4CF4B-CD51-943F-B46B-9EB1B74D131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1F7E8EB-F959-31FA-7A98-655D8E44D01B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A7AC2C-18D6-0E2C-D4F8-77408D5B6E5F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3" name="OR 12">
            <a:extLst>
              <a:ext uri="{FF2B5EF4-FFF2-40B4-BE49-F238E27FC236}">
                <a16:creationId xmlns:a16="http://schemas.microsoft.com/office/drawing/2014/main" id="{128E4750-5C6C-86D9-3D98-B25CA64BE107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9D2FAE6-FA64-FB8C-89D6-A690A38DA6B6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D5863F8-C147-E6AE-C7BF-3DEF25ED9CB0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FDBD589-098B-D2FE-684E-F589B9345208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D10487-A8F0-6051-A6AA-3F97973AF08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23C0B04-3CA9-3989-C40E-BABA13142B30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4B74995-1E2C-513D-FA73-6ECA0DD18BD0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C721546-9754-4739-ABFC-004F4BA9BA1C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2" name="Connettore 7 21">
            <a:extLst>
              <a:ext uri="{FF2B5EF4-FFF2-40B4-BE49-F238E27FC236}">
                <a16:creationId xmlns:a16="http://schemas.microsoft.com/office/drawing/2014/main" id="{CA25DFE5-E62E-51AB-0C2A-2F48F1FE55B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61F99D4D-A1A1-3A30-02A9-26808430B178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7445EFE-D2B9-7F9E-A212-E608249B7C67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R 24">
            <a:extLst>
              <a:ext uri="{FF2B5EF4-FFF2-40B4-BE49-F238E27FC236}">
                <a16:creationId xmlns:a16="http://schemas.microsoft.com/office/drawing/2014/main" id="{E9528B18-5945-B680-5418-83D88F99B7F4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DBDCBDB-DFA6-320E-F132-B65E11196756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E247B2-6DFA-32D3-C378-0C1D2E069603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E4A6B468-A432-0D35-9CFF-8375548A7A91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B1AC39E2-3DDD-9DF8-CA26-19EFA69546F7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C1874A4-8680-9A3F-A7B7-D9D9F24D0AB8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753523A-2F47-FDA5-D1E0-A1249777E359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6AE59F52-6BAA-FFA7-76DF-9FB5C9F8CCDC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FEFE5D74-0EC8-6175-210A-0332DAC0FB31}"/>
              </a:ext>
            </a:extLst>
          </p:cNvPr>
          <p:cNvCxnSpPr>
            <a:cxnSpLocks/>
            <a:stCxn id="2" idx="0"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EABD05F9-CE53-A663-71C4-76556F6F6787}"/>
              </a:ext>
            </a:extLst>
          </p:cNvPr>
          <p:cNvSpPr/>
          <p:nvPr/>
        </p:nvSpPr>
        <p:spPr>
          <a:xfrm>
            <a:off x="6230437" y="645374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342368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9325448-9CDB-3DFA-B237-1F17DD160F3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200243" y="1758975"/>
            <a:ext cx="2461608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227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263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E3339455-D683-1E91-E906-124EEB3FEB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1D4CF4B-CD51-943F-B46B-9EB1B74D131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1F7E8EB-F959-31FA-7A98-655D8E44D01B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A7AC2C-18D6-0E2C-D4F8-77408D5B6E5F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3" name="OR 12">
            <a:extLst>
              <a:ext uri="{FF2B5EF4-FFF2-40B4-BE49-F238E27FC236}">
                <a16:creationId xmlns:a16="http://schemas.microsoft.com/office/drawing/2014/main" id="{128E4750-5C6C-86D9-3D98-B25CA64BE107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9D2FAE6-FA64-FB8C-89D6-A690A38DA6B6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D5863F8-C147-E6AE-C7BF-3DEF25ED9CB0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FDBD589-098B-D2FE-684E-F589B9345208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D10487-A8F0-6051-A6AA-3F97973AF08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23C0B04-3CA9-3989-C40E-BABA13142B30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4B74995-1E2C-513D-FA73-6ECA0DD18BD0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C721546-9754-4739-ABFC-004F4BA9BA1C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2" name="Connettore 7 21">
            <a:extLst>
              <a:ext uri="{FF2B5EF4-FFF2-40B4-BE49-F238E27FC236}">
                <a16:creationId xmlns:a16="http://schemas.microsoft.com/office/drawing/2014/main" id="{CA25DFE5-E62E-51AB-0C2A-2F48F1FE55B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61F99D4D-A1A1-3A30-02A9-26808430B178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7445EFE-D2B9-7F9E-A212-E608249B7C67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R 24">
            <a:extLst>
              <a:ext uri="{FF2B5EF4-FFF2-40B4-BE49-F238E27FC236}">
                <a16:creationId xmlns:a16="http://schemas.microsoft.com/office/drawing/2014/main" id="{E9528B18-5945-B680-5418-83D88F99B7F4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DBDCBDB-DFA6-320E-F132-B65E11196756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E247B2-6DFA-32D3-C378-0C1D2E069603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E4A6B468-A432-0D35-9CFF-8375548A7A91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B1AC39E2-3DDD-9DF8-CA26-19EFA69546F7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C1874A4-8680-9A3F-A7B7-D9D9F24D0AB8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753523A-2F47-FDA5-D1E0-A1249777E359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6AE59F52-6BAA-FFA7-76DF-9FB5C9F8CCDC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FEFE5D74-0EC8-6175-210A-0332DAC0FB31}"/>
              </a:ext>
            </a:extLst>
          </p:cNvPr>
          <p:cNvCxnSpPr>
            <a:cxnSpLocks/>
            <a:stCxn id="2" idx="0"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EABD05F9-CE53-A663-71C4-76556F6F6787}"/>
              </a:ext>
            </a:extLst>
          </p:cNvPr>
          <p:cNvSpPr/>
          <p:nvPr/>
        </p:nvSpPr>
        <p:spPr>
          <a:xfrm>
            <a:off x="6230437" y="645374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42654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165" idx="2"/>
          </p:cNvCxnSpPr>
          <p:nvPr/>
        </p:nvCxnSpPr>
        <p:spPr>
          <a:xfrm>
            <a:off x="4270609" y="3181117"/>
            <a:ext cx="231695" cy="21556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4454643" y="1351883"/>
            <a:ext cx="7835229" cy="30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536452" y="1353416"/>
            <a:ext cx="33268" cy="103479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551829" y="1367852"/>
            <a:ext cx="70453" cy="10757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165" idx="1"/>
          </p:cNvCxnSpPr>
          <p:nvPr/>
        </p:nvCxnSpPr>
        <p:spPr>
          <a:xfrm flipH="1">
            <a:off x="4680133" y="1354949"/>
            <a:ext cx="27061" cy="110847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278141" y="3940427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95587" y="4069854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  <a:stCxn id="69" idx="6"/>
            <a:endCxn id="5" idx="2"/>
          </p:cNvCxnSpPr>
          <p:nvPr/>
        </p:nvCxnSpPr>
        <p:spPr>
          <a:xfrm flipV="1">
            <a:off x="2187345" y="3364354"/>
            <a:ext cx="1147143" cy="6881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89" y="673498"/>
            <a:ext cx="1571981" cy="6654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460449" y="574691"/>
            <a:ext cx="1062035" cy="7433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808872" y="1153681"/>
            <a:ext cx="886357" cy="404545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Relu</a:t>
            </a:r>
            <a:endParaRPr lang="it-IT" sz="24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2220670" y="946384"/>
            <a:ext cx="239779" cy="598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stCxn id="40" idx="3"/>
            <a:endCxn id="41" idx="2"/>
          </p:cNvCxnSpPr>
          <p:nvPr/>
        </p:nvCxnSpPr>
        <p:spPr>
          <a:xfrm>
            <a:off x="3522484" y="946384"/>
            <a:ext cx="527294" cy="40957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 flipH="1">
            <a:off x="3512317" y="1799132"/>
            <a:ext cx="739733" cy="6319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69" y="1468711"/>
            <a:ext cx="1749327" cy="6205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LR</a:t>
            </a:r>
          </a:p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78964"/>
            <a:ext cx="356065" cy="4177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910833" y="3899487"/>
            <a:ext cx="276512" cy="30609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400" dirty="0">
              <a:latin typeface="Helvetica" pitchFamily="2" charset="0"/>
            </a:endParaRPr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69" idx="2"/>
          </p:cNvCxnSpPr>
          <p:nvPr/>
        </p:nvCxnSpPr>
        <p:spPr>
          <a:xfrm flipV="1">
            <a:off x="1202783" y="4052536"/>
            <a:ext cx="708050" cy="409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472052" y="2089216"/>
            <a:ext cx="361681" cy="46247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9" y="3795026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531840" y="2551688"/>
            <a:ext cx="1880423" cy="4508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Interpolation</a:t>
            </a:r>
            <a:endParaRPr lang="it-IT" sz="24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89" idx="2"/>
            <a:endCxn id="69" idx="0"/>
          </p:cNvCxnSpPr>
          <p:nvPr/>
        </p:nvCxnSpPr>
        <p:spPr>
          <a:xfrm>
            <a:off x="1415080" y="3274580"/>
            <a:ext cx="634009" cy="62490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165" idx="0"/>
            <a:endCxn id="102" idx="2"/>
          </p:cNvCxnSpPr>
          <p:nvPr/>
        </p:nvCxnSpPr>
        <p:spPr>
          <a:xfrm flipV="1">
            <a:off x="4857963" y="3245394"/>
            <a:ext cx="188507" cy="15129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316470" y="3245394"/>
            <a:ext cx="188507" cy="403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endCxn id="171" idx="2"/>
          </p:cNvCxnSpPr>
          <p:nvPr/>
        </p:nvCxnSpPr>
        <p:spPr>
          <a:xfrm flipV="1">
            <a:off x="5739867" y="3173002"/>
            <a:ext cx="192324" cy="1383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71" idx="0"/>
            <a:endCxn id="2" idx="2"/>
          </p:cNvCxnSpPr>
          <p:nvPr/>
        </p:nvCxnSpPr>
        <p:spPr>
          <a:xfrm>
            <a:off x="6202191" y="3173002"/>
            <a:ext cx="199256" cy="346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94" idx="3"/>
          </p:cNvCxnSpPr>
          <p:nvPr/>
        </p:nvCxnSpPr>
        <p:spPr>
          <a:xfrm rot="16200000" flipH="1">
            <a:off x="6451056" y="3299075"/>
            <a:ext cx="201727" cy="1859274"/>
          </a:xfrm>
          <a:prstGeom prst="bentConnector3">
            <a:avLst>
              <a:gd name="adj1" fmla="val 4138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2" idx="1"/>
            <a:endCxn id="194" idx="1"/>
          </p:cNvCxnSpPr>
          <p:nvPr/>
        </p:nvCxnSpPr>
        <p:spPr>
          <a:xfrm rot="16200000" flipH="1">
            <a:off x="7057324" y="1989492"/>
            <a:ext cx="28145" cy="820317"/>
          </a:xfrm>
          <a:prstGeom prst="bentConnector3">
            <a:avLst>
              <a:gd name="adj1" fmla="val -139322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194" idx="1"/>
          </p:cNvCxnSpPr>
          <p:nvPr/>
        </p:nvCxnSpPr>
        <p:spPr>
          <a:xfrm flipH="1">
            <a:off x="7481556" y="1350059"/>
            <a:ext cx="193962" cy="106366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691699" y="3357623"/>
            <a:ext cx="358880" cy="1784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</p:cNvCxnSpPr>
          <p:nvPr/>
        </p:nvCxnSpPr>
        <p:spPr>
          <a:xfrm flipH="1">
            <a:off x="8260544" y="1376234"/>
            <a:ext cx="331573" cy="105486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</p:cNvCxnSpPr>
          <p:nvPr/>
        </p:nvCxnSpPr>
        <p:spPr>
          <a:xfrm flipH="1">
            <a:off x="9052325" y="1367852"/>
            <a:ext cx="526192" cy="106324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194" idx="0"/>
            <a:endCxn id="207" idx="1"/>
          </p:cNvCxnSpPr>
          <p:nvPr/>
        </p:nvCxnSpPr>
        <p:spPr>
          <a:xfrm flipV="1">
            <a:off x="7691699" y="2399696"/>
            <a:ext cx="569023" cy="971954"/>
          </a:xfrm>
          <a:prstGeom prst="bentConnector4">
            <a:avLst>
              <a:gd name="adj1" fmla="val 26751"/>
              <a:gd name="adj2" fmla="val 13421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165" idx="3"/>
            <a:endCxn id="207" idx="3"/>
          </p:cNvCxnSpPr>
          <p:nvPr/>
        </p:nvCxnSpPr>
        <p:spPr>
          <a:xfrm rot="5400000" flipH="1" flipV="1">
            <a:off x="6463230" y="2532451"/>
            <a:ext cx="14393" cy="3580589"/>
          </a:xfrm>
          <a:prstGeom prst="bentConnector3">
            <a:avLst>
              <a:gd name="adj1" fmla="val -645276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9197860" y="316966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09" idx="0"/>
            <a:endCxn id="319" idx="2"/>
          </p:cNvCxnSpPr>
          <p:nvPr/>
        </p:nvCxnSpPr>
        <p:spPr>
          <a:xfrm flipV="1">
            <a:off x="9262539" y="3322711"/>
            <a:ext cx="553865" cy="34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4780144" y="3168406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3505609" y="3046117"/>
            <a:ext cx="1260000" cy="27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Down</a:t>
            </a: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551470" y="3110394"/>
            <a:ext cx="1260000" cy="27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Down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526907" y="3260118"/>
            <a:ext cx="2268664" cy="519584"/>
          </a:xfrm>
          <a:prstGeom prst="rect">
            <a:avLst/>
          </a:prstGeom>
          <a:solidFill>
            <a:schemeClr val="tx2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Helvetica" pitchFamily="2" charset="0"/>
              </a:rPr>
              <a:t>BOTTLENECK</a:t>
            </a:r>
          </a:p>
        </p:txBody>
      </p: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E3339455-D683-1E91-E906-124EEB3FEB26}"/>
              </a:ext>
            </a:extLst>
          </p:cNvPr>
          <p:cNvCxnSpPr>
            <a:cxnSpLocks/>
            <a:stCxn id="69" idx="4"/>
            <a:endCxn id="5" idx="3"/>
          </p:cNvCxnSpPr>
          <p:nvPr/>
        </p:nvCxnSpPr>
        <p:spPr>
          <a:xfrm rot="16200000" flipH="1">
            <a:off x="2734690" y="3519984"/>
            <a:ext cx="92026" cy="1463228"/>
          </a:xfrm>
          <a:prstGeom prst="bentConnector3">
            <a:avLst>
              <a:gd name="adj1" fmla="val 14356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FEFE5D74-0EC8-6175-210A-0332DAC0FB31}"/>
              </a:ext>
            </a:extLst>
          </p:cNvPr>
          <p:cNvCxnSpPr>
            <a:cxnSpLocks/>
            <a:stCxn id="2" idx="0"/>
            <a:endCxn id="194" idx="2"/>
          </p:cNvCxnSpPr>
          <p:nvPr/>
        </p:nvCxnSpPr>
        <p:spPr>
          <a:xfrm flipV="1">
            <a:off x="6921031" y="3371650"/>
            <a:ext cx="350382" cy="14826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F1DC70C6-80B8-24B2-762B-67659F6BE8E2}"/>
              </a:ext>
            </a:extLst>
          </p:cNvPr>
          <p:cNvSpPr/>
          <p:nvPr/>
        </p:nvSpPr>
        <p:spPr>
          <a:xfrm rot="5400000">
            <a:off x="2579060" y="3186524"/>
            <a:ext cx="1866514" cy="355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ENCODER</a:t>
            </a: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58289119-B529-6A07-B77E-114CF235556D}"/>
              </a:ext>
            </a:extLst>
          </p:cNvPr>
          <p:cNvSpPr/>
          <p:nvPr/>
        </p:nvSpPr>
        <p:spPr>
          <a:xfrm>
            <a:off x="643487" y="2968482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Conv2D</a:t>
            </a:r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F08428AE-E1B0-FFEC-5E8C-5902134C2886}"/>
              </a:ext>
            </a:extLst>
          </p:cNvPr>
          <p:cNvSpPr/>
          <p:nvPr/>
        </p:nvSpPr>
        <p:spPr>
          <a:xfrm>
            <a:off x="2009110" y="538718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Conv2D</a:t>
            </a:r>
          </a:p>
        </p:txBody>
      </p:sp>
      <p:cxnSp>
        <p:nvCxnSpPr>
          <p:cNvPr id="146" name="Connettore 7 145">
            <a:extLst>
              <a:ext uri="{FF2B5EF4-FFF2-40B4-BE49-F238E27FC236}">
                <a16:creationId xmlns:a16="http://schemas.microsoft.com/office/drawing/2014/main" id="{A47E36C1-1C50-3B51-EB24-EAD05A4F583F}"/>
              </a:ext>
            </a:extLst>
          </p:cNvPr>
          <p:cNvCxnSpPr>
            <a:cxnSpLocks/>
          </p:cNvCxnSpPr>
          <p:nvPr/>
        </p:nvCxnSpPr>
        <p:spPr>
          <a:xfrm flipV="1">
            <a:off x="6875532" y="4329576"/>
            <a:ext cx="2176864" cy="2089885"/>
          </a:xfrm>
          <a:prstGeom prst="curvedConnector3">
            <a:avLst>
              <a:gd name="adj1" fmla="val 10057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7 153">
            <a:extLst>
              <a:ext uri="{FF2B5EF4-FFF2-40B4-BE49-F238E27FC236}">
                <a16:creationId xmlns:a16="http://schemas.microsoft.com/office/drawing/2014/main" id="{955E1F87-5485-FF88-2063-98103E748D8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690147" y="3364354"/>
            <a:ext cx="3185385" cy="3055107"/>
          </a:xfrm>
          <a:prstGeom prst="curvedConnector3">
            <a:avLst>
              <a:gd name="adj1" fmla="val 11628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2 160">
            <a:extLst>
              <a:ext uri="{FF2B5EF4-FFF2-40B4-BE49-F238E27FC236}">
                <a16:creationId xmlns:a16="http://schemas.microsoft.com/office/drawing/2014/main" id="{7342D9F8-C018-F0DE-723B-20E9DC54961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690147" y="3202963"/>
            <a:ext cx="303729" cy="16139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Rettangolo 164">
            <a:extLst>
              <a:ext uri="{FF2B5EF4-FFF2-40B4-BE49-F238E27FC236}">
                <a16:creationId xmlns:a16="http://schemas.microsoft.com/office/drawing/2014/main" id="{8411A908-E4D9-F023-2419-65CFDE16ECA3}"/>
              </a:ext>
            </a:extLst>
          </p:cNvPr>
          <p:cNvSpPr/>
          <p:nvPr/>
        </p:nvSpPr>
        <p:spPr>
          <a:xfrm rot="5400000">
            <a:off x="3746876" y="3218855"/>
            <a:ext cx="1866514" cy="355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ENCODER</a:t>
            </a: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8A4130E2-B6DC-80ED-2AFE-0325AF08508B}"/>
              </a:ext>
            </a:extLst>
          </p:cNvPr>
          <p:cNvSpPr/>
          <p:nvPr/>
        </p:nvSpPr>
        <p:spPr>
          <a:xfrm rot="5400000">
            <a:off x="5437191" y="3038002"/>
            <a:ext cx="1260000" cy="27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Down</a:t>
            </a:r>
          </a:p>
        </p:txBody>
      </p:sp>
      <p:sp>
        <p:nvSpPr>
          <p:cNvPr id="194" name="Rettangolo 193">
            <a:extLst>
              <a:ext uri="{FF2B5EF4-FFF2-40B4-BE49-F238E27FC236}">
                <a16:creationId xmlns:a16="http://schemas.microsoft.com/office/drawing/2014/main" id="{419DC3C5-44FD-E741-3A4B-D70BEDD33609}"/>
              </a:ext>
            </a:extLst>
          </p:cNvPr>
          <p:cNvSpPr/>
          <p:nvPr/>
        </p:nvSpPr>
        <p:spPr>
          <a:xfrm rot="5400000">
            <a:off x="6523629" y="3161506"/>
            <a:ext cx="1915853" cy="4202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DECODER</a:t>
            </a:r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4AF3E7C4-2C6E-1CC5-2760-11698A3B06F6}"/>
              </a:ext>
            </a:extLst>
          </p:cNvPr>
          <p:cNvSpPr/>
          <p:nvPr/>
        </p:nvSpPr>
        <p:spPr>
          <a:xfrm rot="5400000">
            <a:off x="7302795" y="3147479"/>
            <a:ext cx="1915853" cy="4202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DECODER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CB0EE731-BAA2-0598-AF4C-BF4DB24C622E}"/>
              </a:ext>
            </a:extLst>
          </p:cNvPr>
          <p:cNvSpPr/>
          <p:nvPr/>
        </p:nvSpPr>
        <p:spPr>
          <a:xfrm rot="5400000">
            <a:off x="8094469" y="3147434"/>
            <a:ext cx="1915853" cy="4202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DECODER</a:t>
            </a: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C9E8E021-15EB-DBA4-16C9-50F3911F53EE}"/>
              </a:ext>
            </a:extLst>
          </p:cNvPr>
          <p:cNvCxnSpPr>
            <a:cxnSpLocks/>
            <a:endCxn id="209" idx="2"/>
          </p:cNvCxnSpPr>
          <p:nvPr/>
        </p:nvCxnSpPr>
        <p:spPr>
          <a:xfrm flipV="1">
            <a:off x="8470865" y="3357578"/>
            <a:ext cx="371388" cy="2533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ttore 4 222">
            <a:extLst>
              <a:ext uri="{FF2B5EF4-FFF2-40B4-BE49-F238E27FC236}">
                <a16:creationId xmlns:a16="http://schemas.microsoft.com/office/drawing/2014/main" id="{97542E12-160A-0811-C078-72B283C0177A}"/>
              </a:ext>
            </a:extLst>
          </p:cNvPr>
          <p:cNvCxnSpPr>
            <a:cxnSpLocks/>
            <a:stCxn id="207" idx="0"/>
            <a:endCxn id="209" idx="1"/>
          </p:cNvCxnSpPr>
          <p:nvPr/>
        </p:nvCxnSpPr>
        <p:spPr>
          <a:xfrm flipV="1">
            <a:off x="8470865" y="2399651"/>
            <a:ext cx="581531" cy="957972"/>
          </a:xfrm>
          <a:prstGeom prst="bentConnector4">
            <a:avLst>
              <a:gd name="adj1" fmla="val 21645"/>
              <a:gd name="adj2" fmla="val 12469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84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ttangolo 126">
            <a:extLst>
              <a:ext uri="{FF2B5EF4-FFF2-40B4-BE49-F238E27FC236}">
                <a16:creationId xmlns:a16="http://schemas.microsoft.com/office/drawing/2014/main" id="{A8AFA4AD-D361-08C2-974F-5882A05CFE87}"/>
              </a:ext>
            </a:extLst>
          </p:cNvPr>
          <p:cNvSpPr/>
          <p:nvPr/>
        </p:nvSpPr>
        <p:spPr>
          <a:xfrm>
            <a:off x="602166" y="294182"/>
            <a:ext cx="4142060" cy="53743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E79E90E3-B495-699D-03C8-869A71E78192}"/>
              </a:ext>
            </a:extLst>
          </p:cNvPr>
          <p:cNvSpPr/>
          <p:nvPr/>
        </p:nvSpPr>
        <p:spPr>
          <a:xfrm>
            <a:off x="7914713" y="57426"/>
            <a:ext cx="4229096" cy="45237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4D5D48D3-FF5E-B1F4-E10C-D1573AA57546}"/>
              </a:ext>
            </a:extLst>
          </p:cNvPr>
          <p:cNvSpPr/>
          <p:nvPr/>
        </p:nvSpPr>
        <p:spPr>
          <a:xfrm rot="16200000">
            <a:off x="8765818" y="2925020"/>
            <a:ext cx="971246" cy="1782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21344600-B417-36BE-FB0E-B0B60F94CD9C}"/>
              </a:ext>
            </a:extLst>
          </p:cNvPr>
          <p:cNvSpPr/>
          <p:nvPr/>
        </p:nvSpPr>
        <p:spPr>
          <a:xfrm>
            <a:off x="8359952" y="199870"/>
            <a:ext cx="1121236" cy="28391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00628D0-3B05-ED5E-EA4F-370A942F7434}"/>
              </a:ext>
            </a:extLst>
          </p:cNvPr>
          <p:cNvSpPr/>
          <p:nvPr/>
        </p:nvSpPr>
        <p:spPr>
          <a:xfrm>
            <a:off x="3700248" y="6526713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9D93EC9-4E2A-8B4D-E1FB-11A80724EEA1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07E31900-B3CE-3862-F421-8D954CC67F91}"/>
              </a:ext>
            </a:extLst>
          </p:cNvPr>
          <p:cNvSpPr/>
          <p:nvPr/>
        </p:nvSpPr>
        <p:spPr>
          <a:xfrm>
            <a:off x="6230437" y="645374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188E94F-0C27-2914-571A-30DD1CDC25BD}"/>
              </a:ext>
            </a:extLst>
          </p:cNvPr>
          <p:cNvSpPr/>
          <p:nvPr/>
        </p:nvSpPr>
        <p:spPr>
          <a:xfrm>
            <a:off x="5335700" y="3330883"/>
            <a:ext cx="2461608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24B992AE-4A4A-973C-1A3F-5B6D2B98BA0C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6359943" y="4496150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ttangolo 30">
            <a:extLst>
              <a:ext uri="{FF2B5EF4-FFF2-40B4-BE49-F238E27FC236}">
                <a16:creationId xmlns:a16="http://schemas.microsoft.com/office/drawing/2014/main" id="{D360B7A0-7E80-7B3F-13A8-DC2CEF3DD026}"/>
              </a:ext>
            </a:extLst>
          </p:cNvPr>
          <p:cNvSpPr/>
          <p:nvPr/>
        </p:nvSpPr>
        <p:spPr>
          <a:xfrm rot="5400000">
            <a:off x="6248268" y="4897029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40EC8141-AC5D-4362-DB3A-1E507CC7E129}"/>
              </a:ext>
            </a:extLst>
          </p:cNvPr>
          <p:cNvSpPr/>
          <p:nvPr/>
        </p:nvSpPr>
        <p:spPr>
          <a:xfrm rot="5400000">
            <a:off x="6211383" y="3815401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0D1DF915-3FBB-A025-1FB6-95A871573463}"/>
              </a:ext>
            </a:extLst>
          </p:cNvPr>
          <p:cNvSpPr/>
          <p:nvPr/>
        </p:nvSpPr>
        <p:spPr>
          <a:xfrm rot="5400000">
            <a:off x="6470303" y="4435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C352510F-984D-374B-2ED2-0BF1A6DE2BA8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>
            <a:off x="6832082" y="3918107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EFF2AB10-E12C-C2E4-626C-D74458C0134E}"/>
              </a:ext>
            </a:extLst>
          </p:cNvPr>
          <p:cNvCxnSpPr>
            <a:cxnSpLocks/>
            <a:stCxn id="31" idx="0"/>
            <a:endCxn id="33" idx="2"/>
          </p:cNvCxnSpPr>
          <p:nvPr/>
        </p:nvCxnSpPr>
        <p:spPr>
          <a:xfrm flipV="1">
            <a:off x="6865386" y="4552806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6AB5DCC-7DD5-3EDD-3B51-965B06ED2E7E}"/>
              </a:ext>
            </a:extLst>
          </p:cNvPr>
          <p:cNvSpPr/>
          <p:nvPr/>
        </p:nvSpPr>
        <p:spPr>
          <a:xfrm rot="5400000">
            <a:off x="7131630" y="4493161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B322AE27-32A7-39E5-24D8-CE1090E3AAEF}"/>
              </a:ext>
            </a:extLst>
          </p:cNvPr>
          <p:cNvCxnSpPr>
            <a:cxnSpLocks/>
            <a:stCxn id="33" idx="0"/>
            <a:endCxn id="36" idx="2"/>
          </p:cNvCxnSpPr>
          <p:nvPr/>
        </p:nvCxnSpPr>
        <p:spPr>
          <a:xfrm>
            <a:off x="7275430" y="4552806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B6B1E85-65EE-AE48-0020-6D2B1E0DB379}"/>
              </a:ext>
            </a:extLst>
          </p:cNvPr>
          <p:cNvSpPr txBox="1"/>
          <p:nvPr/>
        </p:nvSpPr>
        <p:spPr>
          <a:xfrm>
            <a:off x="6330628" y="56685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724B0F7-5CED-E31C-F796-D8BAE0EF1143}"/>
              </a:ext>
            </a:extLst>
          </p:cNvPr>
          <p:cNvSpPr/>
          <p:nvPr/>
        </p:nvSpPr>
        <p:spPr>
          <a:xfrm>
            <a:off x="5554884" y="3540022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BD5041D6-CAB9-4068-F29E-F38C25CFEBE8}"/>
              </a:ext>
            </a:extLst>
          </p:cNvPr>
          <p:cNvSpPr/>
          <p:nvPr/>
        </p:nvSpPr>
        <p:spPr>
          <a:xfrm rot="5400000">
            <a:off x="5341425" y="3753479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1A1BCF91-9E44-0C7F-7CE0-AF7A803B6AB2}"/>
              </a:ext>
            </a:extLst>
          </p:cNvPr>
          <p:cNvSpPr/>
          <p:nvPr/>
        </p:nvSpPr>
        <p:spPr>
          <a:xfrm rot="5400000">
            <a:off x="5604134" y="4366330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820BDC93-8EEB-44CF-1856-EC97DEC4A601}"/>
              </a:ext>
            </a:extLst>
          </p:cNvPr>
          <p:cNvSpPr/>
          <p:nvPr/>
        </p:nvSpPr>
        <p:spPr>
          <a:xfrm rot="5400000">
            <a:off x="5950074" y="4964313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AE56766E-3498-28DF-D66D-43D1744B00E9}"/>
              </a:ext>
            </a:extLst>
          </p:cNvPr>
          <p:cNvSpPr/>
          <p:nvPr/>
        </p:nvSpPr>
        <p:spPr>
          <a:xfrm rot="5400000">
            <a:off x="7745891" y="8184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Conv2D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4F7D1259-B740-8581-0D5F-5EB7CDE27B37}"/>
              </a:ext>
            </a:extLst>
          </p:cNvPr>
          <p:cNvSpPr/>
          <p:nvPr/>
        </p:nvSpPr>
        <p:spPr>
          <a:xfrm rot="5400000">
            <a:off x="8384280" y="1389505"/>
            <a:ext cx="1152282" cy="707100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Batch Norm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1061B6FD-F3E1-FA47-8AA4-AF915CAB2BBD}"/>
              </a:ext>
            </a:extLst>
          </p:cNvPr>
          <p:cNvSpPr/>
          <p:nvPr/>
        </p:nvSpPr>
        <p:spPr>
          <a:xfrm rot="5400000">
            <a:off x="8835737" y="2393567"/>
            <a:ext cx="886357" cy="404545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Relu</a:t>
            </a:r>
            <a:endParaRPr lang="it-IT" sz="24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7108D004-F33F-8DA2-81C6-1AC5DC278BE6}"/>
              </a:ext>
            </a:extLst>
          </p:cNvPr>
          <p:cNvSpPr/>
          <p:nvPr/>
        </p:nvSpPr>
        <p:spPr>
          <a:xfrm>
            <a:off x="8359952" y="3999695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Conv2D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EF5BB0BA-9409-F9F5-4540-9ADF3592EB65}"/>
              </a:ext>
            </a:extLst>
          </p:cNvPr>
          <p:cNvSpPr/>
          <p:nvPr/>
        </p:nvSpPr>
        <p:spPr>
          <a:xfrm>
            <a:off x="8990644" y="3330886"/>
            <a:ext cx="1152282" cy="707100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Batch Norm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08D6E19-D2A3-B7AE-D73E-D952C3F7BE1A}"/>
              </a:ext>
            </a:extLst>
          </p:cNvPr>
          <p:cNvSpPr/>
          <p:nvPr/>
        </p:nvSpPr>
        <p:spPr>
          <a:xfrm rot="16200000">
            <a:off x="10640406" y="-169530"/>
            <a:ext cx="971246" cy="1782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D756AD0E-7054-DFA8-8A3F-346A39531A08}"/>
              </a:ext>
            </a:extLst>
          </p:cNvPr>
          <p:cNvSpPr/>
          <p:nvPr/>
        </p:nvSpPr>
        <p:spPr>
          <a:xfrm>
            <a:off x="10234540" y="905145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Conv2D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1C40AE58-266D-AA7A-55CC-0FA15764B250}"/>
              </a:ext>
            </a:extLst>
          </p:cNvPr>
          <p:cNvSpPr/>
          <p:nvPr/>
        </p:nvSpPr>
        <p:spPr>
          <a:xfrm>
            <a:off x="10865232" y="236336"/>
            <a:ext cx="1152282" cy="707100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Batch Norm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44EEA244-A999-C3D0-3A8E-7CD406FBCFB9}"/>
              </a:ext>
            </a:extLst>
          </p:cNvPr>
          <p:cNvSpPr/>
          <p:nvPr/>
        </p:nvSpPr>
        <p:spPr>
          <a:xfrm>
            <a:off x="10865232" y="2886436"/>
            <a:ext cx="886357" cy="404545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Relu</a:t>
            </a:r>
            <a:endParaRPr lang="it-IT" sz="24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D76700D3-9292-0E66-6CC2-1F51B8C21340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7914713" y="2319196"/>
            <a:ext cx="445242" cy="14973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B5CC983-CA39-284E-6100-A3B2A4B774BF}"/>
              </a:ext>
            </a:extLst>
          </p:cNvPr>
          <p:cNvCxnSpPr>
            <a:cxnSpLocks/>
            <a:stCxn id="54" idx="1"/>
          </p:cNvCxnSpPr>
          <p:nvPr/>
        </p:nvCxnSpPr>
        <p:spPr>
          <a:xfrm flipV="1">
            <a:off x="7914713" y="1899922"/>
            <a:ext cx="438323" cy="4193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02564724-A323-8592-4C05-77DA8C0DDAAA}"/>
              </a:ext>
            </a:extLst>
          </p:cNvPr>
          <p:cNvCxnSpPr>
            <a:cxnSpLocks/>
          </p:cNvCxnSpPr>
          <p:nvPr/>
        </p:nvCxnSpPr>
        <p:spPr>
          <a:xfrm>
            <a:off x="9481188" y="1763547"/>
            <a:ext cx="242437" cy="13637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OR 63">
            <a:extLst>
              <a:ext uri="{FF2B5EF4-FFF2-40B4-BE49-F238E27FC236}">
                <a16:creationId xmlns:a16="http://schemas.microsoft.com/office/drawing/2014/main" id="{F1E0248B-75D4-A0FC-84B7-FBCDEA7B7EF4}"/>
              </a:ext>
            </a:extLst>
          </p:cNvPr>
          <p:cNvSpPr/>
          <p:nvPr/>
        </p:nvSpPr>
        <p:spPr>
          <a:xfrm>
            <a:off x="9701033" y="1747910"/>
            <a:ext cx="359183" cy="360000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4407CC75-A38F-192D-066B-438E4A49D940}"/>
              </a:ext>
            </a:extLst>
          </p:cNvPr>
          <p:cNvCxnSpPr>
            <a:cxnSpLocks/>
            <a:stCxn id="64" idx="6"/>
            <a:endCxn id="50" idx="0"/>
          </p:cNvCxnSpPr>
          <p:nvPr/>
        </p:nvCxnSpPr>
        <p:spPr>
          <a:xfrm flipV="1">
            <a:off x="10060216" y="721957"/>
            <a:ext cx="174327" cy="120595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C91DE911-B006-1560-934C-62D5A15AA9FC}"/>
              </a:ext>
            </a:extLst>
          </p:cNvPr>
          <p:cNvCxnSpPr>
            <a:cxnSpLocks/>
            <a:stCxn id="51" idx="2"/>
            <a:endCxn id="72" idx="0"/>
          </p:cNvCxnSpPr>
          <p:nvPr/>
        </p:nvCxnSpPr>
        <p:spPr>
          <a:xfrm flipH="1">
            <a:off x="10985188" y="1211243"/>
            <a:ext cx="20945" cy="10557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OR 71">
            <a:extLst>
              <a:ext uri="{FF2B5EF4-FFF2-40B4-BE49-F238E27FC236}">
                <a16:creationId xmlns:a16="http://schemas.microsoft.com/office/drawing/2014/main" id="{D9AF8B72-0CE1-167E-D91F-E5888ABC0007}"/>
              </a:ext>
            </a:extLst>
          </p:cNvPr>
          <p:cNvSpPr/>
          <p:nvPr/>
        </p:nvSpPr>
        <p:spPr>
          <a:xfrm>
            <a:off x="10805596" y="2267008"/>
            <a:ext cx="359183" cy="360000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5D907EED-E6CA-B475-D7AD-DB1A233DC959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9623333" y="-73027"/>
            <a:ext cx="257292" cy="183214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ttangolo 76">
            <a:extLst>
              <a:ext uri="{FF2B5EF4-FFF2-40B4-BE49-F238E27FC236}">
                <a16:creationId xmlns:a16="http://schemas.microsoft.com/office/drawing/2014/main" id="{C0EC47D0-BC69-E3A6-E8AA-503DA6EEFB21}"/>
              </a:ext>
            </a:extLst>
          </p:cNvPr>
          <p:cNvSpPr/>
          <p:nvPr/>
        </p:nvSpPr>
        <p:spPr>
          <a:xfrm>
            <a:off x="9180154" y="-477572"/>
            <a:ext cx="886357" cy="404545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Relu</a:t>
            </a:r>
            <a:endParaRPr lang="it-IT" sz="24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734BEA4A-0D10-3CE1-62E0-5B16DFCF2565}"/>
              </a:ext>
            </a:extLst>
          </p:cNvPr>
          <p:cNvCxnSpPr>
            <a:cxnSpLocks/>
            <a:stCxn id="48" idx="3"/>
            <a:endCxn id="72" idx="2"/>
          </p:cNvCxnSpPr>
          <p:nvPr/>
        </p:nvCxnSpPr>
        <p:spPr>
          <a:xfrm flipV="1">
            <a:off x="10142926" y="2447008"/>
            <a:ext cx="662670" cy="12374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A3A22F1C-FCF3-4A30-013C-8A3A32071577}"/>
              </a:ext>
            </a:extLst>
          </p:cNvPr>
          <p:cNvCxnSpPr>
            <a:cxnSpLocks/>
            <a:stCxn id="72" idx="5"/>
            <a:endCxn id="53" idx="0"/>
          </p:cNvCxnSpPr>
          <p:nvPr/>
        </p:nvCxnSpPr>
        <p:spPr>
          <a:xfrm>
            <a:off x="11112178" y="2574287"/>
            <a:ext cx="196233" cy="3121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63760731-5F7A-F518-477A-47C4543A2A16}"/>
              </a:ext>
            </a:extLst>
          </p:cNvPr>
          <p:cNvCxnSpPr>
            <a:cxnSpLocks/>
            <a:stCxn id="53" idx="3"/>
            <a:endCxn id="54" idx="3"/>
          </p:cNvCxnSpPr>
          <p:nvPr/>
        </p:nvCxnSpPr>
        <p:spPr>
          <a:xfrm flipV="1">
            <a:off x="11751589" y="2319283"/>
            <a:ext cx="392220" cy="7694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1415D7B5-CA3D-1F17-19EE-5C2C8313A860}"/>
              </a:ext>
            </a:extLst>
          </p:cNvPr>
          <p:cNvCxnSpPr>
            <a:cxnSpLocks/>
          </p:cNvCxnSpPr>
          <p:nvPr/>
        </p:nvCxnSpPr>
        <p:spPr>
          <a:xfrm flipH="1" flipV="1">
            <a:off x="9880625" y="2107910"/>
            <a:ext cx="20156" cy="276719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001B01E7-C086-90F0-16C5-5B3DA3F9D0BD}"/>
              </a:ext>
            </a:extLst>
          </p:cNvPr>
          <p:cNvSpPr/>
          <p:nvPr/>
        </p:nvSpPr>
        <p:spPr>
          <a:xfrm>
            <a:off x="8920240" y="484885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Conv2D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494D81CE-BFC4-2559-439E-3365E4B65270}"/>
              </a:ext>
            </a:extLst>
          </p:cNvPr>
          <p:cNvSpPr/>
          <p:nvPr/>
        </p:nvSpPr>
        <p:spPr>
          <a:xfrm>
            <a:off x="995956" y="873466"/>
            <a:ext cx="1121236" cy="28391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5446B660-1147-69BD-CBEB-456B7E57DAE1}"/>
              </a:ext>
            </a:extLst>
          </p:cNvPr>
          <p:cNvSpPr/>
          <p:nvPr/>
        </p:nvSpPr>
        <p:spPr>
          <a:xfrm rot="5400000">
            <a:off x="381895" y="149201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Conv2D</a:t>
            </a:r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4BFCB306-5822-3E27-6C5B-F76879728B42}"/>
              </a:ext>
            </a:extLst>
          </p:cNvPr>
          <p:cNvSpPr/>
          <p:nvPr/>
        </p:nvSpPr>
        <p:spPr>
          <a:xfrm rot="5400000">
            <a:off x="1020284" y="2063101"/>
            <a:ext cx="1152282" cy="707100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Batch Norm</a:t>
            </a:r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3E9D8E57-19A8-3514-3A6A-ACE5E5A2576C}"/>
              </a:ext>
            </a:extLst>
          </p:cNvPr>
          <p:cNvSpPr/>
          <p:nvPr/>
        </p:nvSpPr>
        <p:spPr>
          <a:xfrm rot="5400000">
            <a:off x="1471741" y="3067163"/>
            <a:ext cx="886357" cy="404545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Relu</a:t>
            </a:r>
            <a:endParaRPr lang="it-IT" sz="24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07EE8062-9008-0446-DEFA-2CC3D179C9A9}"/>
              </a:ext>
            </a:extLst>
          </p:cNvPr>
          <p:cNvCxnSpPr>
            <a:cxnSpLocks/>
            <a:stCxn id="127" idx="1"/>
          </p:cNvCxnSpPr>
          <p:nvPr/>
        </p:nvCxnSpPr>
        <p:spPr>
          <a:xfrm flipV="1">
            <a:off x="602166" y="2573518"/>
            <a:ext cx="386874" cy="407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ttangolo 98">
            <a:extLst>
              <a:ext uri="{FF2B5EF4-FFF2-40B4-BE49-F238E27FC236}">
                <a16:creationId xmlns:a16="http://schemas.microsoft.com/office/drawing/2014/main" id="{8F089B9F-5F2F-4498-68BB-C77F08E56CD2}"/>
              </a:ext>
            </a:extLst>
          </p:cNvPr>
          <p:cNvSpPr/>
          <p:nvPr/>
        </p:nvSpPr>
        <p:spPr>
          <a:xfrm rot="5400000">
            <a:off x="1726740" y="4223224"/>
            <a:ext cx="1932003" cy="5458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ATTENTION</a:t>
            </a:r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8D20E147-6B1F-0025-39BD-2C3403E0A5B4}"/>
              </a:ext>
            </a:extLst>
          </p:cNvPr>
          <p:cNvSpPr/>
          <p:nvPr/>
        </p:nvSpPr>
        <p:spPr>
          <a:xfrm rot="5400000">
            <a:off x="1863755" y="1068675"/>
            <a:ext cx="1670276" cy="5125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Upsample</a:t>
            </a:r>
            <a:endParaRPr lang="it-IT" sz="24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AEA23510-D21C-FAD3-7E41-9BF55900F619}"/>
              </a:ext>
            </a:extLst>
          </p:cNvPr>
          <p:cNvSpPr/>
          <p:nvPr/>
        </p:nvSpPr>
        <p:spPr>
          <a:xfrm rot="5400000">
            <a:off x="2159153" y="2811544"/>
            <a:ext cx="2470357" cy="40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CONCATENATE</a:t>
            </a: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458172F7-FE17-858A-A8C6-AED0FF13D464}"/>
              </a:ext>
            </a:extLst>
          </p:cNvPr>
          <p:cNvSpPr/>
          <p:nvPr/>
        </p:nvSpPr>
        <p:spPr>
          <a:xfrm rot="5400000">
            <a:off x="3310131" y="2518466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Conv2D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3C6CEA77-1ED2-62CC-F3CA-9A2DA9C95BC8}"/>
              </a:ext>
            </a:extLst>
          </p:cNvPr>
          <p:cNvCxnSpPr>
            <a:cxnSpLocks/>
            <a:endCxn id="99" idx="3"/>
          </p:cNvCxnSpPr>
          <p:nvPr/>
        </p:nvCxnSpPr>
        <p:spPr>
          <a:xfrm flipV="1">
            <a:off x="2692742" y="5462152"/>
            <a:ext cx="0" cy="73772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38484279-23D5-045F-E7E7-B4C893375767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2692742" y="-73027"/>
            <a:ext cx="6151" cy="5628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2EF52944-96EF-368B-114E-44C914ADA922}"/>
              </a:ext>
            </a:extLst>
          </p:cNvPr>
          <p:cNvCxnSpPr>
            <a:cxnSpLocks/>
            <a:stCxn id="113" idx="2"/>
            <a:endCxn id="100" idx="1"/>
          </p:cNvCxnSpPr>
          <p:nvPr/>
        </p:nvCxnSpPr>
        <p:spPr>
          <a:xfrm flipH="1">
            <a:off x="2698893" y="-73028"/>
            <a:ext cx="549876" cy="5628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ettangolo 112">
            <a:extLst>
              <a:ext uri="{FF2B5EF4-FFF2-40B4-BE49-F238E27FC236}">
                <a16:creationId xmlns:a16="http://schemas.microsoft.com/office/drawing/2014/main" id="{880A59E0-42B7-0291-D0C8-EF860AC844A7}"/>
              </a:ext>
            </a:extLst>
          </p:cNvPr>
          <p:cNvSpPr/>
          <p:nvPr/>
        </p:nvSpPr>
        <p:spPr>
          <a:xfrm>
            <a:off x="2805590" y="-477573"/>
            <a:ext cx="886357" cy="404545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Relu</a:t>
            </a:r>
            <a:endParaRPr lang="it-IT" sz="24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6C27F820-AD0A-A01A-3DFD-2A985353B9B9}"/>
              </a:ext>
            </a:extLst>
          </p:cNvPr>
          <p:cNvCxnSpPr>
            <a:cxnSpLocks/>
            <a:stCxn id="94" idx="3"/>
            <a:endCxn id="99" idx="2"/>
          </p:cNvCxnSpPr>
          <p:nvPr/>
        </p:nvCxnSpPr>
        <p:spPr>
          <a:xfrm>
            <a:off x="2117192" y="2293040"/>
            <a:ext cx="302624" cy="22031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F04D250E-7C23-C83E-6594-A038E7554CA3}"/>
              </a:ext>
            </a:extLst>
          </p:cNvPr>
          <p:cNvCxnSpPr>
            <a:cxnSpLocks/>
            <a:stCxn id="100" idx="0"/>
            <a:endCxn id="101" idx="2"/>
          </p:cNvCxnSpPr>
          <p:nvPr/>
        </p:nvCxnSpPr>
        <p:spPr>
          <a:xfrm>
            <a:off x="2955152" y="1324934"/>
            <a:ext cx="236907" cy="1688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8AB1259D-5322-39C4-2700-1EE6C6DFCE4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2955152" y="3013817"/>
            <a:ext cx="236907" cy="15673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nettore 2 123">
            <a:extLst>
              <a:ext uri="{FF2B5EF4-FFF2-40B4-BE49-F238E27FC236}">
                <a16:creationId xmlns:a16="http://schemas.microsoft.com/office/drawing/2014/main" id="{1783F0B1-A5A6-1D0A-5B58-CEBDE4309CA6}"/>
              </a:ext>
            </a:extLst>
          </p:cNvPr>
          <p:cNvCxnSpPr>
            <a:cxnSpLocks/>
            <a:stCxn id="101" idx="0"/>
            <a:endCxn id="102" idx="2"/>
          </p:cNvCxnSpPr>
          <p:nvPr/>
        </p:nvCxnSpPr>
        <p:spPr>
          <a:xfrm flipV="1">
            <a:off x="3596604" y="2671516"/>
            <a:ext cx="332071" cy="34230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9817D173-526B-5A8D-07E1-54AAFCD50E70}"/>
              </a:ext>
            </a:extLst>
          </p:cNvPr>
          <p:cNvCxnSpPr>
            <a:cxnSpLocks/>
            <a:stCxn id="102" idx="0"/>
            <a:endCxn id="127" idx="3"/>
          </p:cNvCxnSpPr>
          <p:nvPr/>
        </p:nvCxnSpPr>
        <p:spPr>
          <a:xfrm>
            <a:off x="4234773" y="2671516"/>
            <a:ext cx="509453" cy="30984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3-bis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328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tangolo 57">
            <a:extLst>
              <a:ext uri="{FF2B5EF4-FFF2-40B4-BE49-F238E27FC236}">
                <a16:creationId xmlns:a16="http://schemas.microsoft.com/office/drawing/2014/main" id="{0FB8E8E0-5574-F7B1-9C9C-7FB44861A318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061CD18-99A2-37EA-3AEC-936650DBBAC2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9E7B5DF-E4BA-D743-FB0D-1CAA3E06D786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C1137B8-D7D6-828C-4A4F-791739C0E144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E0FED41-A3E7-7E4B-A1DB-C9BECE102AB3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2" name="OR 11">
            <a:extLst>
              <a:ext uri="{FF2B5EF4-FFF2-40B4-BE49-F238E27FC236}">
                <a16:creationId xmlns:a16="http://schemas.microsoft.com/office/drawing/2014/main" id="{E182EA52-0921-8A6A-9641-C5D16322242E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CE9A5DC-2D4C-4862-D41C-22F0AD33077D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020D262-03AD-8DCA-7ACA-4DAF6C21BFC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A9E7F57-D8EC-C3B7-B389-EE3202FBF11F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F959E83-BC7D-0090-C50C-B405F647034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53D9516-368F-35C7-77C3-BEC800501882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523817C6-03E6-5C01-F3CF-1072A1B68E75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5290FEBA-9D62-0BC4-B547-1CB83E4A1B66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33" name="Connettore 7 32">
            <a:extLst>
              <a:ext uri="{FF2B5EF4-FFF2-40B4-BE49-F238E27FC236}">
                <a16:creationId xmlns:a16="http://schemas.microsoft.com/office/drawing/2014/main" id="{2B74D853-ACC2-84E1-625C-A8D21AFE6120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FDC265CD-6BE0-E7DD-F36A-C93F7040E932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9ECE102-6B9D-8A63-CEE0-D9E7842AD4A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R 44">
            <a:extLst>
              <a:ext uri="{FF2B5EF4-FFF2-40B4-BE49-F238E27FC236}">
                <a16:creationId xmlns:a16="http://schemas.microsoft.com/office/drawing/2014/main" id="{465FCDEA-68BB-DCF9-4460-06B9044B109C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70024185-4AE4-6E93-EAF9-2E46B30FA45E}"/>
              </a:ext>
            </a:extLst>
          </p:cNvPr>
          <p:cNvCxnSpPr>
            <a:cxnSpLocks/>
            <a:stCxn id="45" idx="6"/>
            <a:endCxn id="34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E9AEDCF3-5A91-A3FC-1E20-6BA0C5E4AE5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5B140E9-3670-D5E2-4E0A-16E97374D375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BDAD59DE-0097-D940-227E-3EE9ED435B35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84770E7D-BEA7-C03A-C204-471E77960367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8767565-B58A-0481-918C-62F848349CF9}"/>
              </a:ext>
            </a:extLst>
          </p:cNvPr>
          <p:cNvCxnSpPr>
            <a:cxnSpLocks/>
            <a:stCxn id="6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34" idx="1"/>
            <a:endCxn id="101" idx="2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1" idx="2"/>
            <a:endCxn id="249" idx="3"/>
          </p:cNvCxnSpPr>
          <p:nvPr/>
        </p:nvCxnSpPr>
        <p:spPr>
          <a:xfrm rot="5400000" flipH="1" flipV="1">
            <a:off x="7245387" y="610391"/>
            <a:ext cx="660913" cy="7693984"/>
          </a:xfrm>
          <a:prstGeom prst="bentConnector3">
            <a:avLst>
              <a:gd name="adj1" fmla="val -1356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63CF3FD1-21EE-0666-342B-8EA3C3AB9E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AF884268-CD97-1084-0B23-82DB367F2DC6}"/>
              </a:ext>
            </a:extLst>
          </p:cNvPr>
          <p:cNvCxnSpPr>
            <a:cxnSpLocks/>
            <a:stCxn id="84" idx="3"/>
            <a:endCxn id="80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ttangolo 60">
            <a:extLst>
              <a:ext uri="{FF2B5EF4-FFF2-40B4-BE49-F238E27FC236}">
                <a16:creationId xmlns:a16="http://schemas.microsoft.com/office/drawing/2014/main" id="{2ECCCBC7-492F-38E7-E98A-440DD8B88BDD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61E72613-ADE2-1560-98E9-63EF6C0E63D5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F0B7AFE8-23D2-3527-3C23-55D5B6456378}"/>
              </a:ext>
            </a:extLst>
          </p:cNvPr>
          <p:cNvCxnSpPr>
            <a:cxnSpLocks/>
            <a:stCxn id="91" idx="2"/>
            <a:endCxn id="78" idx="0"/>
          </p:cNvCxnSpPr>
          <p:nvPr/>
        </p:nvCxnSpPr>
        <p:spPr>
          <a:xfrm>
            <a:off x="8826487" y="2157401"/>
            <a:ext cx="389608" cy="84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DA2DC684-129E-46F9-DBA3-D2F7E41FF441}"/>
              </a:ext>
            </a:extLst>
          </p:cNvPr>
          <p:cNvCxnSpPr>
            <a:cxnSpLocks/>
            <a:stCxn id="61" idx="0"/>
            <a:endCxn id="7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603C93D5-6251-D507-A4BD-41F645F75D50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6DE7D2F6-BED5-32C0-01DE-D72006FC5245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R 77">
            <a:extLst>
              <a:ext uri="{FF2B5EF4-FFF2-40B4-BE49-F238E27FC236}">
                <a16:creationId xmlns:a16="http://schemas.microsoft.com/office/drawing/2014/main" id="{BCDC47C2-90B1-CC72-19BA-4F1535AB39E7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2F28BC7E-9BBE-803A-363A-33CDE2B6D4C6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ttangolo 79">
            <a:extLst>
              <a:ext uri="{FF2B5EF4-FFF2-40B4-BE49-F238E27FC236}">
                <a16:creationId xmlns:a16="http://schemas.microsoft.com/office/drawing/2014/main" id="{D1C82787-B36E-CB30-B487-B12A9C3617C9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1A5EAFAC-4D66-BA22-5BB9-AF1423C9E12B}"/>
              </a:ext>
            </a:extLst>
          </p:cNvPr>
          <p:cNvCxnSpPr>
            <a:cxnSpLocks/>
            <a:stCxn id="80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07DAC605-7F3F-EF5B-7382-EFC4DDC0F56E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ttangolo 83">
            <a:extLst>
              <a:ext uri="{FF2B5EF4-FFF2-40B4-BE49-F238E27FC236}">
                <a16:creationId xmlns:a16="http://schemas.microsoft.com/office/drawing/2014/main" id="{F3BD87F7-9AF2-B75F-40C4-521D9095C745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9A41C560-4703-F4DC-FC6C-F14CED0686C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FCA7E30E-9059-F8B4-45BC-4CDAE45826E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19A4762F-5EED-106B-7ADE-36B8378E94AF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F4115812-6113-394B-503C-633E79306343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ttangolo 89">
            <a:extLst>
              <a:ext uri="{FF2B5EF4-FFF2-40B4-BE49-F238E27FC236}">
                <a16:creationId xmlns:a16="http://schemas.microsoft.com/office/drawing/2014/main" id="{5D147E3E-5158-A46C-83FF-5DCDDD3E08D5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07A99485-8448-AA7D-87B9-F6916F79DE4F}"/>
              </a:ext>
            </a:extLst>
          </p:cNvPr>
          <p:cNvSpPr/>
          <p:nvPr/>
        </p:nvSpPr>
        <p:spPr>
          <a:xfrm>
            <a:off x="8216498" y="1965634"/>
            <a:ext cx="1219977" cy="191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5D4B3B4D-A9BF-F6A8-9756-06341F7BF8BD}"/>
              </a:ext>
            </a:extLst>
          </p:cNvPr>
          <p:cNvSpPr/>
          <p:nvPr/>
        </p:nvSpPr>
        <p:spPr>
          <a:xfrm>
            <a:off x="6267370" y="644782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868047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4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Multihead</a:t>
            </a:r>
            <a:r>
              <a:rPr lang="it-IT" dirty="0"/>
              <a:t> 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312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4D2B441-28C9-6BFD-1577-1C841180FACB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9A19396-56A4-4DE6-8F9E-AFE43C3DB06B}"/>
              </a:ext>
            </a:extLst>
          </p:cNvPr>
          <p:cNvCxnSpPr>
            <a:cxnSpLocks/>
            <a:stCxn id="49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48CE1AB-08ED-3AA6-7524-7A09DA184EC6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836A3A9-27DE-1FE0-6D3E-BE7FE0A9F188}"/>
              </a:ext>
            </a:extLst>
          </p:cNvPr>
          <p:cNvCxnSpPr>
            <a:cxnSpLocks/>
            <a:stCxn id="17" idx="6"/>
            <a:endCxn id="33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18B475F-F8FB-D5FB-4D96-385A25AF97D0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7" name="OR 16">
            <a:extLst>
              <a:ext uri="{FF2B5EF4-FFF2-40B4-BE49-F238E27FC236}">
                <a16:creationId xmlns:a16="http://schemas.microsoft.com/office/drawing/2014/main" id="{57E27B91-8043-3233-79A8-210E82E156DE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309A552-91E4-2205-935B-BC10D1CC5F3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7D1DCE2-173C-50C1-B2A2-21D8E32CF79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69A54202-E2C3-5A89-C9AB-1D7D690C2AD4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1134DE1-A795-874C-5E06-8F73DCE48658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6EC679F3-A5CC-39A8-E01D-AEFEC7395E07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77A1E63B-62F4-B43C-9BD4-0C7026C7F9CC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56F0A15F-77A8-8CCC-7376-92B574ED5F36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48" name="Connettore 7 47">
            <a:extLst>
              <a:ext uri="{FF2B5EF4-FFF2-40B4-BE49-F238E27FC236}">
                <a16:creationId xmlns:a16="http://schemas.microsoft.com/office/drawing/2014/main" id="{FE917A99-3E92-49C8-798F-5A9D1BC312F6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F77366C7-DFC1-D249-09D6-2B71058F0C48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DB8B7CC0-FFED-1AEA-D90E-93E01FAB1E12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R 50">
            <a:extLst>
              <a:ext uri="{FF2B5EF4-FFF2-40B4-BE49-F238E27FC236}">
                <a16:creationId xmlns:a16="http://schemas.microsoft.com/office/drawing/2014/main" id="{82448F57-5442-BEF4-751D-0FC70A0EDE36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42331FA7-A650-A20C-4D84-BB394008EC13}"/>
              </a:ext>
            </a:extLst>
          </p:cNvPr>
          <p:cNvCxnSpPr>
            <a:cxnSpLocks/>
            <a:stCxn id="51" idx="6"/>
            <a:endCxn id="49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ttangolo 54">
            <a:extLst>
              <a:ext uri="{FF2B5EF4-FFF2-40B4-BE49-F238E27FC236}">
                <a16:creationId xmlns:a16="http://schemas.microsoft.com/office/drawing/2014/main" id="{87A59C09-1887-8802-8C67-5FE72E115291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CC1B71E4-A730-7A18-8178-F949BA2BB1EB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50533084-0E2B-0D43-ADAF-4B4AB1E981D6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0025E7C9-C5E5-F165-9D15-F5172B384AB9}"/>
              </a:ext>
            </a:extLst>
          </p:cNvPr>
          <p:cNvCxnSpPr>
            <a:cxnSpLocks/>
            <a:endCxn id="55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5F4796F6-2010-81AE-877C-1C658405071B}"/>
              </a:ext>
            </a:extLst>
          </p:cNvPr>
          <p:cNvCxnSpPr>
            <a:cxnSpLocks/>
            <a:stCxn id="10" idx="1"/>
            <a:endCxn id="18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26" idx="3"/>
            <a:endCxn id="82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65" idx="1"/>
          </p:cNvCxnSpPr>
          <p:nvPr/>
        </p:nvCxnSpPr>
        <p:spPr>
          <a:xfrm rot="5400000" flipH="1" flipV="1">
            <a:off x="7385931" y="1786806"/>
            <a:ext cx="555854" cy="1105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65" idx="2"/>
            <a:endCxn id="8" idx="0"/>
          </p:cNvCxnSpPr>
          <p:nvPr/>
        </p:nvCxnSpPr>
        <p:spPr>
          <a:xfrm>
            <a:off x="8826487" y="2157401"/>
            <a:ext cx="389608" cy="84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826487" y="1368679"/>
            <a:ext cx="25759" cy="5969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6" idx="2"/>
            <a:endCxn id="249" idx="3"/>
          </p:cNvCxnSpPr>
          <p:nvPr/>
        </p:nvCxnSpPr>
        <p:spPr>
          <a:xfrm rot="5400000" flipH="1" flipV="1">
            <a:off x="7245387" y="610391"/>
            <a:ext cx="660913" cy="7693984"/>
          </a:xfrm>
          <a:prstGeom prst="bentConnector3">
            <a:avLst>
              <a:gd name="adj1" fmla="val -1449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2CB96E3-245F-361F-7A1B-F8D06556EFA8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7D1338A1-DAD7-526A-F5AA-403990CFBDF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18290DFC-6C63-2493-7388-C13527B838F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938A1BE9-5C00-559F-5C44-AE57B27CF0C2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5DF7D415-1EFE-1AAB-02F6-1799979D4AC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574CD281-340C-8926-6C77-06A28925A6A7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" name="Connettore 4 1">
            <a:extLst>
              <a:ext uri="{FF2B5EF4-FFF2-40B4-BE49-F238E27FC236}">
                <a16:creationId xmlns:a16="http://schemas.microsoft.com/office/drawing/2014/main" id="{588C8D58-DA2A-EB6D-6B2C-CB740629D4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3108EB4-DE9F-6116-5418-3EB94D7DC5E0}"/>
              </a:ext>
            </a:extLst>
          </p:cNvPr>
          <p:cNvSpPr/>
          <p:nvPr/>
        </p:nvSpPr>
        <p:spPr>
          <a:xfrm>
            <a:off x="6267370" y="644479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1DE5F5BE-3CEF-AB64-9C7F-F78C7E85AD81}"/>
              </a:ext>
            </a:extLst>
          </p:cNvPr>
          <p:cNvSpPr/>
          <p:nvPr/>
        </p:nvSpPr>
        <p:spPr>
          <a:xfrm>
            <a:off x="8216498" y="1965634"/>
            <a:ext cx="1219977" cy="191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D270F32B-25FC-EC0D-2CDF-5CB1C1D0C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189E0F75-106B-43BE-3E39-B9EAF95D6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new data generation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25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tangolo 67">
            <a:extLst>
              <a:ext uri="{FF2B5EF4-FFF2-40B4-BE49-F238E27FC236}">
                <a16:creationId xmlns:a16="http://schemas.microsoft.com/office/drawing/2014/main" id="{F5483012-A5D5-2F32-1A9F-7BAD84C8B07C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67641" y="1758975"/>
            <a:ext cx="2494210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110200" y="3237734"/>
            <a:ext cx="595924" cy="2398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 flipV="1">
            <a:off x="6828776" y="3122333"/>
            <a:ext cx="599458" cy="100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3436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7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57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790AB9A-FAF1-95E0-FBFF-408BB96EFB2E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C57E1D2-9663-4216-66D8-11BAF0A6F14A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CDB7CC99-E0F4-A7D4-D181-103ACE2577DD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1F8974D-31B0-5B30-1C76-9DC1EC9A35B0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55F166A-48F2-2BF8-4D7D-5BAB216E164C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A08F5E3-BA92-EB24-C421-9388F7AE029D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5911E39-D480-EC88-479F-324CE2CCF1F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B88A36F5-F425-4AEF-A815-4891EF92146B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0FE18B1-8247-4386-0E3D-D3C499C92C7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BBE8D1CC-DC8F-FC48-C895-D519D126BE64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5C0C994-BB15-3795-6DA5-4189EE6FF312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D4B74C4-97C8-C269-6412-CF875DF4AB69}"/>
              </a:ext>
            </a:extLst>
          </p:cNvPr>
          <p:cNvCxnSpPr>
            <a:cxnSpLocks/>
            <a:stCxn id="32" idx="6"/>
            <a:endCxn id="17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38D155D2-ADBE-CB19-F5D9-66F7EC92591D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A16D984-9526-7014-E089-DE68D1FDA775}"/>
              </a:ext>
            </a:extLst>
          </p:cNvPr>
          <p:cNvCxnSpPr>
            <a:cxnSpLocks/>
            <a:stCxn id="100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510A602F-A49D-B5A4-51FD-925CAF8654F2}"/>
              </a:ext>
            </a:extLst>
          </p:cNvPr>
          <p:cNvCxnSpPr>
            <a:cxnSpLocks/>
            <a:stCxn id="30" idx="3"/>
          </p:cNvCxnSpPr>
          <p:nvPr/>
        </p:nvCxnSpPr>
        <p:spPr>
          <a:xfrm rot="5400000" flipH="1" flipV="1">
            <a:off x="1368563" y="2391088"/>
            <a:ext cx="1230811" cy="2053637"/>
          </a:xfrm>
          <a:prstGeom prst="bentConnector3">
            <a:avLst>
              <a:gd name="adj1" fmla="val -1439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640765" y="5735980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7F7E228B-4369-84AC-FDF3-D2E5A4234531}"/>
              </a:ext>
            </a:extLst>
          </p:cNvPr>
          <p:cNvCxnSpPr>
            <a:cxnSpLocks/>
            <a:endCxn id="74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C6548889-91AD-6A53-923A-58614DA8D66E}"/>
              </a:ext>
            </a:extLst>
          </p:cNvPr>
          <p:cNvCxnSpPr>
            <a:cxnSpLocks/>
            <a:stCxn id="74" idx="6"/>
            <a:endCxn id="93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3DD9F65-682C-E9B7-3627-E72C08890B42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74" name="OR 73">
            <a:extLst>
              <a:ext uri="{FF2B5EF4-FFF2-40B4-BE49-F238E27FC236}">
                <a16:creationId xmlns:a16="http://schemas.microsoft.com/office/drawing/2014/main" id="{37EF7478-A7C8-E2A2-093D-494A5D894886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3F6C8BAA-9BC1-C260-AA38-C5D694F4445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D6BC365D-517B-3D36-3403-61AAFFAF7A7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C8E5CFC9-D1C5-5CE0-AC46-BA6C9130C176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90248A3C-F5C4-BC9C-730D-AA7B23C191C8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5E18B83C-C9FC-6EA5-C219-1739A82E8558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76CD5551-7D07-7F35-ED6D-24D7A5B17177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363F3568-3850-96B6-02EA-FAC0C0424BFE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99" name="Connettore 7 98">
            <a:extLst>
              <a:ext uri="{FF2B5EF4-FFF2-40B4-BE49-F238E27FC236}">
                <a16:creationId xmlns:a16="http://schemas.microsoft.com/office/drawing/2014/main" id="{0B76C8D1-AA61-3D6A-64C7-E84BC4863635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7766EA1-BE25-1C19-8E01-DAD0320C324A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15C32711-EB11-3ABB-BDEE-B4A0D577EA1B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R 103">
            <a:extLst>
              <a:ext uri="{FF2B5EF4-FFF2-40B4-BE49-F238E27FC236}">
                <a16:creationId xmlns:a16="http://schemas.microsoft.com/office/drawing/2014/main" id="{533A5CC3-9502-12D0-81C7-F2CED1725C9B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1567DB5D-9DE6-3264-7CD3-36A9588FFA98}"/>
              </a:ext>
            </a:extLst>
          </p:cNvPr>
          <p:cNvCxnSpPr>
            <a:cxnSpLocks/>
            <a:stCxn id="104" idx="6"/>
            <a:endCxn id="100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DC5E5968-BD60-B1B5-DE32-7C32D49C09D5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9CECFA7B-3478-2EFF-4E74-1512902C00F8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EA377F4C-7456-88AC-F4A7-1F0FDBF628AA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DB14633-02D7-844B-A0F2-D87E4194F229}"/>
              </a:ext>
            </a:extLst>
          </p:cNvPr>
          <p:cNvCxnSpPr>
            <a:cxnSpLocks/>
            <a:endCxn id="107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85E2986B-BBEF-42D9-67B8-8683A4C0C0AB}"/>
              </a:ext>
            </a:extLst>
          </p:cNvPr>
          <p:cNvCxnSpPr>
            <a:cxnSpLocks/>
            <a:stCxn id="68" idx="1"/>
            <a:endCxn id="75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5740466-2972-AA38-A50D-777E9FEC7FE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BE4275-6194-6A25-7496-F74B4F8E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12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new super-</a:t>
            </a:r>
            <a:r>
              <a:rPr lang="it-IT" dirty="0" err="1"/>
              <a:t>resolution</a:t>
            </a:r>
            <a:r>
              <a:rPr lang="it-IT" dirty="0"/>
              <a:t> 5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 style </a:t>
            </a:r>
            <a:r>
              <a:rPr lang="it-IT" dirty="0" err="1"/>
              <a:t>DiffiT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409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A8F2D39-087B-A01F-C7D1-00A47997E366}"/>
              </a:ext>
            </a:extLst>
          </p:cNvPr>
          <p:cNvSpPr/>
          <p:nvPr/>
        </p:nvSpPr>
        <p:spPr>
          <a:xfrm>
            <a:off x="4638311" y="2920562"/>
            <a:ext cx="2418265" cy="1016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B48BF9FB-2C8E-66BB-8B22-A399F7CA53CC}"/>
              </a:ext>
            </a:extLst>
          </p:cNvPr>
          <p:cNvCxnSpPr>
            <a:cxnSpLocks/>
          </p:cNvCxnSpPr>
          <p:nvPr/>
        </p:nvCxnSpPr>
        <p:spPr>
          <a:xfrm>
            <a:off x="4703812" y="3819477"/>
            <a:ext cx="1864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4 6">
            <a:extLst>
              <a:ext uri="{FF2B5EF4-FFF2-40B4-BE49-F238E27FC236}">
                <a16:creationId xmlns:a16="http://schemas.microsoft.com/office/drawing/2014/main" id="{08019180-1DC3-AAEA-2FD7-511CD444F7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8693" y="3397923"/>
            <a:ext cx="635078" cy="172145"/>
          </a:xfrm>
          <a:prstGeom prst="bentConnector3">
            <a:avLst>
              <a:gd name="adj1" fmla="val 985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44BA90D-A4A0-4495-F8A9-1329118364C1}"/>
              </a:ext>
            </a:extLst>
          </p:cNvPr>
          <p:cNvSpPr/>
          <p:nvPr/>
        </p:nvSpPr>
        <p:spPr>
          <a:xfrm rot="5400000">
            <a:off x="4938027" y="3060369"/>
            <a:ext cx="635078" cy="3536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Swish</a:t>
            </a:r>
            <a:r>
              <a:rPr lang="it-IT" sz="1200" dirty="0">
                <a:solidFill>
                  <a:schemeClr val="tx1"/>
                </a:solidFill>
              </a:rPr>
              <a:t> - GN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4C4ED66-F770-7F37-5F07-0C67ECCEFC8E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5432383" y="3237186"/>
            <a:ext cx="172147" cy="20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AF08D66D-A8DE-CE7C-0A01-E30032C87326}"/>
              </a:ext>
            </a:extLst>
          </p:cNvPr>
          <p:cNvSpPr/>
          <p:nvPr/>
        </p:nvSpPr>
        <p:spPr>
          <a:xfrm rot="5400000">
            <a:off x="5248709" y="3216604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A83C3FE-1476-0F74-168A-1A23EF2FAB21}"/>
              </a:ext>
            </a:extLst>
          </p:cNvPr>
          <p:cNvSpPr/>
          <p:nvPr/>
        </p:nvSpPr>
        <p:spPr>
          <a:xfrm rot="5400000">
            <a:off x="5563908" y="3118173"/>
            <a:ext cx="881745" cy="284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SELF-ATTENTION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5E3F28C-A0B2-D550-EF4F-92CF0810FE4F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5733623" y="3260646"/>
            <a:ext cx="128685" cy="30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R 12">
            <a:extLst>
              <a:ext uri="{FF2B5EF4-FFF2-40B4-BE49-F238E27FC236}">
                <a16:creationId xmlns:a16="http://schemas.microsoft.com/office/drawing/2014/main" id="{7A8F4B0D-3436-5F66-9A18-146390CB602D}"/>
              </a:ext>
            </a:extLst>
          </p:cNvPr>
          <p:cNvSpPr/>
          <p:nvPr/>
        </p:nvSpPr>
        <p:spPr>
          <a:xfrm>
            <a:off x="6555680" y="3717595"/>
            <a:ext cx="209794" cy="172263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A99F7871-8ACF-F073-708A-6DBC74E1276C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>
            <a:off x="6147253" y="3260646"/>
            <a:ext cx="513324" cy="4569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35209D9-8272-4697-FC4A-FB42D0A861BD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765474" y="3803727"/>
            <a:ext cx="2779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25CBD1D-FAE4-FBB0-6FA7-1748FF76D8AE}"/>
              </a:ext>
            </a:extLst>
          </p:cNvPr>
          <p:cNvSpPr/>
          <p:nvPr/>
        </p:nvSpPr>
        <p:spPr>
          <a:xfrm>
            <a:off x="6128305" y="2300934"/>
            <a:ext cx="637169" cy="3209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cxnSp>
        <p:nvCxnSpPr>
          <p:cNvPr id="17" name="Connettore 4 16">
            <a:extLst>
              <a:ext uri="{FF2B5EF4-FFF2-40B4-BE49-F238E27FC236}">
                <a16:creationId xmlns:a16="http://schemas.microsoft.com/office/drawing/2014/main" id="{E8330270-CA08-5FEF-5D42-F1D953AD2071}"/>
              </a:ext>
            </a:extLst>
          </p:cNvPr>
          <p:cNvCxnSpPr>
            <a:cxnSpLocks/>
            <a:stCxn id="16" idx="1"/>
            <a:endCxn id="11" idx="1"/>
          </p:cNvCxnSpPr>
          <p:nvPr/>
        </p:nvCxnSpPr>
        <p:spPr>
          <a:xfrm rot="10800000" flipV="1">
            <a:off x="6004781" y="2461385"/>
            <a:ext cx="123525" cy="3583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63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SAR_TO_NDVI 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3364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86009" y="1758975"/>
            <a:ext cx="2475841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stCxn id="10" idx="3"/>
            <a:endCxn id="30" idx="2"/>
          </p:cNvCxnSpPr>
          <p:nvPr/>
        </p:nvCxnSpPr>
        <p:spPr>
          <a:xfrm>
            <a:off x="613508" y="3192995"/>
            <a:ext cx="190594" cy="6872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976966" y="4356017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SAR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616707" y="1686770"/>
            <a:ext cx="342363" cy="1594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4" idx="0"/>
          </p:cNvCxnSpPr>
          <p:nvPr/>
        </p:nvCxnSpPr>
        <p:spPr>
          <a:xfrm flipH="1">
            <a:off x="1253911" y="1936714"/>
            <a:ext cx="144778" cy="2976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53911" y="2382844"/>
            <a:ext cx="14774" cy="78273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43252" y="2234335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4593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 flipH="1" flipV="1">
            <a:off x="7148863" y="678574"/>
            <a:ext cx="688954" cy="7527705"/>
          </a:xfrm>
          <a:prstGeom prst="bentConnector4">
            <a:avLst>
              <a:gd name="adj1" fmla="val -131605"/>
              <a:gd name="adj2" fmla="val 1000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EF347D8-2A09-21F4-3F15-D0BEAF681AF1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Immagine 7" descr="Immagine che contiene Policromia, schermata&#10;&#10;Descrizione generata automaticamente">
            <a:extLst>
              <a:ext uri="{FF2B5EF4-FFF2-40B4-BE49-F238E27FC236}">
                <a16:creationId xmlns:a16="http://schemas.microsoft.com/office/drawing/2014/main" id="{05E16F74-B7CE-A962-0B3E-DAFD9DA8D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4" t="11863" r="20002" b="12778"/>
          <a:stretch/>
        </p:blipFill>
        <p:spPr>
          <a:xfrm>
            <a:off x="15827" y="1388734"/>
            <a:ext cx="600880" cy="596072"/>
          </a:xfrm>
          <a:prstGeom prst="rect">
            <a:avLst/>
          </a:prstGeom>
        </p:spPr>
      </p:pic>
      <p:pic>
        <p:nvPicPr>
          <p:cNvPr id="10" name="Immagine 9" descr="Immagine che contiene schermata, Policromia, mappa, testo&#10;&#10;Descrizione generata automaticamente">
            <a:extLst>
              <a:ext uri="{FF2B5EF4-FFF2-40B4-BE49-F238E27FC236}">
                <a16:creationId xmlns:a16="http://schemas.microsoft.com/office/drawing/2014/main" id="{C5E7CD73-F588-4715-D28A-9073B896E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9" t="11951" r="20243" b="10725"/>
          <a:stretch/>
        </p:blipFill>
        <p:spPr>
          <a:xfrm>
            <a:off x="17111" y="2890917"/>
            <a:ext cx="596397" cy="604156"/>
          </a:xfrm>
          <a:prstGeom prst="rect">
            <a:avLst/>
          </a:prstGeom>
        </p:spPr>
      </p:pic>
      <p:cxnSp>
        <p:nvCxnSpPr>
          <p:cNvPr id="9" name="Connettore 4 8">
            <a:extLst>
              <a:ext uri="{FF2B5EF4-FFF2-40B4-BE49-F238E27FC236}">
                <a16:creationId xmlns:a16="http://schemas.microsoft.com/office/drawing/2014/main" id="{965D393A-E872-EAF7-84DD-078722C89EE0}"/>
              </a:ext>
            </a:extLst>
          </p:cNvPr>
          <p:cNvCxnSpPr>
            <a:cxnSpLocks/>
            <a:stCxn id="69" idx="4"/>
            <a:endCxn id="62" idx="4"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9" name="Connettore 7 18">
            <a:extLst>
              <a:ext uri="{FF2B5EF4-FFF2-40B4-BE49-F238E27FC236}">
                <a16:creationId xmlns:a16="http://schemas.microsoft.com/office/drawing/2014/main" id="{0D8C4A43-2B06-9463-6216-F16ED776F20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45B77C24-FE07-A6A6-B3CD-9BC79C9CAD13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A15FC0B-5A9A-5747-5024-3671FECBC0F9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1E220063-BF26-15AB-AAB3-2F58EC8C7157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77E9189-0D35-F429-7F0D-3DC555C9932A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10438549-AE55-6EC5-2732-BDCFFD3A740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A5E3785-C30F-B32B-3848-355C4F9B3B3C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39D3BD0-B57B-A325-FA4A-AFE362581E1B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740F5D7-37D4-3A49-1E97-83C7EC976259}"/>
              </a:ext>
            </a:extLst>
          </p:cNvPr>
          <p:cNvCxnSpPr>
            <a:cxnSpLocks/>
            <a:endCxn id="15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85DE3552-6FEF-5C47-952B-563F4319BB0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F186401-9C5E-5417-8A7D-F498FCEE0CF4}"/>
              </a:ext>
            </a:extLst>
          </p:cNvPr>
          <p:cNvCxnSpPr>
            <a:cxnSpLocks/>
            <a:stCxn id="235" idx="0"/>
            <a:endCxn id="245" idx="3"/>
          </p:cNvCxnSpPr>
          <p:nvPr/>
        </p:nvCxnSpPr>
        <p:spPr>
          <a:xfrm flipV="1">
            <a:off x="9489896" y="3109852"/>
            <a:ext cx="171954" cy="7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D66689F-CDAB-6D44-A3EB-889901DA2EA9}"/>
              </a:ext>
            </a:extLst>
          </p:cNvPr>
          <p:cNvCxnSpPr>
            <a:cxnSpLocks/>
            <a:stCxn id="29" idx="1"/>
            <a:endCxn id="27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8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8665635" y="3156002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83030" y="51022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90397" y="357180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537081" y="442901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>
            <a:off x="7978388" y="3277537"/>
            <a:ext cx="687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4498546" y="345866"/>
            <a:ext cx="1235417" cy="7341828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10047823" y="1592398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E3820FE-EE0C-8ABB-9313-CC2991B97D7F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>
            <a:off x="6716483" y="3277537"/>
            <a:ext cx="452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C979789-794A-7E86-BC1E-17189C5A82E3}"/>
              </a:ext>
            </a:extLst>
          </p:cNvPr>
          <p:cNvSpPr/>
          <p:nvPr/>
        </p:nvSpPr>
        <p:spPr>
          <a:xfrm rot="5400000">
            <a:off x="6660643" y="3199726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85C78A0-BCB9-DBB3-2946-481C06E737EB}"/>
              </a:ext>
            </a:extLst>
          </p:cNvPr>
          <p:cNvSpPr/>
          <p:nvPr/>
        </p:nvSpPr>
        <p:spPr>
          <a:xfrm rot="5400000">
            <a:off x="7153646" y="3070495"/>
            <a:ext cx="1235400" cy="414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Channel </a:t>
            </a:r>
            <a:r>
              <a:rPr lang="it-IT" sz="1300" dirty="0" err="1">
                <a:solidFill>
                  <a:schemeClr val="tx1"/>
                </a:solidFill>
              </a:rPr>
              <a:t>Repetition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9155A09-E90B-B80D-79EE-1B80188E3EB4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>
            <a:off x="7325008" y="3277537"/>
            <a:ext cx="2392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/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tangolo 28">
            <a:extLst>
              <a:ext uri="{FF2B5EF4-FFF2-40B4-BE49-F238E27FC236}">
                <a16:creationId xmlns:a16="http://schemas.microsoft.com/office/drawing/2014/main" id="{6567EE4C-A9B5-B2B3-C118-847EAE8638C1}"/>
              </a:ext>
            </a:extLst>
          </p:cNvPr>
          <p:cNvSpPr/>
          <p:nvPr/>
        </p:nvSpPr>
        <p:spPr>
          <a:xfrm>
            <a:off x="10090397" y="11826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CC795B-0265-FA34-90EA-97AF655F09C6}"/>
              </a:ext>
            </a:extLst>
          </p:cNvPr>
          <p:cNvSpPr txBox="1"/>
          <p:nvPr/>
        </p:nvSpPr>
        <p:spPr>
          <a:xfrm>
            <a:off x="9537081" y="1115344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B6D79A34-F146-5984-4E93-0C0DE6EA8178}"/>
              </a:ext>
            </a:extLst>
          </p:cNvPr>
          <p:cNvCxnSpPr>
            <a:cxnSpLocks/>
            <a:stCxn id="30" idx="3"/>
          </p:cNvCxnSpPr>
          <p:nvPr/>
        </p:nvCxnSpPr>
        <p:spPr>
          <a:xfrm rot="5400000" flipH="1" flipV="1">
            <a:off x="1475089" y="2497618"/>
            <a:ext cx="1230811" cy="1840577"/>
          </a:xfrm>
          <a:prstGeom prst="bentConnector4">
            <a:avLst>
              <a:gd name="adj1" fmla="val -92866"/>
              <a:gd name="adj2" fmla="val 997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5" y="5102698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12" name="Connettore 4 11">
            <a:extLst>
              <a:ext uri="{FF2B5EF4-FFF2-40B4-BE49-F238E27FC236}">
                <a16:creationId xmlns:a16="http://schemas.microsoft.com/office/drawing/2014/main" id="{21710484-3BB3-A25C-C877-69FC5029D3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D7D12B1-B9A2-7A18-FE56-74753E168866}"/>
              </a:ext>
            </a:extLst>
          </p:cNvPr>
          <p:cNvSpPr/>
          <p:nvPr/>
        </p:nvSpPr>
        <p:spPr>
          <a:xfrm>
            <a:off x="6139101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650</Words>
  <Application>Microsoft Macintosh PowerPoint</Application>
  <PresentationFormat>Widescreen</PresentationFormat>
  <Paragraphs>460</Paragraphs>
  <Slides>24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Cambria Math</vt:lpstr>
      <vt:lpstr>Helvetica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 (Attention Unet)</vt:lpstr>
      <vt:lpstr>Presentazione standard di PowerPoint</vt:lpstr>
      <vt:lpstr>UNet for super-resolution 3 (Residual Attention Unet)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UNet for super-resolution 3-bis (Residual Attention Unet)</vt:lpstr>
      <vt:lpstr>Presentazione standard di PowerPoint</vt:lpstr>
      <vt:lpstr>UNet for super-resolution 4 (Multihead Residual-Attention Unet)</vt:lpstr>
      <vt:lpstr>Presentazione standard di PowerPoint</vt:lpstr>
      <vt:lpstr>UNet for new data generation (Residual-Attention Unet)</vt:lpstr>
      <vt:lpstr>Presentazione standard di PowerPoint</vt:lpstr>
      <vt:lpstr>UNet for new super-resolution 5 (Residual-Attention Unet style DiffiT)</vt:lpstr>
      <vt:lpstr>Presentazione standard di PowerPoint</vt:lpstr>
      <vt:lpstr>UNet for SAR_TO_NDVI (Residual-Attention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106</cp:revision>
  <dcterms:created xsi:type="dcterms:W3CDTF">2024-03-05T19:18:35Z</dcterms:created>
  <dcterms:modified xsi:type="dcterms:W3CDTF">2024-07-02T17:11:56Z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