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536"/>
  </p:normalViewPr>
  <p:slideViewPr>
    <p:cSldViewPr snapToGrid="0">
      <p:cViewPr>
        <p:scale>
          <a:sx n="125" d="100"/>
          <a:sy n="125" d="100"/>
        </p:scale>
        <p:origin x="8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128</Words>
  <Application>Microsoft Macintosh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UNet for super-resolution concatenation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31</cp:revision>
  <dcterms:created xsi:type="dcterms:W3CDTF">2024-03-05T19:18:35Z</dcterms:created>
  <dcterms:modified xsi:type="dcterms:W3CDTF">2024-03-18T15:54:58Z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