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/>
    <p:restoredTop sz="94541"/>
  </p:normalViewPr>
  <p:slideViewPr>
    <p:cSldViewPr snapToGrid="0">
      <p:cViewPr varScale="1">
        <p:scale>
          <a:sx n="112" d="100"/>
          <a:sy n="112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29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30/04/24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4028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9" name="OR 48">
            <a:extLst>
              <a:ext uri="{FF2B5EF4-FFF2-40B4-BE49-F238E27FC236}">
                <a16:creationId xmlns:a16="http://schemas.microsoft.com/office/drawing/2014/main" id="{CCAE9CD8-76F7-B184-C800-64A978662139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EE66A2E1-5D1A-9DBA-1B5F-2F01D306A608}"/>
              </a:ext>
            </a:extLst>
          </p:cNvPr>
          <p:cNvCxnSpPr>
            <a:cxnSpLocks/>
            <a:stCxn id="49" idx="5"/>
            <a:endCxn id="48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A0D09FB3-C825-A963-068F-6D22C668B244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952094DC-2A98-84EC-575E-C599EA8863F8}"/>
              </a:ext>
            </a:extLst>
          </p:cNvPr>
          <p:cNvSpPr/>
          <p:nvPr/>
        </p:nvSpPr>
        <p:spPr>
          <a:xfrm rot="5400000">
            <a:off x="3857366" y="362024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3" name="OR 62">
            <a:extLst>
              <a:ext uri="{FF2B5EF4-FFF2-40B4-BE49-F238E27FC236}">
                <a16:creationId xmlns:a16="http://schemas.microsoft.com/office/drawing/2014/main" id="{5080CBCF-A67A-713B-5869-293CC738EBB9}"/>
              </a:ext>
            </a:extLst>
          </p:cNvPr>
          <p:cNvSpPr/>
          <p:nvPr/>
        </p:nvSpPr>
        <p:spPr>
          <a:xfrm>
            <a:off x="3590768" y="3737942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1 63">
            <a:extLst>
              <a:ext uri="{FF2B5EF4-FFF2-40B4-BE49-F238E27FC236}">
                <a16:creationId xmlns:a16="http://schemas.microsoft.com/office/drawing/2014/main" id="{D79F563B-9577-C3CB-2400-A906A92DCF89}"/>
              </a:ext>
            </a:extLst>
          </p:cNvPr>
          <p:cNvCxnSpPr>
            <a:cxnSpLocks/>
            <a:stCxn id="63" idx="5"/>
            <a:endCxn id="61" idx="2"/>
          </p:cNvCxnSpPr>
          <p:nvPr/>
        </p:nvCxnSpPr>
        <p:spPr>
          <a:xfrm flipV="1">
            <a:off x="3745207" y="3773289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E6DE404-8397-4033-21CF-DE1688FF0839}"/>
              </a:ext>
            </a:extLst>
          </p:cNvPr>
          <p:cNvSpPr/>
          <p:nvPr/>
        </p:nvSpPr>
        <p:spPr>
          <a:xfrm>
            <a:off x="3516001" y="2194809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1" name="OR 80">
            <a:extLst>
              <a:ext uri="{FF2B5EF4-FFF2-40B4-BE49-F238E27FC236}">
                <a16:creationId xmlns:a16="http://schemas.microsoft.com/office/drawing/2014/main" id="{BF04F148-D9B6-C290-0DCB-AF1BA87F7874}"/>
              </a:ext>
            </a:extLst>
          </p:cNvPr>
          <p:cNvSpPr/>
          <p:nvPr/>
        </p:nvSpPr>
        <p:spPr>
          <a:xfrm>
            <a:off x="7556828" y="369571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1 81">
            <a:extLst>
              <a:ext uri="{FF2B5EF4-FFF2-40B4-BE49-F238E27FC236}">
                <a16:creationId xmlns:a16="http://schemas.microsoft.com/office/drawing/2014/main" id="{376D8EF0-A215-C8E5-9D71-63ACCDE8752E}"/>
              </a:ext>
            </a:extLst>
          </p:cNvPr>
          <p:cNvCxnSpPr>
            <a:cxnSpLocks/>
            <a:stCxn id="81" idx="5"/>
            <a:endCxn id="80" idx="2"/>
          </p:cNvCxnSpPr>
          <p:nvPr/>
        </p:nvCxnSpPr>
        <p:spPr>
          <a:xfrm flipV="1">
            <a:off x="7711267" y="3731064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9B212D6A-CB56-16CD-4320-0DD26371A910}"/>
              </a:ext>
            </a:extLst>
          </p:cNvPr>
          <p:cNvSpPr/>
          <p:nvPr/>
        </p:nvSpPr>
        <p:spPr>
          <a:xfrm>
            <a:off x="7482061" y="2152584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C35D24E4-06D6-7431-19E8-BA09D72411D7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C66CAEFC-F1C5-411D-A2B6-CFE0597B11F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A63C0051-2DFE-06AC-0F89-83A87BF30894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419FD84E-E30B-BCE2-CAC6-E417DB22A2F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53BCB6EA-4F29-9853-5085-3AE28925E4C1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R 89">
            <a:extLst>
              <a:ext uri="{FF2B5EF4-FFF2-40B4-BE49-F238E27FC236}">
                <a16:creationId xmlns:a16="http://schemas.microsoft.com/office/drawing/2014/main" id="{9E363EFE-60F9-65C3-9652-9C1DDB7D9591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>
            <a:extLst>
              <a:ext uri="{FF2B5EF4-FFF2-40B4-BE49-F238E27FC236}">
                <a16:creationId xmlns:a16="http://schemas.microsoft.com/office/drawing/2014/main" id="{57D157B2-7C92-F181-5CF5-C2109F270B1A}"/>
              </a:ext>
            </a:extLst>
          </p:cNvPr>
          <p:cNvCxnSpPr>
            <a:cxnSpLocks/>
            <a:stCxn id="90" idx="6"/>
            <a:endCxn id="88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AB82360-A5AB-A2C8-3FEF-6F3FC9A2BCDC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142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82" idx="2"/>
          </p:cNvCxnSpPr>
          <p:nvPr/>
        </p:nvCxnSpPr>
        <p:spPr>
          <a:xfrm>
            <a:off x="8309853" y="3210398"/>
            <a:ext cx="218517" cy="2374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28" idx="2"/>
          </p:cNvCxnSpPr>
          <p:nvPr/>
        </p:nvCxnSpPr>
        <p:spPr>
          <a:xfrm rot="5400000" flipH="1" flipV="1">
            <a:off x="7676232" y="1530989"/>
            <a:ext cx="521371" cy="16513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107885" y="2342806"/>
            <a:ext cx="108210" cy="66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662521" y="3083506"/>
            <a:ext cx="202955" cy="21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8962867" y="1381075"/>
            <a:ext cx="66696" cy="5790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8762618" y="196009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8706108" y="201660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8832294" y="219048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8993117" y="239892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790FAA0-E1CA-68F9-424D-B9A46552B99D}"/>
              </a:ext>
            </a:extLst>
          </p:cNvPr>
          <p:cNvSpPr/>
          <p:nvPr/>
        </p:nvSpPr>
        <p:spPr>
          <a:xfrm rot="5400000">
            <a:off x="9529071" y="3009251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410606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109" idx="3"/>
            <a:endCxn id="62" idx="3"/>
          </p:cNvCxnSpPr>
          <p:nvPr/>
        </p:nvCxnSpPr>
        <p:spPr>
          <a:xfrm flipV="1">
            <a:off x="2615131" y="2774843"/>
            <a:ext cx="331686" cy="2952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117" idx="1"/>
          </p:cNvCxnSpPr>
          <p:nvPr/>
        </p:nvCxnSpPr>
        <p:spPr>
          <a:xfrm>
            <a:off x="3101256" y="2708072"/>
            <a:ext cx="325459" cy="3642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152" idx="2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51" idx="2"/>
            <a:endCxn id="8" idx="0"/>
          </p:cNvCxnSpPr>
          <p:nvPr/>
        </p:nvCxnSpPr>
        <p:spPr>
          <a:xfrm>
            <a:off x="9000256" y="2570719"/>
            <a:ext cx="215839" cy="43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9662521" y="3105105"/>
            <a:ext cx="226904" cy="2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228380" y="253370"/>
            <a:ext cx="320899" cy="806801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F61878D-6CB5-CBCE-8B44-F2E78D4B17DB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BCDAF2F-05E8-BF31-4F49-28DFBFA988EE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1BDEDB2-D7B4-6368-B62D-49FA76FFFAD7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E6E62E4-ECAD-D26D-A0D1-979DDB8CF98E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2DDE5D7F-FE0C-5B99-CA77-94DBF2CF397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77873531-4A0A-469E-D590-9CD4BAD3A2F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1C596083-B653-3D6D-50EE-447AE2AE700B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D0B625CE-0853-7F4F-2A6A-1AD4139406D5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3" name="OR 112">
            <a:extLst>
              <a:ext uri="{FF2B5EF4-FFF2-40B4-BE49-F238E27FC236}">
                <a16:creationId xmlns:a16="http://schemas.microsoft.com/office/drawing/2014/main" id="{5204688E-0579-C840-5B6D-F839A406F5DB}"/>
              </a:ext>
            </a:extLst>
          </p:cNvPr>
          <p:cNvSpPr/>
          <p:nvPr/>
        </p:nvSpPr>
        <p:spPr>
          <a:xfrm>
            <a:off x="1951149" y="36970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753BFFA9-EEA1-A56A-F119-D2791EFE0C33}"/>
              </a:ext>
            </a:extLst>
          </p:cNvPr>
          <p:cNvCxnSpPr>
            <a:cxnSpLocks/>
            <a:stCxn id="113" idx="5"/>
            <a:endCxn id="112" idx="2"/>
          </p:cNvCxnSpPr>
          <p:nvPr/>
        </p:nvCxnSpPr>
        <p:spPr>
          <a:xfrm flipV="1">
            <a:off x="2105588" y="3732390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BF24713B-7151-CF1E-99D6-E27AEF9BBFB2}"/>
              </a:ext>
            </a:extLst>
          </p:cNvPr>
          <p:cNvSpPr/>
          <p:nvPr/>
        </p:nvSpPr>
        <p:spPr>
          <a:xfrm>
            <a:off x="1876382" y="2153910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A5EFAB1A-3174-866A-2D87-88E06D6D03A8}"/>
              </a:ext>
            </a:extLst>
          </p:cNvPr>
          <p:cNvSpPr/>
          <p:nvPr/>
        </p:nvSpPr>
        <p:spPr>
          <a:xfrm>
            <a:off x="3426715" y="2157287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470DE2BF-AC0A-5A09-23A3-C58212F785A2}"/>
              </a:ext>
            </a:extLst>
          </p:cNvPr>
          <p:cNvSpPr/>
          <p:nvPr/>
        </p:nvSpPr>
        <p:spPr>
          <a:xfrm rot="5400000">
            <a:off x="3213256" y="237074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58296585-F17B-0D63-50FD-0BDE926A0960}"/>
              </a:ext>
            </a:extLst>
          </p:cNvPr>
          <p:cNvSpPr/>
          <p:nvPr/>
        </p:nvSpPr>
        <p:spPr>
          <a:xfrm rot="5400000">
            <a:off x="3475965" y="2983595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989EE57B-9CBC-374A-765B-31E71043C1BC}"/>
              </a:ext>
            </a:extLst>
          </p:cNvPr>
          <p:cNvSpPr/>
          <p:nvPr/>
        </p:nvSpPr>
        <p:spPr>
          <a:xfrm rot="5400000">
            <a:off x="3821905" y="358157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7D7B55DA-010E-0DBA-6A73-E07D9C876A81}"/>
              </a:ext>
            </a:extLst>
          </p:cNvPr>
          <p:cNvSpPr/>
          <p:nvPr/>
        </p:nvSpPr>
        <p:spPr>
          <a:xfrm>
            <a:off x="3555307" y="3699280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53A433C3-7681-D729-9174-046BD12932FD}"/>
              </a:ext>
            </a:extLst>
          </p:cNvPr>
          <p:cNvCxnSpPr>
            <a:cxnSpLocks/>
            <a:stCxn id="122" idx="5"/>
            <a:endCxn id="121" idx="2"/>
          </p:cNvCxnSpPr>
          <p:nvPr/>
        </p:nvCxnSpPr>
        <p:spPr>
          <a:xfrm flipV="1">
            <a:off x="3709746" y="3734627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9B6B1F26-E6BE-62EF-0F08-266853C420C6}"/>
              </a:ext>
            </a:extLst>
          </p:cNvPr>
          <p:cNvSpPr/>
          <p:nvPr/>
        </p:nvSpPr>
        <p:spPr>
          <a:xfrm>
            <a:off x="3480540" y="2156147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8" name="OR 137">
            <a:extLst>
              <a:ext uri="{FF2B5EF4-FFF2-40B4-BE49-F238E27FC236}">
                <a16:creationId xmlns:a16="http://schemas.microsoft.com/office/drawing/2014/main" id="{F8F7AE21-C48C-32AC-3562-4F3BC35BE66C}"/>
              </a:ext>
            </a:extLst>
          </p:cNvPr>
          <p:cNvSpPr/>
          <p:nvPr/>
        </p:nvSpPr>
        <p:spPr>
          <a:xfrm>
            <a:off x="7601745" y="3809439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9" name="Connettore 1 138">
            <a:extLst>
              <a:ext uri="{FF2B5EF4-FFF2-40B4-BE49-F238E27FC236}">
                <a16:creationId xmlns:a16="http://schemas.microsoft.com/office/drawing/2014/main" id="{4B0A7D80-2878-7E71-94D2-23EEDE8F0ECA}"/>
              </a:ext>
            </a:extLst>
          </p:cNvPr>
          <p:cNvCxnSpPr>
            <a:cxnSpLocks/>
            <a:stCxn id="138" idx="5"/>
            <a:endCxn id="137" idx="2"/>
          </p:cNvCxnSpPr>
          <p:nvPr/>
        </p:nvCxnSpPr>
        <p:spPr>
          <a:xfrm flipV="1">
            <a:off x="7756184" y="3844786"/>
            <a:ext cx="203446" cy="12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1A455357-BE59-4508-BC44-3592CD6BD9DD}"/>
              </a:ext>
            </a:extLst>
          </p:cNvPr>
          <p:cNvSpPr/>
          <p:nvPr/>
        </p:nvSpPr>
        <p:spPr>
          <a:xfrm>
            <a:off x="7526978" y="2266306"/>
            <a:ext cx="719201" cy="1613042"/>
          </a:xfrm>
          <a:custGeom>
            <a:avLst/>
            <a:gdLst>
              <a:gd name="connsiteX0" fmla="*/ 361255 w 719201"/>
              <a:gd name="connsiteY0" fmla="*/ 0 h 1613042"/>
              <a:gd name="connsiteX1" fmla="*/ 710576 w 719201"/>
              <a:gd name="connsiteY1" fmla="*/ 606175 h 1613042"/>
              <a:gd name="connsiteX2" fmla="*/ 42756 w 719201"/>
              <a:gd name="connsiteY2" fmla="*/ 1356188 h 1613042"/>
              <a:gd name="connsiteX3" fmla="*/ 73578 w 719201"/>
              <a:gd name="connsiteY3" fmla="*/ 1613042 h 161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201" h="1613042">
                <a:moveTo>
                  <a:pt x="361255" y="0"/>
                </a:moveTo>
                <a:cubicBezTo>
                  <a:pt x="562457" y="190072"/>
                  <a:pt x="763659" y="380144"/>
                  <a:pt x="710576" y="606175"/>
                </a:cubicBezTo>
                <a:cubicBezTo>
                  <a:pt x="657493" y="832206"/>
                  <a:pt x="148922" y="1188377"/>
                  <a:pt x="42756" y="1356188"/>
                </a:cubicBezTo>
                <a:cubicBezTo>
                  <a:pt x="-63410" y="1523999"/>
                  <a:pt x="59879" y="1565096"/>
                  <a:pt x="73578" y="16130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E8742A24-4B3E-F59F-B926-BBBC734083E9}"/>
              </a:ext>
            </a:extLst>
          </p:cNvPr>
          <p:cNvSpPr/>
          <p:nvPr/>
        </p:nvSpPr>
        <p:spPr>
          <a:xfrm>
            <a:off x="6224022" y="6185043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R 145">
            <a:extLst>
              <a:ext uri="{FF2B5EF4-FFF2-40B4-BE49-F238E27FC236}">
                <a16:creationId xmlns:a16="http://schemas.microsoft.com/office/drawing/2014/main" id="{F948FC91-4732-69BC-9635-6ABAFB49E253}"/>
              </a:ext>
            </a:extLst>
          </p:cNvPr>
          <p:cNvSpPr/>
          <p:nvPr/>
        </p:nvSpPr>
        <p:spPr>
          <a:xfrm>
            <a:off x="6244569" y="6700291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1 147">
            <a:extLst>
              <a:ext uri="{FF2B5EF4-FFF2-40B4-BE49-F238E27FC236}">
                <a16:creationId xmlns:a16="http://schemas.microsoft.com/office/drawing/2014/main" id="{1C721F15-FA6C-59B6-474C-CCA583A0E040}"/>
              </a:ext>
            </a:extLst>
          </p:cNvPr>
          <p:cNvCxnSpPr>
            <a:cxnSpLocks/>
            <a:stCxn id="146" idx="6"/>
            <a:endCxn id="26" idx="2"/>
          </p:cNvCxnSpPr>
          <p:nvPr/>
        </p:nvCxnSpPr>
        <p:spPr>
          <a:xfrm flipV="1">
            <a:off x="6341462" y="6717562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86198B96-C388-16E8-931F-5A2C7FF87393}"/>
              </a:ext>
            </a:extLst>
          </p:cNvPr>
          <p:cNvSpPr/>
          <p:nvPr/>
        </p:nvSpPr>
        <p:spPr>
          <a:xfrm>
            <a:off x="8800007" y="1961893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Rettangolo 151">
            <a:extLst>
              <a:ext uri="{FF2B5EF4-FFF2-40B4-BE49-F238E27FC236}">
                <a16:creationId xmlns:a16="http://schemas.microsoft.com/office/drawing/2014/main" id="{633893B0-7F7B-1E40-717D-580CAC910D0D}"/>
              </a:ext>
            </a:extLst>
          </p:cNvPr>
          <p:cNvSpPr/>
          <p:nvPr/>
        </p:nvSpPr>
        <p:spPr>
          <a:xfrm rot="5400000">
            <a:off x="8743497" y="2018400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97BA2B56-9843-4146-C5BB-A957EA4103CE}"/>
              </a:ext>
            </a:extLst>
          </p:cNvPr>
          <p:cNvSpPr/>
          <p:nvPr/>
        </p:nvSpPr>
        <p:spPr>
          <a:xfrm rot="5400000">
            <a:off x="8869683" y="2192276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60" name="Rettangolo 159">
            <a:extLst>
              <a:ext uri="{FF2B5EF4-FFF2-40B4-BE49-F238E27FC236}">
                <a16:creationId xmlns:a16="http://schemas.microsoft.com/office/drawing/2014/main" id="{297F7A15-345C-5720-0A28-7432CDB9FE12}"/>
              </a:ext>
            </a:extLst>
          </p:cNvPr>
          <p:cNvSpPr/>
          <p:nvPr/>
        </p:nvSpPr>
        <p:spPr>
          <a:xfrm rot="5400000">
            <a:off x="9030506" y="2400721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26A6355C-3F9F-B049-90AB-65F670F39D41}"/>
              </a:ext>
            </a:extLst>
          </p:cNvPr>
          <p:cNvSpPr/>
          <p:nvPr/>
        </p:nvSpPr>
        <p:spPr>
          <a:xfrm>
            <a:off x="8893428" y="1947599"/>
            <a:ext cx="282127" cy="575353"/>
          </a:xfrm>
          <a:custGeom>
            <a:avLst/>
            <a:gdLst>
              <a:gd name="connsiteX0" fmla="*/ 125407 w 282127"/>
              <a:gd name="connsiteY0" fmla="*/ 0 h 575353"/>
              <a:gd name="connsiteX1" fmla="*/ 279520 w 282127"/>
              <a:gd name="connsiteY1" fmla="*/ 226031 h 575353"/>
              <a:gd name="connsiteX2" fmla="*/ 12391 w 282127"/>
              <a:gd name="connsiteY2" fmla="*/ 513708 h 575353"/>
              <a:gd name="connsiteX3" fmla="*/ 43214 w 282127"/>
              <a:gd name="connsiteY3" fmla="*/ 575353 h 57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27" h="575353">
                <a:moveTo>
                  <a:pt x="125407" y="0"/>
                </a:moveTo>
                <a:cubicBezTo>
                  <a:pt x="211881" y="70206"/>
                  <a:pt x="298356" y="140413"/>
                  <a:pt x="279520" y="226031"/>
                </a:cubicBezTo>
                <a:cubicBezTo>
                  <a:pt x="260684" y="311649"/>
                  <a:pt x="51775" y="455488"/>
                  <a:pt x="12391" y="513708"/>
                </a:cubicBezTo>
                <a:cubicBezTo>
                  <a:pt x="-26993" y="571928"/>
                  <a:pt x="39789" y="566791"/>
                  <a:pt x="43214" y="5753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OR 162">
            <a:extLst>
              <a:ext uri="{FF2B5EF4-FFF2-40B4-BE49-F238E27FC236}">
                <a16:creationId xmlns:a16="http://schemas.microsoft.com/office/drawing/2014/main" id="{7E1AF56E-A01D-770F-08BD-A45D60E261DE}"/>
              </a:ext>
            </a:extLst>
          </p:cNvPr>
          <p:cNvSpPr/>
          <p:nvPr/>
        </p:nvSpPr>
        <p:spPr>
          <a:xfrm>
            <a:off x="8913975" y="2462847"/>
            <a:ext cx="96893" cy="106472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1 163">
            <a:extLst>
              <a:ext uri="{FF2B5EF4-FFF2-40B4-BE49-F238E27FC236}">
                <a16:creationId xmlns:a16="http://schemas.microsoft.com/office/drawing/2014/main" id="{F111AD33-35BF-404C-1DF3-86F0BEF8736F}"/>
              </a:ext>
            </a:extLst>
          </p:cNvPr>
          <p:cNvCxnSpPr>
            <a:cxnSpLocks/>
            <a:stCxn id="163" idx="6"/>
            <a:endCxn id="160" idx="2"/>
          </p:cNvCxnSpPr>
          <p:nvPr/>
        </p:nvCxnSpPr>
        <p:spPr>
          <a:xfrm flipV="1">
            <a:off x="9010868" y="2480118"/>
            <a:ext cx="30843" cy="3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77AE3781-DBB9-E274-BD05-27265C8F057D}"/>
              </a:ext>
            </a:extLst>
          </p:cNvPr>
          <p:cNvSpPr/>
          <p:nvPr/>
        </p:nvSpPr>
        <p:spPr>
          <a:xfrm rot="5400000">
            <a:off x="9553020" y="305330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32A89E8-D47D-42E0-71AE-A64C33F84211}"/>
              </a:ext>
            </a:extLst>
          </p:cNvPr>
          <p:cNvSpPr/>
          <p:nvPr/>
        </p:nvSpPr>
        <p:spPr>
          <a:xfrm>
            <a:off x="6130601" y="619933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A41D6A-998A-A5BE-4E07-A405A885F995}"/>
              </a:ext>
            </a:extLst>
          </p:cNvPr>
          <p:cNvSpPr/>
          <p:nvPr/>
        </p:nvSpPr>
        <p:spPr>
          <a:xfrm rot="5400000">
            <a:off x="6074091" y="625584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8EC7804-D23C-7DB2-AF59-2445A9CC2ACD}"/>
              </a:ext>
            </a:extLst>
          </p:cNvPr>
          <p:cNvSpPr/>
          <p:nvPr/>
        </p:nvSpPr>
        <p:spPr>
          <a:xfrm rot="5400000">
            <a:off x="6200277" y="642972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2F10830-487E-7331-049F-A8190CD5B894}"/>
              </a:ext>
            </a:extLst>
          </p:cNvPr>
          <p:cNvSpPr/>
          <p:nvPr/>
        </p:nvSpPr>
        <p:spPr>
          <a:xfrm rot="5400000">
            <a:off x="6361100" y="663816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448</Words>
  <Application>Microsoft Macintosh PowerPoint</Application>
  <PresentationFormat>Widescreen</PresentationFormat>
  <Paragraphs>313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Attention Unet)</vt:lpstr>
      <vt:lpstr>Presentazione standard di PowerPoint</vt:lpstr>
      <vt:lpstr>UNet for super-resolution 5 (Multihead 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68</cp:revision>
  <dcterms:created xsi:type="dcterms:W3CDTF">2024-03-05T19:18:35Z</dcterms:created>
  <dcterms:modified xsi:type="dcterms:W3CDTF">2024-04-30T15:47:29Z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