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6"/>
    <p:restoredTop sz="94541"/>
  </p:normalViewPr>
  <p:slideViewPr>
    <p:cSldViewPr snapToGrid="0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29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8807"/>
            <a:ext cx="203074" cy="1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28" idx="2"/>
          </p:cNvCxnSpPr>
          <p:nvPr/>
        </p:nvCxnSpPr>
        <p:spPr>
          <a:xfrm rot="5400000" flipH="1" flipV="1">
            <a:off x="7656394" y="1512306"/>
            <a:ext cx="522525" cy="1689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662521" y="3076395"/>
            <a:ext cx="134459" cy="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962867" y="1381075"/>
            <a:ext cx="66696" cy="5790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184116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8762618" y="196009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8706108" y="201660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8832294" y="219048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8993117" y="239892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166" y="3109852"/>
            <a:ext cx="175567" cy="89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F6E203-7556-918C-FF1B-30B1E5CA6CF1}"/>
              </a:ext>
            </a:extLst>
          </p:cNvPr>
          <p:cNvSpPr/>
          <p:nvPr/>
        </p:nvSpPr>
        <p:spPr>
          <a:xfrm>
            <a:off x="9796980" y="2771982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502E25E-017A-1DE7-241E-48A760C580CE}"/>
              </a:ext>
            </a:extLst>
          </p:cNvPr>
          <p:cNvSpPr/>
          <p:nvPr/>
        </p:nvSpPr>
        <p:spPr>
          <a:xfrm rot="5400000">
            <a:off x="9740470" y="2828489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D0D5EB-EB55-6D7B-5026-7A6F40F554C7}"/>
              </a:ext>
            </a:extLst>
          </p:cNvPr>
          <p:cNvSpPr/>
          <p:nvPr/>
        </p:nvSpPr>
        <p:spPr>
          <a:xfrm rot="5400000">
            <a:off x="9866656" y="3002365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D1E5D66-89A6-6BB2-4646-E22B3DF1657D}"/>
              </a:ext>
            </a:extLst>
          </p:cNvPr>
          <p:cNvSpPr/>
          <p:nvPr/>
        </p:nvSpPr>
        <p:spPr>
          <a:xfrm rot="5400000">
            <a:off x="10027479" y="3210810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743FB28-8211-CBDA-CD50-0CBF8C6DA57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781116" y="1338980"/>
            <a:ext cx="216113" cy="143300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282</Words>
  <Application>Microsoft Macintosh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50</cp:revision>
  <dcterms:created xsi:type="dcterms:W3CDTF">2024-03-05T19:18:35Z</dcterms:created>
  <dcterms:modified xsi:type="dcterms:W3CDTF">2024-04-26T14:19:14Z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