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0"/>
    <p:restoredTop sz="94541"/>
  </p:normalViewPr>
  <p:slideViewPr>
    <p:cSldViewPr snapToGrid="0">
      <p:cViewPr varScale="1">
        <p:scale>
          <a:sx n="124" d="100"/>
          <a:sy n="124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29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26/04/24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42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82" idx="2"/>
          </p:cNvCxnSpPr>
          <p:nvPr/>
        </p:nvCxnSpPr>
        <p:spPr>
          <a:xfrm>
            <a:off x="8309853" y="3210398"/>
            <a:ext cx="218517" cy="2374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28" idx="2"/>
          </p:cNvCxnSpPr>
          <p:nvPr/>
        </p:nvCxnSpPr>
        <p:spPr>
          <a:xfrm rot="5400000" flipH="1" flipV="1">
            <a:off x="7676232" y="1530989"/>
            <a:ext cx="521371" cy="16513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07885" y="2342806"/>
            <a:ext cx="108210" cy="66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662521" y="3076395"/>
            <a:ext cx="134459" cy="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8962867" y="1381075"/>
            <a:ext cx="66696" cy="5790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8762618" y="196009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8706108" y="201660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8832294" y="219048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8993117" y="239892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E9F6E203-7556-918C-FF1B-30B1E5CA6CF1}"/>
              </a:ext>
            </a:extLst>
          </p:cNvPr>
          <p:cNvSpPr/>
          <p:nvPr/>
        </p:nvSpPr>
        <p:spPr>
          <a:xfrm>
            <a:off x="9796980" y="2771982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502E25E-017A-1DE7-241E-48A760C580CE}"/>
              </a:ext>
            </a:extLst>
          </p:cNvPr>
          <p:cNvSpPr/>
          <p:nvPr/>
        </p:nvSpPr>
        <p:spPr>
          <a:xfrm rot="5400000">
            <a:off x="9740470" y="2828489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D0D5EB-EB55-6D7B-5026-7A6F40F554C7}"/>
              </a:ext>
            </a:extLst>
          </p:cNvPr>
          <p:cNvSpPr/>
          <p:nvPr/>
        </p:nvSpPr>
        <p:spPr>
          <a:xfrm rot="5400000">
            <a:off x="9866656" y="3002365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D1E5D66-89A6-6BB2-4646-E22B3DF1657D}"/>
              </a:ext>
            </a:extLst>
          </p:cNvPr>
          <p:cNvSpPr/>
          <p:nvPr/>
        </p:nvSpPr>
        <p:spPr>
          <a:xfrm rot="5400000">
            <a:off x="10027479" y="3210810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743FB28-8211-CBDA-CD50-0CBF8C6DA57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781116" y="1338980"/>
            <a:ext cx="216113" cy="143300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060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9662521" y="3089250"/>
            <a:ext cx="143697" cy="15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743FB28-8211-CBDA-CD50-0CBF8C6DA57E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9781116" y="1338980"/>
            <a:ext cx="225351" cy="144585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8FC9B084-64BD-A090-092E-6D9E2FD2C6E2}"/>
              </a:ext>
            </a:extLst>
          </p:cNvPr>
          <p:cNvSpPr/>
          <p:nvPr/>
        </p:nvSpPr>
        <p:spPr>
          <a:xfrm>
            <a:off x="9806218" y="27848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ACA2F46D-8553-EE60-9866-4412AF8F3660}"/>
              </a:ext>
            </a:extLst>
          </p:cNvPr>
          <p:cNvSpPr/>
          <p:nvPr/>
        </p:nvSpPr>
        <p:spPr>
          <a:xfrm rot="5400000">
            <a:off x="9749708" y="28413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3B23F561-56BE-BF1B-EC2B-CC6CC1BB885E}"/>
              </a:ext>
            </a:extLst>
          </p:cNvPr>
          <p:cNvSpPr/>
          <p:nvPr/>
        </p:nvSpPr>
        <p:spPr>
          <a:xfrm rot="5400000">
            <a:off x="9875894" y="30152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FF4AF544-EEFD-40D3-444A-BC9B2C7AA5BC}"/>
              </a:ext>
            </a:extLst>
          </p:cNvPr>
          <p:cNvSpPr/>
          <p:nvPr/>
        </p:nvSpPr>
        <p:spPr>
          <a:xfrm rot="5400000">
            <a:off x="10036717" y="32236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3" name="Figura a mano libera 172">
            <a:extLst>
              <a:ext uri="{FF2B5EF4-FFF2-40B4-BE49-F238E27FC236}">
                <a16:creationId xmlns:a16="http://schemas.microsoft.com/office/drawing/2014/main" id="{9C74C7DD-358E-B6AF-F821-7A52870A2A65}"/>
              </a:ext>
            </a:extLst>
          </p:cNvPr>
          <p:cNvSpPr/>
          <p:nvPr/>
        </p:nvSpPr>
        <p:spPr>
          <a:xfrm>
            <a:off x="9899639" y="27705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OR 173">
            <a:extLst>
              <a:ext uri="{FF2B5EF4-FFF2-40B4-BE49-F238E27FC236}">
                <a16:creationId xmlns:a16="http://schemas.microsoft.com/office/drawing/2014/main" id="{AB8C9726-10F8-530F-5A7E-38377C6842E7}"/>
              </a:ext>
            </a:extLst>
          </p:cNvPr>
          <p:cNvSpPr/>
          <p:nvPr/>
        </p:nvSpPr>
        <p:spPr>
          <a:xfrm>
            <a:off x="9920186" y="32857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5" name="Connettore 1 174">
            <a:extLst>
              <a:ext uri="{FF2B5EF4-FFF2-40B4-BE49-F238E27FC236}">
                <a16:creationId xmlns:a16="http://schemas.microsoft.com/office/drawing/2014/main" id="{921627C6-4F7F-BB70-6574-C187019309F2}"/>
              </a:ext>
            </a:extLst>
          </p:cNvPr>
          <p:cNvCxnSpPr>
            <a:cxnSpLocks/>
            <a:stCxn id="174" idx="6"/>
            <a:endCxn id="172" idx="2"/>
          </p:cNvCxnSpPr>
          <p:nvPr/>
        </p:nvCxnSpPr>
        <p:spPr>
          <a:xfrm flipV="1">
            <a:off x="10017079" y="33030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2A89E8-D47D-42E0-71AE-A64C33F84211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A41D6A-998A-A5BE-4E07-A405A885F995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EC7804-D23C-7DB2-AF59-2445A9CC2ACD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F10830-487E-7331-049F-A8190CD5B894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340</Words>
  <Application>Microsoft Macintosh PowerPoint</Application>
  <PresentationFormat>Widescreen</PresentationFormat>
  <Paragraphs>233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(Multihead Attention Unet)</vt:lpstr>
      <vt:lpstr>Presentazione standard di PowerPoint</vt:lpstr>
      <vt:lpstr>UNet for super-resolution 4 (Multihead 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60</cp:revision>
  <dcterms:created xsi:type="dcterms:W3CDTF">2024-03-05T19:18:35Z</dcterms:created>
  <dcterms:modified xsi:type="dcterms:W3CDTF">2024-04-26T16:22:39Z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