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9" r:id="rId4"/>
    <p:sldId id="260" r:id="rId5"/>
    <p:sldId id="263" r:id="rId6"/>
    <p:sldId id="262" r:id="rId7"/>
    <p:sldId id="261" r:id="rId8"/>
    <p:sldId id="265" r:id="rId9"/>
    <p:sldId id="266" r:id="rId10"/>
    <p:sldId id="271" r:id="rId11"/>
    <p:sldId id="272" r:id="rId12"/>
    <p:sldId id="273" r:id="rId13"/>
    <p:sldId id="274" r:id="rId14"/>
    <p:sldId id="269" r:id="rId15"/>
    <p:sldId id="270" r:id="rId16"/>
    <p:sldId id="275" r:id="rId17"/>
    <p:sldId id="276" r:id="rId18"/>
    <p:sldId id="278" r:id="rId19"/>
    <p:sldId id="279" r:id="rId20"/>
    <p:sldId id="281" r:id="rId21"/>
    <p:sldId id="280" r:id="rId2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1100"/>
    <a:srgbClr val="FF7E79"/>
    <a:srgbClr val="FFFD78"/>
    <a:srgbClr val="009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/>
    <p:restoredTop sz="94541"/>
  </p:normalViewPr>
  <p:slideViewPr>
    <p:cSldViewPr snapToGrid="0">
      <p:cViewPr varScale="1">
        <p:scale>
          <a:sx n="124" d="100"/>
          <a:sy n="124" d="100"/>
        </p:scale>
        <p:origin x="10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A7101E-77CC-774B-8B89-8BCF5404A3E1}" type="datetimeFigureOut">
              <a:rPr lang="it-IT" smtClean="0"/>
              <a:t>20/06/24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D5AEE-6E63-4A40-87A8-9845A151888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3826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D5AEE-6E63-4A40-87A8-9845A1518880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8810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D5AEE-6E63-4A40-87A8-9845A1518880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0154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9DDB32-CE72-1B76-0C20-F3BEAB1F4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4334C80-D1ED-497E-DCB6-CF5238F02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B141D71-88A2-03E7-A994-ACBEFFCF7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20/06/24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E50A64B-1D70-D27B-1318-46AB4FA4C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A2390C9-F4B2-FCD9-BD01-7D1D587BA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3606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D9CE63-6802-4B7D-A9B1-57763A25F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C88249D-3C2B-5910-955B-BD9A1011B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B7D9598-0A2C-E902-5FDE-BB0457089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20/06/24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BF58ED-91D5-213D-00CE-6FF36D9C0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94AEDAD-38F0-8C0E-1C6C-7290F2FF8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7556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1546BE8-9B50-CF8B-4F2C-C882390CB2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95086B9-3AB5-96D5-6917-246CD78AA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62630A3-42F5-89B8-304A-1C359C512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20/06/24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E6029C6-6902-4EC3-DF3F-FF71FF0CD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A0BC3C-F35B-F94E-A5D5-10AB99EF1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3796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D7B7A0-8063-8B08-BC7A-DE472EA57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9E94E3-D374-5DB1-228C-D280B8CA6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6DCF987-21A7-F6CD-16E1-08C9E1C59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20/06/24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C7E7E1C-AC2A-F701-5D94-591246B84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2B89BA1-A0F6-CCC8-F6CB-3AFF2DF20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4208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F2CC8B-297A-2D6E-D01D-B6AF33418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523BC21-2B57-BA47-794B-5354A6082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7814868-C92C-9D57-FC1B-458FB10E5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20/06/24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C38B2D-079B-4915-4EC2-5850864A5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6D86F5-DD2D-2D9E-4E8E-A5011277C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6713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CE7B11-5454-6FCB-D469-4036CB367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299643-6E36-C703-79A8-23F17B145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6B3D37B-77BB-026C-6FCA-7820180BA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0C60158-1B11-C3A5-37DB-AA1D72848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20/06/24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378E22A-D371-2E17-A7A7-AFB94FD8F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5D57361-39C2-135F-907B-780321DC9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3148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EDF343-7A3F-B91A-34CC-5BBBC44B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C6276E1-0EDF-97B2-85DD-1B40F0608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B720A87-9162-B4D3-B669-597559766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FB5711F-C733-DEA0-76CB-E9E5CCDB2B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65A621F-1847-5FD8-70B1-B283F29530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573B95C-4197-876B-AE00-5D3E49959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20/06/24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012EFF4-68D6-AE31-CDAB-7C73C25FA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D3A63AB-6F16-07AE-C985-919B11F6F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9625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2357A3-D902-50E5-9F30-0F5AC1D1D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E2EEDDA-65DC-0DB3-D52D-E16010F7E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20/06/24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A085BD8-CF9A-45BF-1F2A-5ABB70F6B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09DEDE0-5494-C35A-2ABA-6584B0D77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2405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1CF9377-D6CB-7D49-4CA8-C245C9AAB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20/06/24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7863533-E3DF-541B-E0AF-6D0E3D5F3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3404109-7246-3D82-C217-924E4E29E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490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6B03CD-E7CC-6FA0-5717-40018AE10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ED8B66-8C1E-275D-1129-7435EA39F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5D17C05-D4A0-D932-31FB-847330844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AC49C3D-7F10-4B43-2F6A-FC2B088E4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20/06/24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5A3EAD4-F2F6-DCE7-11A2-31B92C349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35E2866-BA3C-7807-2CEB-0E1EF5ECB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9607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A84F0F-945D-99E7-F363-79C23D5C6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7D15063-B575-31AC-33AF-F7B3C45EEF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BECE352-745B-6349-973C-2EB7BCBF1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2A23ED2-69DF-92D9-2693-CDA612753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20/06/24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E662696-75A6-56B6-94C8-04C73D027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9635175-28FA-4546-E824-BB4916604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3530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1F853DA-20AD-447F-7B69-5E2C6AB0B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7A422E2-98FE-61E9-D23E-D7EFF57AD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9A810B1-5B6E-BB34-0C6F-789FA38B35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5283D2-C903-3141-AE1B-7D2BA63A2436}" type="datetimeFigureOut">
              <a:rPr lang="it-IT" smtClean="0"/>
              <a:t>20/06/24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2D71B79-1CEF-63F5-DBB6-9C33310593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5574879-0D96-37EF-0215-32605F8112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466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UNet</a:t>
            </a:r>
            <a:r>
              <a:rPr lang="it-IT" dirty="0"/>
              <a:t> base (no super-</a:t>
            </a:r>
            <a:r>
              <a:rPr lang="it-IT" dirty="0" err="1"/>
              <a:t>resolution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18563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UNet</a:t>
            </a:r>
            <a:r>
              <a:rPr lang="it-IT" dirty="0"/>
              <a:t> for super-</a:t>
            </a:r>
            <a:r>
              <a:rPr lang="it-IT" dirty="0" err="1"/>
              <a:t>resolution</a:t>
            </a:r>
            <a:r>
              <a:rPr lang="it-IT" dirty="0"/>
              <a:t> 3</a:t>
            </a:r>
            <a:br>
              <a:rPr lang="it-IT" dirty="0"/>
            </a:br>
            <a:r>
              <a:rPr lang="it-IT" dirty="0"/>
              <a:t>(</a:t>
            </a:r>
            <a:r>
              <a:rPr lang="it-IT" dirty="0" err="1"/>
              <a:t>Residual</a:t>
            </a:r>
            <a:r>
              <a:rPr lang="it-IT" dirty="0"/>
              <a:t> </a:t>
            </a:r>
            <a:r>
              <a:rPr lang="it-IT" dirty="0" err="1"/>
              <a:t>Attention</a:t>
            </a:r>
            <a:r>
              <a:rPr lang="it-IT" dirty="0"/>
              <a:t> </a:t>
            </a:r>
            <a:r>
              <a:rPr lang="it-IT" dirty="0" err="1"/>
              <a:t>Unet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19645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89325448-9CDB-3DFA-B237-1F17DD160F38}"/>
              </a:ext>
            </a:extLst>
          </p:cNvPr>
          <p:cNvSpPr/>
          <p:nvPr/>
        </p:nvSpPr>
        <p:spPr>
          <a:xfrm>
            <a:off x="1706124" y="2071002"/>
            <a:ext cx="2706309" cy="27017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45" name="Rettangolo 244">
            <a:extLst>
              <a:ext uri="{FF2B5EF4-FFF2-40B4-BE49-F238E27FC236}">
                <a16:creationId xmlns:a16="http://schemas.microsoft.com/office/drawing/2014/main" id="{BDD3CC7E-776D-B4F3-25CE-4673B281A632}"/>
              </a:ext>
            </a:extLst>
          </p:cNvPr>
          <p:cNvSpPr/>
          <p:nvPr/>
        </p:nvSpPr>
        <p:spPr>
          <a:xfrm>
            <a:off x="7200243" y="1758975"/>
            <a:ext cx="2461608" cy="27017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stCxn id="101" idx="0"/>
            <a:endCxn id="98" idx="2"/>
          </p:cNvCxnSpPr>
          <p:nvPr/>
        </p:nvCxnSpPr>
        <p:spPr>
          <a:xfrm>
            <a:off x="4798486" y="3064639"/>
            <a:ext cx="147904" cy="1457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6711471" y="1338980"/>
            <a:ext cx="125981" cy="10412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5795704" y="1359974"/>
            <a:ext cx="73505" cy="10432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4981617" y="1362299"/>
            <a:ext cx="82078" cy="10059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185558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</p:cNvCxnSpPr>
          <p:nvPr/>
        </p:nvCxnSpPr>
        <p:spPr>
          <a:xfrm>
            <a:off x="603004" y="3238097"/>
            <a:ext cx="213036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ettangolo 35">
            <a:extLst>
              <a:ext uri="{FF2B5EF4-FFF2-40B4-BE49-F238E27FC236}">
                <a16:creationId xmlns:a16="http://schemas.microsoft.com/office/drawing/2014/main" id="{320D5DE2-014E-E7BB-B00D-05434708D234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9AD9D1B4-478E-1017-C894-26152C6A260A}"/>
              </a:ext>
            </a:extLst>
          </p:cNvPr>
          <p:cNvCxnSpPr>
            <a:cxnSpLocks/>
          </p:cNvCxnSpPr>
          <p:nvPr/>
        </p:nvCxnSpPr>
        <p:spPr>
          <a:xfrm>
            <a:off x="1326868" y="3222335"/>
            <a:ext cx="368913" cy="787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806B8F-5449-09BE-DA82-2BD80A4AAC40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0390E3-D428-78E3-0C9C-934C838FD7D6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0164F5-9730-F058-C4F0-A0B9C572C9B5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320681-DF1A-6AC0-30B5-D70E7F5093A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AC9600-8005-3601-EA1B-2B8C6E9A4A7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94ECCB4-8599-5752-7CE2-7EEB528F122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stCxn id="41" idx="3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6" name="Immagine 65">
            <a:extLst>
              <a:ext uri="{FF2B5EF4-FFF2-40B4-BE49-F238E27FC236}">
                <a16:creationId xmlns:a16="http://schemas.microsoft.com/office/drawing/2014/main" id="{D359820B-5970-ACC9-D4D9-24393F7DC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4" y="1510599"/>
            <a:ext cx="584200" cy="596900"/>
          </a:xfrm>
          <a:prstGeom prst="rect">
            <a:avLst/>
          </a:prstGeom>
        </p:spPr>
      </p:pic>
      <p:sp>
        <p:nvSpPr>
          <p:cNvPr id="67" name="Rettangolo 66">
            <a:extLst>
              <a:ext uri="{FF2B5EF4-FFF2-40B4-BE49-F238E27FC236}">
                <a16:creationId xmlns:a16="http://schemas.microsoft.com/office/drawing/2014/main" id="{1F01C0E8-57DD-BB4F-8117-4E135810AD19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40EEB9E2-0C73-8D15-BF48-507D04EC671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603004" y="1702713"/>
            <a:ext cx="356066" cy="11802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OR 68">
            <a:extLst>
              <a:ext uri="{FF2B5EF4-FFF2-40B4-BE49-F238E27FC236}">
                <a16:creationId xmlns:a16="http://schemas.microsoft.com/office/drawing/2014/main" id="{F54BB4BA-D89C-5E15-D03C-876321873DE6}"/>
              </a:ext>
            </a:extLst>
          </p:cNvPr>
          <p:cNvSpPr/>
          <p:nvPr/>
        </p:nvSpPr>
        <p:spPr>
          <a:xfrm>
            <a:off x="1178217" y="316557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endCxn id="69" idx="4"/>
          </p:cNvCxnSpPr>
          <p:nvPr/>
        </p:nvCxnSpPr>
        <p:spPr>
          <a:xfrm flipV="1">
            <a:off x="1110200" y="3354432"/>
            <a:ext cx="158485" cy="1383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09A76F9-C34B-00BE-DB85-76E2C8E54859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 flipH="1">
            <a:off x="1032986" y="1936714"/>
            <a:ext cx="365703" cy="2637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Immagine 72">
            <a:extLst>
              <a:ext uri="{FF2B5EF4-FFF2-40B4-BE49-F238E27FC236}">
                <a16:creationId xmlns:a16="http://schemas.microsoft.com/office/drawing/2014/main" id="{E75DF447-548E-FC4E-867B-C090FF41D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  <p:sp>
        <p:nvSpPr>
          <p:cNvPr id="74" name="Rettangolo 73">
            <a:extLst>
              <a:ext uri="{FF2B5EF4-FFF2-40B4-BE49-F238E27FC236}">
                <a16:creationId xmlns:a16="http://schemas.microsoft.com/office/drawing/2014/main" id="{F6A15F35-25C9-44B2-921D-0DD7A530CEFB}"/>
              </a:ext>
            </a:extLst>
          </p:cNvPr>
          <p:cNvSpPr/>
          <p:nvPr/>
        </p:nvSpPr>
        <p:spPr>
          <a:xfrm>
            <a:off x="446432" y="2200455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30A6559E-2918-9387-A657-02447C268E8D}"/>
              </a:ext>
            </a:extLst>
          </p:cNvPr>
          <p:cNvCxnSpPr>
            <a:cxnSpLocks/>
            <a:stCxn id="4" idx="2"/>
            <a:endCxn id="69" idx="0"/>
          </p:cNvCxnSpPr>
          <p:nvPr/>
        </p:nvCxnSpPr>
        <p:spPr>
          <a:xfrm>
            <a:off x="1215837" y="2467315"/>
            <a:ext cx="52848" cy="6982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938C14FB-43CB-B6F2-53A0-57E162CF1ED6}"/>
              </a:ext>
            </a:extLst>
          </p:cNvPr>
          <p:cNvSpPr/>
          <p:nvPr/>
        </p:nvSpPr>
        <p:spPr>
          <a:xfrm>
            <a:off x="805178" y="2318806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F359FB94-553B-D29C-9567-EEC73A54C7FA}"/>
              </a:ext>
            </a:extLst>
          </p:cNvPr>
          <p:cNvCxnSpPr>
            <a:cxnSpLocks/>
            <a:stCxn id="98" idx="0"/>
            <a:endCxn id="102" idx="2"/>
          </p:cNvCxnSpPr>
          <p:nvPr/>
        </p:nvCxnSpPr>
        <p:spPr>
          <a:xfrm flipV="1">
            <a:off x="5181000" y="3122333"/>
            <a:ext cx="178125" cy="8806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00638BF2-314F-DD26-400A-AA7D7D1D1CAB}"/>
              </a:ext>
            </a:extLst>
          </p:cNvPr>
          <p:cNvSpPr/>
          <p:nvPr/>
        </p:nvSpPr>
        <p:spPr>
          <a:xfrm rot="5400000">
            <a:off x="5673131" y="293300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133" name="Connettore 2 132">
            <a:extLst>
              <a:ext uri="{FF2B5EF4-FFF2-40B4-BE49-F238E27FC236}">
                <a16:creationId xmlns:a16="http://schemas.microsoft.com/office/drawing/2014/main" id="{AB57261E-45B6-F426-7C55-D275D70D9094}"/>
              </a:ext>
            </a:extLst>
          </p:cNvPr>
          <p:cNvCxnSpPr>
            <a:cxnSpLocks/>
            <a:stCxn id="102" idx="0"/>
            <a:endCxn id="97" idx="2"/>
          </p:cNvCxnSpPr>
          <p:nvPr/>
        </p:nvCxnSpPr>
        <p:spPr>
          <a:xfrm>
            <a:off x="5600212" y="3122333"/>
            <a:ext cx="151692" cy="1230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Connettore 2 135">
            <a:extLst>
              <a:ext uri="{FF2B5EF4-FFF2-40B4-BE49-F238E27FC236}">
                <a16:creationId xmlns:a16="http://schemas.microsoft.com/office/drawing/2014/main" id="{57B7A365-30A7-9013-970D-DB9BF11829DA}"/>
              </a:ext>
            </a:extLst>
          </p:cNvPr>
          <p:cNvCxnSpPr>
            <a:cxnSpLocks/>
            <a:stCxn id="97" idx="0"/>
            <a:endCxn id="130" idx="2"/>
          </p:cNvCxnSpPr>
          <p:nvPr/>
        </p:nvCxnSpPr>
        <p:spPr>
          <a:xfrm flipV="1">
            <a:off x="5986514" y="3053553"/>
            <a:ext cx="173961" cy="1918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Connettore 2 144">
            <a:extLst>
              <a:ext uri="{FF2B5EF4-FFF2-40B4-BE49-F238E27FC236}">
                <a16:creationId xmlns:a16="http://schemas.microsoft.com/office/drawing/2014/main" id="{A100344A-41FD-CF85-8277-84BF53C143FA}"/>
              </a:ext>
            </a:extLst>
          </p:cNvPr>
          <p:cNvCxnSpPr>
            <a:cxnSpLocks/>
            <a:stCxn id="130" idx="0"/>
          </p:cNvCxnSpPr>
          <p:nvPr/>
        </p:nvCxnSpPr>
        <p:spPr>
          <a:xfrm>
            <a:off x="6401562" y="3053553"/>
            <a:ext cx="192604" cy="1687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7" name="Connettore 2 156">
            <a:extLst>
              <a:ext uri="{FF2B5EF4-FFF2-40B4-BE49-F238E27FC236}">
                <a16:creationId xmlns:a16="http://schemas.microsoft.com/office/drawing/2014/main" id="{2AB14283-9128-DAD3-15C2-96F2F5138F63}"/>
              </a:ext>
            </a:extLst>
          </p:cNvPr>
          <p:cNvCxnSpPr>
            <a:cxnSpLocks/>
            <a:endCxn id="158" idx="2"/>
          </p:cNvCxnSpPr>
          <p:nvPr/>
        </p:nvCxnSpPr>
        <p:spPr>
          <a:xfrm>
            <a:off x="8233295" y="3109852"/>
            <a:ext cx="268041" cy="51958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Rettangolo 157">
            <a:extLst>
              <a:ext uri="{FF2B5EF4-FFF2-40B4-BE49-F238E27FC236}">
                <a16:creationId xmlns:a16="http://schemas.microsoft.com/office/drawing/2014/main" id="{AA266ECD-1C1E-FB6E-9F66-373EA8560821}"/>
              </a:ext>
            </a:extLst>
          </p:cNvPr>
          <p:cNvSpPr/>
          <p:nvPr/>
        </p:nvSpPr>
        <p:spPr>
          <a:xfrm rot="5400000">
            <a:off x="8121620" y="3510731"/>
            <a:ext cx="996833" cy="23740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2" name="Connettore 4 161">
            <a:extLst>
              <a:ext uri="{FF2B5EF4-FFF2-40B4-BE49-F238E27FC236}">
                <a16:creationId xmlns:a16="http://schemas.microsoft.com/office/drawing/2014/main" id="{589A67E0-1D4D-6B38-7FB1-805735FD5B35}"/>
              </a:ext>
            </a:extLst>
          </p:cNvPr>
          <p:cNvCxnSpPr>
            <a:cxnSpLocks/>
            <a:stCxn id="97" idx="3"/>
            <a:endCxn id="158" idx="3"/>
          </p:cNvCxnSpPr>
          <p:nvPr/>
        </p:nvCxnSpPr>
        <p:spPr>
          <a:xfrm rot="16200000" flipH="1">
            <a:off x="7224465" y="2732276"/>
            <a:ext cx="40317" cy="2750828"/>
          </a:xfrm>
          <a:prstGeom prst="bentConnector3">
            <a:avLst>
              <a:gd name="adj1" fmla="val 21764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Rettangolo 167">
            <a:extLst>
              <a:ext uri="{FF2B5EF4-FFF2-40B4-BE49-F238E27FC236}">
                <a16:creationId xmlns:a16="http://schemas.microsoft.com/office/drawing/2014/main" id="{E8E57290-1679-3B6B-CDC8-42592DAA0D30}"/>
              </a:ext>
            </a:extLst>
          </p:cNvPr>
          <p:cNvSpPr/>
          <p:nvPr/>
        </p:nvSpPr>
        <p:spPr>
          <a:xfrm rot="5400000">
            <a:off x="8084735" y="2429103"/>
            <a:ext cx="1035986" cy="2054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Upsample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191" name="Connettore 4 190">
            <a:extLst>
              <a:ext uri="{FF2B5EF4-FFF2-40B4-BE49-F238E27FC236}">
                <a16:creationId xmlns:a16="http://schemas.microsoft.com/office/drawing/2014/main" id="{95BE99C8-8D3E-A8C2-C0AB-477F5D2592DC}"/>
              </a:ext>
            </a:extLst>
          </p:cNvPr>
          <p:cNvCxnSpPr>
            <a:cxnSpLocks/>
            <a:endCxn id="168" idx="1"/>
          </p:cNvCxnSpPr>
          <p:nvPr/>
        </p:nvCxnSpPr>
        <p:spPr>
          <a:xfrm flipV="1">
            <a:off x="6827208" y="2013816"/>
            <a:ext cx="1775520" cy="514612"/>
          </a:xfrm>
          <a:prstGeom prst="bentConnector4">
            <a:avLst>
              <a:gd name="adj1" fmla="val 12279"/>
              <a:gd name="adj2" fmla="val 19295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Rettangolo 202">
            <a:extLst>
              <a:ext uri="{FF2B5EF4-FFF2-40B4-BE49-F238E27FC236}">
                <a16:creationId xmlns:a16="http://schemas.microsoft.com/office/drawing/2014/main" id="{639B51B5-128A-67A4-A4A2-C06BEC579376}"/>
              </a:ext>
            </a:extLst>
          </p:cNvPr>
          <p:cNvSpPr/>
          <p:nvPr/>
        </p:nvSpPr>
        <p:spPr>
          <a:xfrm rot="5400000">
            <a:off x="8343655" y="304927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211" name="Connettore 2 210">
            <a:extLst>
              <a:ext uri="{FF2B5EF4-FFF2-40B4-BE49-F238E27FC236}">
                <a16:creationId xmlns:a16="http://schemas.microsoft.com/office/drawing/2014/main" id="{5FFBE1F7-CEDE-5338-5CFE-498F59FCE93C}"/>
              </a:ext>
            </a:extLst>
          </p:cNvPr>
          <p:cNvCxnSpPr>
            <a:cxnSpLocks/>
            <a:stCxn id="168" idx="0"/>
            <a:endCxn id="203" idx="2"/>
          </p:cNvCxnSpPr>
          <p:nvPr/>
        </p:nvCxnSpPr>
        <p:spPr>
          <a:xfrm>
            <a:off x="8705434" y="2531809"/>
            <a:ext cx="208889" cy="634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Connettore 2 216">
            <a:extLst>
              <a:ext uri="{FF2B5EF4-FFF2-40B4-BE49-F238E27FC236}">
                <a16:creationId xmlns:a16="http://schemas.microsoft.com/office/drawing/2014/main" id="{C809AF82-FD35-E01A-B20C-BF8A04F295C3}"/>
              </a:ext>
            </a:extLst>
          </p:cNvPr>
          <p:cNvCxnSpPr>
            <a:cxnSpLocks/>
            <a:stCxn id="158" idx="0"/>
            <a:endCxn id="203" idx="2"/>
          </p:cNvCxnSpPr>
          <p:nvPr/>
        </p:nvCxnSpPr>
        <p:spPr>
          <a:xfrm flipV="1">
            <a:off x="8738738" y="3166508"/>
            <a:ext cx="175585" cy="462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" name="Rettangolo 234">
            <a:extLst>
              <a:ext uri="{FF2B5EF4-FFF2-40B4-BE49-F238E27FC236}">
                <a16:creationId xmlns:a16="http://schemas.microsoft.com/office/drawing/2014/main" id="{4418B84B-C995-55CC-7E57-D5E5C38E64F4}"/>
              </a:ext>
            </a:extLst>
          </p:cNvPr>
          <p:cNvSpPr/>
          <p:nvPr/>
        </p:nvSpPr>
        <p:spPr>
          <a:xfrm rot="5400000">
            <a:off x="9004982" y="3106863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37" name="Connettore 2 236">
            <a:extLst>
              <a:ext uri="{FF2B5EF4-FFF2-40B4-BE49-F238E27FC236}">
                <a16:creationId xmlns:a16="http://schemas.microsoft.com/office/drawing/2014/main" id="{B1E3E41D-0746-01DC-9A09-3D3447C295AE}"/>
              </a:ext>
            </a:extLst>
          </p:cNvPr>
          <p:cNvCxnSpPr>
            <a:cxnSpLocks/>
            <a:stCxn id="203" idx="0"/>
            <a:endCxn id="235" idx="2"/>
          </p:cNvCxnSpPr>
          <p:nvPr/>
        </p:nvCxnSpPr>
        <p:spPr>
          <a:xfrm>
            <a:off x="9148782" y="3166508"/>
            <a:ext cx="192605" cy="14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Connettore 2 239">
            <a:extLst>
              <a:ext uri="{FF2B5EF4-FFF2-40B4-BE49-F238E27FC236}">
                <a16:creationId xmlns:a16="http://schemas.microsoft.com/office/drawing/2014/main" id="{0A69C63D-495E-5E1C-60AB-7EF909D04314}"/>
              </a:ext>
            </a:extLst>
          </p:cNvPr>
          <p:cNvCxnSpPr>
            <a:cxnSpLocks/>
          </p:cNvCxnSpPr>
          <p:nvPr/>
        </p:nvCxnSpPr>
        <p:spPr>
          <a:xfrm flipH="1">
            <a:off x="8624162" y="1346993"/>
            <a:ext cx="208015" cy="6643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7" name="CasellaDiTesto 246">
            <a:extLst>
              <a:ext uri="{FF2B5EF4-FFF2-40B4-BE49-F238E27FC236}">
                <a16:creationId xmlns:a16="http://schemas.microsoft.com/office/drawing/2014/main" id="{75F4E109-B7C0-A785-FEE6-B99B592F257C}"/>
              </a:ext>
            </a:extLst>
          </p:cNvPr>
          <p:cNvSpPr txBox="1"/>
          <p:nvPr/>
        </p:nvSpPr>
        <p:spPr>
          <a:xfrm>
            <a:off x="8156806" y="4117735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48" name="Rettangolo 247">
            <a:extLst>
              <a:ext uri="{FF2B5EF4-FFF2-40B4-BE49-F238E27FC236}">
                <a16:creationId xmlns:a16="http://schemas.microsoft.com/office/drawing/2014/main" id="{A74B8C53-3982-196C-6E09-DE42E0F20451}"/>
              </a:ext>
            </a:extLst>
          </p:cNvPr>
          <p:cNvSpPr/>
          <p:nvPr/>
        </p:nvSpPr>
        <p:spPr>
          <a:xfrm rot="5400000">
            <a:off x="9545860" y="2920815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49" name="Rettangolo 248">
            <a:extLst>
              <a:ext uri="{FF2B5EF4-FFF2-40B4-BE49-F238E27FC236}">
                <a16:creationId xmlns:a16="http://schemas.microsoft.com/office/drawing/2014/main" id="{3FEF3946-1D4A-AEB1-DFBC-A82C74BB3E1B}"/>
              </a:ext>
            </a:extLst>
          </p:cNvPr>
          <p:cNvSpPr/>
          <p:nvPr/>
        </p:nvSpPr>
        <p:spPr>
          <a:xfrm rot="5400000">
            <a:off x="10313296" y="306632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52" name="Connettore 2 251">
            <a:extLst>
              <a:ext uri="{FF2B5EF4-FFF2-40B4-BE49-F238E27FC236}">
                <a16:creationId xmlns:a16="http://schemas.microsoft.com/office/drawing/2014/main" id="{798AEF9D-D8EB-2638-8A61-85E443D1ED97}"/>
              </a:ext>
            </a:extLst>
          </p:cNvPr>
          <p:cNvCxnSpPr>
            <a:cxnSpLocks/>
            <a:stCxn id="245" idx="3"/>
            <a:endCxn id="248" idx="2"/>
          </p:cNvCxnSpPr>
          <p:nvPr/>
        </p:nvCxnSpPr>
        <p:spPr>
          <a:xfrm flipV="1">
            <a:off x="9661851" y="3037517"/>
            <a:ext cx="711208" cy="72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Connettore 2 254">
            <a:extLst>
              <a:ext uri="{FF2B5EF4-FFF2-40B4-BE49-F238E27FC236}">
                <a16:creationId xmlns:a16="http://schemas.microsoft.com/office/drawing/2014/main" id="{16A90D91-2847-4014-2A5C-42EC546119D6}"/>
              </a:ext>
            </a:extLst>
          </p:cNvPr>
          <p:cNvCxnSpPr>
            <a:cxnSpLocks/>
            <a:stCxn id="248" idx="0"/>
            <a:endCxn id="249" idx="2"/>
          </p:cNvCxnSpPr>
          <p:nvPr/>
        </p:nvCxnSpPr>
        <p:spPr>
          <a:xfrm>
            <a:off x="10606461" y="3037517"/>
            <a:ext cx="534034" cy="145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Connettore 2 257">
            <a:extLst>
              <a:ext uri="{FF2B5EF4-FFF2-40B4-BE49-F238E27FC236}">
                <a16:creationId xmlns:a16="http://schemas.microsoft.com/office/drawing/2014/main" id="{C206AEFD-B6FD-F8B3-D0F7-EEF4B1768134}"/>
              </a:ext>
            </a:extLst>
          </p:cNvPr>
          <p:cNvCxnSpPr>
            <a:cxnSpLocks/>
            <a:endCxn id="248" idx="1"/>
          </p:cNvCxnSpPr>
          <p:nvPr/>
        </p:nvCxnSpPr>
        <p:spPr>
          <a:xfrm flipH="1">
            <a:off x="10489760" y="1355685"/>
            <a:ext cx="193962" cy="73793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0" name="Connettore 2 259">
            <a:extLst>
              <a:ext uri="{FF2B5EF4-FFF2-40B4-BE49-F238E27FC236}">
                <a16:creationId xmlns:a16="http://schemas.microsoft.com/office/drawing/2014/main" id="{A6F5C366-0AEE-4025-A3C6-207018A99D84}"/>
              </a:ext>
            </a:extLst>
          </p:cNvPr>
          <p:cNvCxnSpPr>
            <a:cxnSpLocks/>
            <a:endCxn id="249" idx="1"/>
          </p:cNvCxnSpPr>
          <p:nvPr/>
        </p:nvCxnSpPr>
        <p:spPr>
          <a:xfrm flipH="1">
            <a:off x="11257196" y="1350149"/>
            <a:ext cx="420430" cy="8889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5" name="Connettore 4 274">
            <a:extLst>
              <a:ext uri="{FF2B5EF4-FFF2-40B4-BE49-F238E27FC236}">
                <a16:creationId xmlns:a16="http://schemas.microsoft.com/office/drawing/2014/main" id="{EE9BCD7E-8EFC-6FDA-1062-BC66595EA4AC}"/>
              </a:ext>
            </a:extLst>
          </p:cNvPr>
          <p:cNvCxnSpPr>
            <a:cxnSpLocks/>
          </p:cNvCxnSpPr>
          <p:nvPr/>
        </p:nvCxnSpPr>
        <p:spPr>
          <a:xfrm>
            <a:off x="9678780" y="1820058"/>
            <a:ext cx="820866" cy="299696"/>
          </a:xfrm>
          <a:prstGeom prst="bentConnector3">
            <a:avLst>
              <a:gd name="adj1" fmla="val 961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Connettore 4 285">
            <a:extLst>
              <a:ext uri="{FF2B5EF4-FFF2-40B4-BE49-F238E27FC236}">
                <a16:creationId xmlns:a16="http://schemas.microsoft.com/office/drawing/2014/main" id="{A6B982BD-40F1-2D0C-4B0C-1C43531B8323}"/>
              </a:ext>
            </a:extLst>
          </p:cNvPr>
          <p:cNvCxnSpPr>
            <a:cxnSpLocks/>
            <a:endCxn id="249" idx="1"/>
          </p:cNvCxnSpPr>
          <p:nvPr/>
        </p:nvCxnSpPr>
        <p:spPr>
          <a:xfrm>
            <a:off x="10625114" y="2135452"/>
            <a:ext cx="632082" cy="1036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Connettore 4 307">
            <a:extLst>
              <a:ext uri="{FF2B5EF4-FFF2-40B4-BE49-F238E27FC236}">
                <a16:creationId xmlns:a16="http://schemas.microsoft.com/office/drawing/2014/main" id="{0412D2EA-AEFA-322F-18FD-A5C844FA5CD8}"/>
              </a:ext>
            </a:extLst>
          </p:cNvPr>
          <p:cNvCxnSpPr>
            <a:cxnSpLocks/>
            <a:stCxn id="98" idx="3"/>
            <a:endCxn id="248" idx="3"/>
          </p:cNvCxnSpPr>
          <p:nvPr/>
        </p:nvCxnSpPr>
        <p:spPr>
          <a:xfrm rot="5400000" flipH="1" flipV="1">
            <a:off x="7741167" y="1303943"/>
            <a:ext cx="71120" cy="5426065"/>
          </a:xfrm>
          <a:prstGeom prst="bentConnector3">
            <a:avLst>
              <a:gd name="adj1" fmla="val -174382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Connettore 4 310">
            <a:extLst>
              <a:ext uri="{FF2B5EF4-FFF2-40B4-BE49-F238E27FC236}">
                <a16:creationId xmlns:a16="http://schemas.microsoft.com/office/drawing/2014/main" id="{20382E50-067A-44AF-B6FB-33573EA76FC6}"/>
              </a:ext>
            </a:extLst>
          </p:cNvPr>
          <p:cNvCxnSpPr>
            <a:cxnSpLocks/>
            <a:stCxn id="12" idx="2"/>
            <a:endCxn id="249" idx="3"/>
          </p:cNvCxnSpPr>
          <p:nvPr/>
        </p:nvCxnSpPr>
        <p:spPr>
          <a:xfrm rot="5400000" flipH="1" flipV="1">
            <a:off x="7162567" y="693210"/>
            <a:ext cx="660914" cy="7528344"/>
          </a:xfrm>
          <a:prstGeom prst="bentConnector3">
            <a:avLst>
              <a:gd name="adj1" fmla="val -12630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ttangolo 318">
            <a:extLst>
              <a:ext uri="{FF2B5EF4-FFF2-40B4-BE49-F238E27FC236}">
                <a16:creationId xmlns:a16="http://schemas.microsoft.com/office/drawing/2014/main" id="{94933AD1-1B18-5096-7ED8-73D906B14805}"/>
              </a:ext>
            </a:extLst>
          </p:cNvPr>
          <p:cNvSpPr/>
          <p:nvPr/>
        </p:nvSpPr>
        <p:spPr>
          <a:xfrm rot="5400000">
            <a:off x="11059083" y="3049914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20" name="Connettore 2 319">
            <a:extLst>
              <a:ext uri="{FF2B5EF4-FFF2-40B4-BE49-F238E27FC236}">
                <a16:creationId xmlns:a16="http://schemas.microsoft.com/office/drawing/2014/main" id="{FB793541-6FC7-58EF-E6AA-3B69EEAE5C22}"/>
              </a:ext>
            </a:extLst>
          </p:cNvPr>
          <p:cNvCxnSpPr>
            <a:cxnSpLocks/>
            <a:stCxn id="249" idx="0"/>
            <a:endCxn id="319" idx="2"/>
          </p:cNvCxnSpPr>
          <p:nvPr/>
        </p:nvCxnSpPr>
        <p:spPr>
          <a:xfrm>
            <a:off x="11373897" y="3183026"/>
            <a:ext cx="303730" cy="19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ttangolo 96">
            <a:extLst>
              <a:ext uri="{FF2B5EF4-FFF2-40B4-BE49-F238E27FC236}">
                <a16:creationId xmlns:a16="http://schemas.microsoft.com/office/drawing/2014/main" id="{2577A70E-BF1B-338E-4476-46246D9833CA}"/>
              </a:ext>
            </a:extLst>
          </p:cNvPr>
          <p:cNvSpPr/>
          <p:nvPr/>
        </p:nvSpPr>
        <p:spPr>
          <a:xfrm rot="5400000">
            <a:off x="5027071" y="3128089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98" name="Rettangolo 97">
            <a:extLst>
              <a:ext uri="{FF2B5EF4-FFF2-40B4-BE49-F238E27FC236}">
                <a16:creationId xmlns:a16="http://schemas.microsoft.com/office/drawing/2014/main" id="{17E9251F-18CF-44D8-740C-BA7A1EF89255}"/>
              </a:ext>
            </a:extLst>
          </p:cNvPr>
          <p:cNvSpPr/>
          <p:nvPr/>
        </p:nvSpPr>
        <p:spPr>
          <a:xfrm rot="5400000">
            <a:off x="4221557" y="3093093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101" name="Rettangolo 100">
            <a:extLst>
              <a:ext uri="{FF2B5EF4-FFF2-40B4-BE49-F238E27FC236}">
                <a16:creationId xmlns:a16="http://schemas.microsoft.com/office/drawing/2014/main" id="{28F2BDCC-31FA-FEB9-03E8-7FF993041F2D}"/>
              </a:ext>
            </a:extLst>
          </p:cNvPr>
          <p:cNvSpPr/>
          <p:nvPr/>
        </p:nvSpPr>
        <p:spPr>
          <a:xfrm rot="5400000">
            <a:off x="4070055" y="2944095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02" name="Rettangolo 101">
            <a:extLst>
              <a:ext uri="{FF2B5EF4-FFF2-40B4-BE49-F238E27FC236}">
                <a16:creationId xmlns:a16="http://schemas.microsoft.com/office/drawing/2014/main" id="{6DB969F4-201E-6ED7-4C3D-10F3CA8F7CB3}"/>
              </a:ext>
            </a:extLst>
          </p:cNvPr>
          <p:cNvSpPr/>
          <p:nvPr/>
        </p:nvSpPr>
        <p:spPr>
          <a:xfrm rot="5400000">
            <a:off x="4871781" y="300178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37CF15E4-2966-70AB-5E23-F5FABEB13415}"/>
              </a:ext>
            </a:extLst>
          </p:cNvPr>
          <p:cNvSpPr/>
          <p:nvPr/>
        </p:nvSpPr>
        <p:spPr>
          <a:xfrm rot="5400000">
            <a:off x="5869333" y="310503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437032A8-A693-D39C-4B51-5CAABBFA8EBC}"/>
              </a:ext>
            </a:extLst>
          </p:cNvPr>
          <p:cNvSpPr/>
          <p:nvPr/>
        </p:nvSpPr>
        <p:spPr>
          <a:xfrm>
            <a:off x="3811017" y="644782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32F2EEF-AD89-0317-49AC-DA24A672B518}"/>
              </a:ext>
            </a:extLst>
          </p:cNvPr>
          <p:cNvSpPr txBox="1"/>
          <p:nvPr/>
        </p:nvSpPr>
        <p:spPr>
          <a:xfrm>
            <a:off x="5667383" y="633429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=</a:t>
            </a:r>
          </a:p>
        </p:txBody>
      </p:sp>
      <p:sp>
        <p:nvSpPr>
          <p:cNvPr id="77" name="Rettangolo 76">
            <a:extLst>
              <a:ext uri="{FF2B5EF4-FFF2-40B4-BE49-F238E27FC236}">
                <a16:creationId xmlns:a16="http://schemas.microsoft.com/office/drawing/2014/main" id="{929C6F6B-F510-2680-94E5-2144CD2532B0}"/>
              </a:ext>
            </a:extLst>
          </p:cNvPr>
          <p:cNvSpPr/>
          <p:nvPr/>
        </p:nvSpPr>
        <p:spPr>
          <a:xfrm>
            <a:off x="7428236" y="2153724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77">
            <a:extLst>
              <a:ext uri="{FF2B5EF4-FFF2-40B4-BE49-F238E27FC236}">
                <a16:creationId xmlns:a16="http://schemas.microsoft.com/office/drawing/2014/main" id="{419124EA-E157-FF31-EB5D-2E438E0B21EC}"/>
              </a:ext>
            </a:extLst>
          </p:cNvPr>
          <p:cNvSpPr/>
          <p:nvPr/>
        </p:nvSpPr>
        <p:spPr>
          <a:xfrm rot="5400000">
            <a:off x="7214777" y="2367181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79" name="Rettangolo 78">
            <a:extLst>
              <a:ext uri="{FF2B5EF4-FFF2-40B4-BE49-F238E27FC236}">
                <a16:creationId xmlns:a16="http://schemas.microsoft.com/office/drawing/2014/main" id="{994FE372-1694-C61A-3C66-1D126223B89D}"/>
              </a:ext>
            </a:extLst>
          </p:cNvPr>
          <p:cNvSpPr/>
          <p:nvPr/>
        </p:nvSpPr>
        <p:spPr>
          <a:xfrm rot="5400000">
            <a:off x="7477486" y="2980032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80" name="Rettangolo 79">
            <a:extLst>
              <a:ext uri="{FF2B5EF4-FFF2-40B4-BE49-F238E27FC236}">
                <a16:creationId xmlns:a16="http://schemas.microsoft.com/office/drawing/2014/main" id="{CC06DEA0-71CE-1EF6-429F-D6CB68743BF0}"/>
              </a:ext>
            </a:extLst>
          </p:cNvPr>
          <p:cNvSpPr/>
          <p:nvPr/>
        </p:nvSpPr>
        <p:spPr>
          <a:xfrm rot="5400000">
            <a:off x="7823426" y="3578015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6" name="Connettore 4 5">
            <a:extLst>
              <a:ext uri="{FF2B5EF4-FFF2-40B4-BE49-F238E27FC236}">
                <a16:creationId xmlns:a16="http://schemas.microsoft.com/office/drawing/2014/main" id="{E3339455-D683-1E91-E906-124EEB3FEB2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863770" y="2207415"/>
            <a:ext cx="551931" cy="1742103"/>
          </a:xfrm>
          <a:prstGeom prst="bentConnector3">
            <a:avLst>
              <a:gd name="adj1" fmla="val -44618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ttangolo 6">
            <a:extLst>
              <a:ext uri="{FF2B5EF4-FFF2-40B4-BE49-F238E27FC236}">
                <a16:creationId xmlns:a16="http://schemas.microsoft.com/office/drawing/2014/main" id="{0D61BDD9-1228-54A3-5AE7-70912F38C870}"/>
              </a:ext>
            </a:extLst>
          </p:cNvPr>
          <p:cNvSpPr/>
          <p:nvPr/>
        </p:nvSpPr>
        <p:spPr>
          <a:xfrm>
            <a:off x="1780985" y="5748172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C1D4CF4B-CD51-943F-B46B-9EB1B74D131D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01F7E8EB-F959-31FA-7A98-655D8E44D01B}"/>
              </a:ext>
            </a:extLst>
          </p:cNvPr>
          <p:cNvCxnSpPr>
            <a:cxnSpLocks/>
            <a:stCxn id="13" idx="6"/>
            <a:endCxn id="18" idx="1"/>
          </p:cNvCxnSpPr>
          <p:nvPr/>
        </p:nvCxnSpPr>
        <p:spPr>
          <a:xfrm>
            <a:off x="3101256" y="2708072"/>
            <a:ext cx="360920" cy="18263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AA7AC2C-18D6-0E2C-D4F8-77408D5B6E5F}"/>
              </a:ext>
            </a:extLst>
          </p:cNvPr>
          <p:cNvSpPr txBox="1"/>
          <p:nvPr/>
        </p:nvSpPr>
        <p:spPr>
          <a:xfrm>
            <a:off x="2976330" y="4356952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13" name="OR 12">
            <a:extLst>
              <a:ext uri="{FF2B5EF4-FFF2-40B4-BE49-F238E27FC236}">
                <a16:creationId xmlns:a16="http://schemas.microsoft.com/office/drawing/2014/main" id="{128E4750-5C6C-86D9-3D98-B25CA64BE107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69D2FAE6-FA64-FB8C-89D6-A690A38DA6B6}"/>
              </a:ext>
            </a:extLst>
          </p:cNvPr>
          <p:cNvSpPr/>
          <p:nvPr/>
        </p:nvSpPr>
        <p:spPr>
          <a:xfrm>
            <a:off x="1822557" y="215505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0D5863F8-C147-E6AE-C7BF-3DEF25ED9CB0}"/>
              </a:ext>
            </a:extLst>
          </p:cNvPr>
          <p:cNvSpPr/>
          <p:nvPr/>
        </p:nvSpPr>
        <p:spPr>
          <a:xfrm rot="5400000">
            <a:off x="1609098" y="236850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3FDBD589-098B-D2FE-684E-F589B9345208}"/>
              </a:ext>
            </a:extLst>
          </p:cNvPr>
          <p:cNvSpPr/>
          <p:nvPr/>
        </p:nvSpPr>
        <p:spPr>
          <a:xfrm rot="5400000">
            <a:off x="1871807" y="298135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79D10487-A8F0-6051-A6AA-3F97973AF08D}"/>
              </a:ext>
            </a:extLst>
          </p:cNvPr>
          <p:cNvSpPr/>
          <p:nvPr/>
        </p:nvSpPr>
        <p:spPr>
          <a:xfrm rot="5400000">
            <a:off x="2217747" y="357934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C23C0B04-3CA9-3989-C40E-BABA13142B30}"/>
              </a:ext>
            </a:extLst>
          </p:cNvPr>
          <p:cNvSpPr/>
          <p:nvPr/>
        </p:nvSpPr>
        <p:spPr>
          <a:xfrm>
            <a:off x="3462176" y="2195949"/>
            <a:ext cx="611353" cy="1389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44B74995-1E2C-513D-FA73-6ECA0DD18BD0}"/>
              </a:ext>
            </a:extLst>
          </p:cNvPr>
          <p:cNvSpPr/>
          <p:nvPr/>
        </p:nvSpPr>
        <p:spPr>
          <a:xfrm rot="5400000">
            <a:off x="3248717" y="240940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5C721546-9754-4739-ABFC-004F4BA9BA1C}"/>
              </a:ext>
            </a:extLst>
          </p:cNvPr>
          <p:cNvSpPr/>
          <p:nvPr/>
        </p:nvSpPr>
        <p:spPr>
          <a:xfrm rot="5400000">
            <a:off x="3511426" y="302225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cxnSp>
        <p:nvCxnSpPr>
          <p:cNvPr id="22" name="Connettore 7 21">
            <a:extLst>
              <a:ext uri="{FF2B5EF4-FFF2-40B4-BE49-F238E27FC236}">
                <a16:creationId xmlns:a16="http://schemas.microsoft.com/office/drawing/2014/main" id="{CA25DFE5-E62E-51AB-0C2A-2F48F1FE55B6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2872731" y="3909606"/>
            <a:ext cx="727658" cy="42024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ttangolo 22">
            <a:extLst>
              <a:ext uri="{FF2B5EF4-FFF2-40B4-BE49-F238E27FC236}">
                <a16:creationId xmlns:a16="http://schemas.microsoft.com/office/drawing/2014/main" id="{61F99D4D-A1A1-3A30-02A9-26808430B178}"/>
              </a:ext>
            </a:extLst>
          </p:cNvPr>
          <p:cNvSpPr/>
          <p:nvPr/>
        </p:nvSpPr>
        <p:spPr>
          <a:xfrm rot="5400000">
            <a:off x="3947296" y="3724945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67445EFE-D2B9-7F9E-A212-E608249B7C67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3690857" y="3594651"/>
            <a:ext cx="38631" cy="22052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OR 24">
            <a:extLst>
              <a:ext uri="{FF2B5EF4-FFF2-40B4-BE49-F238E27FC236}">
                <a16:creationId xmlns:a16="http://schemas.microsoft.com/office/drawing/2014/main" id="{E9528B18-5945-B680-5418-83D88F99B7F4}"/>
              </a:ext>
            </a:extLst>
          </p:cNvPr>
          <p:cNvSpPr/>
          <p:nvPr/>
        </p:nvSpPr>
        <p:spPr>
          <a:xfrm>
            <a:off x="3600389" y="3815177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6DBDCBDB-DFA6-320E-F132-B65E11196756}"/>
              </a:ext>
            </a:extLst>
          </p:cNvPr>
          <p:cNvCxnSpPr>
            <a:cxnSpLocks/>
            <a:stCxn id="25" idx="6"/>
            <a:endCxn id="23" idx="2"/>
          </p:cNvCxnSpPr>
          <p:nvPr/>
        </p:nvCxnSpPr>
        <p:spPr>
          <a:xfrm flipV="1">
            <a:off x="3781325" y="3877994"/>
            <a:ext cx="257258" cy="316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ttangolo 32">
            <a:extLst>
              <a:ext uri="{FF2B5EF4-FFF2-40B4-BE49-F238E27FC236}">
                <a16:creationId xmlns:a16="http://schemas.microsoft.com/office/drawing/2014/main" id="{9FE247B2-6DFA-32D3-C378-0C1D2E069603}"/>
              </a:ext>
            </a:extLst>
          </p:cNvPr>
          <p:cNvSpPr/>
          <p:nvPr/>
        </p:nvSpPr>
        <p:spPr>
          <a:xfrm rot="16200000">
            <a:off x="2090720" y="3835089"/>
            <a:ext cx="583962" cy="9804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E4A6B468-A432-0D35-9CFF-8375548A7A91}"/>
              </a:ext>
            </a:extLst>
          </p:cNvPr>
          <p:cNvSpPr/>
          <p:nvPr/>
        </p:nvSpPr>
        <p:spPr>
          <a:xfrm>
            <a:off x="1893355" y="4044815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B1AC39E2-3DDD-9DF8-CA26-19EFA69546F7}"/>
              </a:ext>
            </a:extLst>
          </p:cNvPr>
          <p:cNvSpPr/>
          <p:nvPr/>
        </p:nvSpPr>
        <p:spPr>
          <a:xfrm>
            <a:off x="2139889" y="4341615"/>
            <a:ext cx="733013" cy="27565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chemeClr val="tx1"/>
                </a:solidFill>
              </a:rPr>
              <a:t>Batch Norm</a:t>
            </a:r>
          </a:p>
        </p:txBody>
      </p:sp>
      <p:cxnSp>
        <p:nvCxnSpPr>
          <p:cNvPr id="54" name="Connettore 2 53">
            <a:extLst>
              <a:ext uri="{FF2B5EF4-FFF2-40B4-BE49-F238E27FC236}">
                <a16:creationId xmlns:a16="http://schemas.microsoft.com/office/drawing/2014/main" id="{FC1874A4-8680-9A3F-A7B7-D9D9F24D0AB8}"/>
              </a:ext>
            </a:extLst>
          </p:cNvPr>
          <p:cNvCxnSpPr>
            <a:cxnSpLocks/>
            <a:endCxn id="33" idx="0"/>
          </p:cNvCxnSpPr>
          <p:nvPr/>
        </p:nvCxnSpPr>
        <p:spPr>
          <a:xfrm flipV="1">
            <a:off x="1709931" y="4325293"/>
            <a:ext cx="182567" cy="18201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7753523A-2F47-FDA5-D1E0-A1249777E359}"/>
              </a:ext>
            </a:extLst>
          </p:cNvPr>
          <p:cNvCxnSpPr>
            <a:cxnSpLocks/>
            <a:stCxn id="8" idx="1"/>
            <a:endCxn id="14" idx="1"/>
          </p:cNvCxnSpPr>
          <p:nvPr/>
        </p:nvCxnSpPr>
        <p:spPr>
          <a:xfrm flipV="1">
            <a:off x="1706124" y="3070061"/>
            <a:ext cx="116433" cy="3518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6AE59F52-6BAA-FFA7-76DF-9FB5C9F8CCDC}"/>
              </a:ext>
            </a:extLst>
          </p:cNvPr>
          <p:cNvCxnSpPr>
            <a:cxnSpLocks/>
            <a:stCxn id="23" idx="1"/>
          </p:cNvCxnSpPr>
          <p:nvPr/>
        </p:nvCxnSpPr>
        <p:spPr>
          <a:xfrm flipV="1">
            <a:off x="4191632" y="3064639"/>
            <a:ext cx="365767" cy="56901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Connettore 2 91">
            <a:extLst>
              <a:ext uri="{FF2B5EF4-FFF2-40B4-BE49-F238E27FC236}">
                <a16:creationId xmlns:a16="http://schemas.microsoft.com/office/drawing/2014/main" id="{FEFE5D74-0EC8-6175-210A-0332DAC0FB31}"/>
              </a:ext>
            </a:extLst>
          </p:cNvPr>
          <p:cNvCxnSpPr>
            <a:cxnSpLocks/>
            <a:stCxn id="2" idx="0"/>
            <a:endCxn id="77" idx="1"/>
          </p:cNvCxnSpPr>
          <p:nvPr/>
        </p:nvCxnSpPr>
        <p:spPr>
          <a:xfrm flipV="1">
            <a:off x="6828776" y="3068735"/>
            <a:ext cx="599460" cy="153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Rettangolo 94">
            <a:extLst>
              <a:ext uri="{FF2B5EF4-FFF2-40B4-BE49-F238E27FC236}">
                <a16:creationId xmlns:a16="http://schemas.microsoft.com/office/drawing/2014/main" id="{EABD05F9-CE53-A663-71C4-76556F6F6787}"/>
              </a:ext>
            </a:extLst>
          </p:cNvPr>
          <p:cNvSpPr/>
          <p:nvPr/>
        </p:nvSpPr>
        <p:spPr>
          <a:xfrm>
            <a:off x="6230437" y="6453743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</p:spTree>
    <p:extLst>
      <p:ext uri="{BB962C8B-B14F-4D97-AF65-F5344CB8AC3E}">
        <p14:creationId xmlns:p14="http://schemas.microsoft.com/office/powerpoint/2010/main" val="3423689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UNet</a:t>
            </a:r>
            <a:r>
              <a:rPr lang="it-IT" dirty="0"/>
              <a:t> for super-</a:t>
            </a:r>
            <a:r>
              <a:rPr lang="it-IT" dirty="0" err="1"/>
              <a:t>resolution</a:t>
            </a:r>
            <a:r>
              <a:rPr lang="it-IT" dirty="0"/>
              <a:t> 3-bis</a:t>
            </a:r>
            <a:br>
              <a:rPr lang="it-IT" dirty="0"/>
            </a:br>
            <a:r>
              <a:rPr lang="it-IT" dirty="0"/>
              <a:t>(</a:t>
            </a:r>
            <a:r>
              <a:rPr lang="it-IT" dirty="0" err="1"/>
              <a:t>Residual</a:t>
            </a:r>
            <a:r>
              <a:rPr lang="it-IT" dirty="0"/>
              <a:t> </a:t>
            </a:r>
            <a:r>
              <a:rPr lang="it-IT" dirty="0" err="1"/>
              <a:t>Attention</a:t>
            </a:r>
            <a:r>
              <a:rPr lang="it-IT" dirty="0"/>
              <a:t> </a:t>
            </a:r>
            <a:r>
              <a:rPr lang="it-IT" dirty="0" err="1"/>
              <a:t>Unet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73285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ttangolo 57">
            <a:extLst>
              <a:ext uri="{FF2B5EF4-FFF2-40B4-BE49-F238E27FC236}">
                <a16:creationId xmlns:a16="http://schemas.microsoft.com/office/drawing/2014/main" id="{0FB8E8E0-5574-F7B1-9C9C-7FB44861A318}"/>
              </a:ext>
            </a:extLst>
          </p:cNvPr>
          <p:cNvSpPr/>
          <p:nvPr/>
        </p:nvSpPr>
        <p:spPr>
          <a:xfrm>
            <a:off x="7362733" y="1758975"/>
            <a:ext cx="2776923" cy="27017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2061CD18-99A2-37EA-3AEC-936650DBBAC2}"/>
              </a:ext>
            </a:extLst>
          </p:cNvPr>
          <p:cNvSpPr/>
          <p:nvPr/>
        </p:nvSpPr>
        <p:spPr>
          <a:xfrm>
            <a:off x="1706124" y="2071002"/>
            <a:ext cx="2706309" cy="27017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79E7B5DF-E4BA-D743-FB0D-1CAA3E06D786}"/>
              </a:ext>
            </a:extLst>
          </p:cNvPr>
          <p:cNvCxnSpPr>
            <a:cxnSpLocks/>
            <a:endCxn id="12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5C1137B8-D7D6-828C-4A4F-791739C0E144}"/>
              </a:ext>
            </a:extLst>
          </p:cNvPr>
          <p:cNvCxnSpPr>
            <a:cxnSpLocks/>
            <a:stCxn id="12" idx="6"/>
            <a:endCxn id="19" idx="1"/>
          </p:cNvCxnSpPr>
          <p:nvPr/>
        </p:nvCxnSpPr>
        <p:spPr>
          <a:xfrm>
            <a:off x="3101256" y="2708072"/>
            <a:ext cx="360920" cy="18263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E0FED41-A3E7-7E4B-A1DB-C9BECE102AB3}"/>
              </a:ext>
            </a:extLst>
          </p:cNvPr>
          <p:cNvSpPr txBox="1"/>
          <p:nvPr/>
        </p:nvSpPr>
        <p:spPr>
          <a:xfrm>
            <a:off x="2976330" y="4356952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12" name="OR 11">
            <a:extLst>
              <a:ext uri="{FF2B5EF4-FFF2-40B4-BE49-F238E27FC236}">
                <a16:creationId xmlns:a16="http://schemas.microsoft.com/office/drawing/2014/main" id="{E182EA52-0921-8A6A-9641-C5D16322242E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CCE9A5DC-2D4C-4862-D41C-22F0AD33077D}"/>
              </a:ext>
            </a:extLst>
          </p:cNvPr>
          <p:cNvSpPr/>
          <p:nvPr/>
        </p:nvSpPr>
        <p:spPr>
          <a:xfrm>
            <a:off x="1822557" y="215505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4020D262-03AD-8DCA-7ACA-4DAF6C21BFC9}"/>
              </a:ext>
            </a:extLst>
          </p:cNvPr>
          <p:cNvSpPr/>
          <p:nvPr/>
        </p:nvSpPr>
        <p:spPr>
          <a:xfrm rot="5400000">
            <a:off x="1609098" y="236850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DA9E7F57-D8EC-C3B7-B389-EE3202FBF11F}"/>
              </a:ext>
            </a:extLst>
          </p:cNvPr>
          <p:cNvSpPr/>
          <p:nvPr/>
        </p:nvSpPr>
        <p:spPr>
          <a:xfrm rot="5400000">
            <a:off x="1871807" y="298135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7F959E83-BC7D-0090-C50C-B405F647034D}"/>
              </a:ext>
            </a:extLst>
          </p:cNvPr>
          <p:cNvSpPr/>
          <p:nvPr/>
        </p:nvSpPr>
        <p:spPr>
          <a:xfrm rot="5400000">
            <a:off x="2217747" y="357934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853D9516-368F-35C7-77C3-BEC800501882}"/>
              </a:ext>
            </a:extLst>
          </p:cNvPr>
          <p:cNvSpPr/>
          <p:nvPr/>
        </p:nvSpPr>
        <p:spPr>
          <a:xfrm>
            <a:off x="3462176" y="2195949"/>
            <a:ext cx="611353" cy="1389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523817C6-03E6-5C01-F3CF-1072A1B68E75}"/>
              </a:ext>
            </a:extLst>
          </p:cNvPr>
          <p:cNvSpPr/>
          <p:nvPr/>
        </p:nvSpPr>
        <p:spPr>
          <a:xfrm rot="5400000">
            <a:off x="3248717" y="240940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5290FEBA-9D62-0BC4-B547-1CB83E4A1B66}"/>
              </a:ext>
            </a:extLst>
          </p:cNvPr>
          <p:cNvSpPr/>
          <p:nvPr/>
        </p:nvSpPr>
        <p:spPr>
          <a:xfrm rot="5400000">
            <a:off x="3511426" y="302225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cxnSp>
        <p:nvCxnSpPr>
          <p:cNvPr id="33" name="Connettore 7 32">
            <a:extLst>
              <a:ext uri="{FF2B5EF4-FFF2-40B4-BE49-F238E27FC236}">
                <a16:creationId xmlns:a16="http://schemas.microsoft.com/office/drawing/2014/main" id="{2B74D853-ACC2-84E1-625C-A8D21AFE6120}"/>
              </a:ext>
            </a:extLst>
          </p:cNvPr>
          <p:cNvCxnSpPr>
            <a:cxnSpLocks/>
            <a:endCxn id="45" idx="2"/>
          </p:cNvCxnSpPr>
          <p:nvPr/>
        </p:nvCxnSpPr>
        <p:spPr>
          <a:xfrm flipV="1">
            <a:off x="2872731" y="3909606"/>
            <a:ext cx="727658" cy="42024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ettangolo 33">
            <a:extLst>
              <a:ext uri="{FF2B5EF4-FFF2-40B4-BE49-F238E27FC236}">
                <a16:creationId xmlns:a16="http://schemas.microsoft.com/office/drawing/2014/main" id="{FDC265CD-6BE0-E7DD-F36A-C93F7040E932}"/>
              </a:ext>
            </a:extLst>
          </p:cNvPr>
          <p:cNvSpPr/>
          <p:nvPr/>
        </p:nvSpPr>
        <p:spPr>
          <a:xfrm rot="5400000">
            <a:off x="3947296" y="3724945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D9ECE102-6B9D-8A63-CEE0-D9E7842AD4A4}"/>
              </a:ext>
            </a:extLst>
          </p:cNvPr>
          <p:cNvCxnSpPr>
            <a:cxnSpLocks/>
            <a:endCxn id="45" idx="0"/>
          </p:cNvCxnSpPr>
          <p:nvPr/>
        </p:nvCxnSpPr>
        <p:spPr>
          <a:xfrm flipH="1">
            <a:off x="3690857" y="3594651"/>
            <a:ext cx="38631" cy="22052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OR 44">
            <a:extLst>
              <a:ext uri="{FF2B5EF4-FFF2-40B4-BE49-F238E27FC236}">
                <a16:creationId xmlns:a16="http://schemas.microsoft.com/office/drawing/2014/main" id="{465FCDEA-68BB-DCF9-4460-06B9044B109C}"/>
              </a:ext>
            </a:extLst>
          </p:cNvPr>
          <p:cNvSpPr/>
          <p:nvPr/>
        </p:nvSpPr>
        <p:spPr>
          <a:xfrm>
            <a:off x="3600389" y="3815177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70024185-4AE4-6E93-EAF9-2E46B30FA45E}"/>
              </a:ext>
            </a:extLst>
          </p:cNvPr>
          <p:cNvCxnSpPr>
            <a:cxnSpLocks/>
            <a:stCxn id="45" idx="6"/>
            <a:endCxn id="34" idx="2"/>
          </p:cNvCxnSpPr>
          <p:nvPr/>
        </p:nvCxnSpPr>
        <p:spPr>
          <a:xfrm flipV="1">
            <a:off x="3781325" y="3877994"/>
            <a:ext cx="257258" cy="316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Rettangolo 49">
            <a:extLst>
              <a:ext uri="{FF2B5EF4-FFF2-40B4-BE49-F238E27FC236}">
                <a16:creationId xmlns:a16="http://schemas.microsoft.com/office/drawing/2014/main" id="{E9AEDCF3-5A91-A3FC-1E20-6BA0C5E4AE5B}"/>
              </a:ext>
            </a:extLst>
          </p:cNvPr>
          <p:cNvSpPr/>
          <p:nvPr/>
        </p:nvSpPr>
        <p:spPr>
          <a:xfrm rot="16200000">
            <a:off x="2090720" y="3835089"/>
            <a:ext cx="583962" cy="9804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Rettangolo 50">
            <a:extLst>
              <a:ext uri="{FF2B5EF4-FFF2-40B4-BE49-F238E27FC236}">
                <a16:creationId xmlns:a16="http://schemas.microsoft.com/office/drawing/2014/main" id="{35B140E9-3670-D5E2-4E0A-16E97374D375}"/>
              </a:ext>
            </a:extLst>
          </p:cNvPr>
          <p:cNvSpPr/>
          <p:nvPr/>
        </p:nvSpPr>
        <p:spPr>
          <a:xfrm>
            <a:off x="1893355" y="4044815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52" name="Rettangolo 51">
            <a:extLst>
              <a:ext uri="{FF2B5EF4-FFF2-40B4-BE49-F238E27FC236}">
                <a16:creationId xmlns:a16="http://schemas.microsoft.com/office/drawing/2014/main" id="{BDAD59DE-0097-D940-227E-3EE9ED435B35}"/>
              </a:ext>
            </a:extLst>
          </p:cNvPr>
          <p:cNvSpPr/>
          <p:nvPr/>
        </p:nvSpPr>
        <p:spPr>
          <a:xfrm>
            <a:off x="2139889" y="4341615"/>
            <a:ext cx="733013" cy="27565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chemeClr val="tx1"/>
                </a:solidFill>
              </a:rPr>
              <a:t>Batch Norm</a:t>
            </a:r>
          </a:p>
        </p:txBody>
      </p:sp>
      <p:cxnSp>
        <p:nvCxnSpPr>
          <p:cNvPr id="54" name="Connettore 2 53">
            <a:extLst>
              <a:ext uri="{FF2B5EF4-FFF2-40B4-BE49-F238E27FC236}">
                <a16:creationId xmlns:a16="http://schemas.microsoft.com/office/drawing/2014/main" id="{84770E7D-BEA7-C03A-C204-471E77960367}"/>
              </a:ext>
            </a:extLst>
          </p:cNvPr>
          <p:cNvCxnSpPr>
            <a:cxnSpLocks/>
            <a:endCxn id="50" idx="0"/>
          </p:cNvCxnSpPr>
          <p:nvPr/>
        </p:nvCxnSpPr>
        <p:spPr>
          <a:xfrm flipV="1">
            <a:off x="1709931" y="4325293"/>
            <a:ext cx="182567" cy="18201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78767565-B58A-0481-918C-62F848349CF9}"/>
              </a:ext>
            </a:extLst>
          </p:cNvPr>
          <p:cNvCxnSpPr>
            <a:cxnSpLocks/>
            <a:stCxn id="6" idx="1"/>
            <a:endCxn id="14" idx="1"/>
          </p:cNvCxnSpPr>
          <p:nvPr/>
        </p:nvCxnSpPr>
        <p:spPr>
          <a:xfrm flipV="1">
            <a:off x="1706124" y="3070061"/>
            <a:ext cx="116433" cy="3518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stCxn id="101" idx="0"/>
            <a:endCxn id="98" idx="2"/>
          </p:cNvCxnSpPr>
          <p:nvPr/>
        </p:nvCxnSpPr>
        <p:spPr>
          <a:xfrm>
            <a:off x="4798486" y="3064639"/>
            <a:ext cx="147904" cy="1457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  <a:endCxn id="132" idx="1"/>
          </p:cNvCxnSpPr>
          <p:nvPr/>
        </p:nvCxnSpPr>
        <p:spPr>
          <a:xfrm flipH="1">
            <a:off x="6711471" y="1338980"/>
            <a:ext cx="125981" cy="10412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5795704" y="1359974"/>
            <a:ext cx="73505" cy="10432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4981617" y="1362299"/>
            <a:ext cx="82078" cy="10059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185558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</p:cNvCxnSpPr>
          <p:nvPr/>
        </p:nvCxnSpPr>
        <p:spPr>
          <a:xfrm>
            <a:off x="603004" y="3238097"/>
            <a:ext cx="213036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ettangolo 35">
            <a:extLst>
              <a:ext uri="{FF2B5EF4-FFF2-40B4-BE49-F238E27FC236}">
                <a16:creationId xmlns:a16="http://schemas.microsoft.com/office/drawing/2014/main" id="{320D5DE2-014E-E7BB-B00D-05434708D234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9AD9D1B4-478E-1017-C894-26152C6A260A}"/>
              </a:ext>
            </a:extLst>
          </p:cNvPr>
          <p:cNvCxnSpPr>
            <a:cxnSpLocks/>
          </p:cNvCxnSpPr>
          <p:nvPr/>
        </p:nvCxnSpPr>
        <p:spPr>
          <a:xfrm>
            <a:off x="1326868" y="3222335"/>
            <a:ext cx="368913" cy="787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806B8F-5449-09BE-DA82-2BD80A4AAC40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0390E3-D428-78E3-0C9C-934C838FD7D6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0164F5-9730-F058-C4F0-A0B9C572C9B5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320681-DF1A-6AC0-30B5-D70E7F5093A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AC9600-8005-3601-EA1B-2B8C6E9A4A7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94ECCB4-8599-5752-7CE2-7EEB528F122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stCxn id="41" idx="3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1E6A5631-3E87-D38C-3D07-8B25FE6DB594}"/>
              </a:ext>
            </a:extLst>
          </p:cNvPr>
          <p:cNvCxnSpPr>
            <a:cxnSpLocks/>
            <a:stCxn id="34" idx="1"/>
            <a:endCxn id="101" idx="2"/>
          </p:cNvCxnSpPr>
          <p:nvPr/>
        </p:nvCxnSpPr>
        <p:spPr>
          <a:xfrm flipV="1">
            <a:off x="4191632" y="3064639"/>
            <a:ext cx="365767" cy="56901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6" name="Immagine 65">
            <a:extLst>
              <a:ext uri="{FF2B5EF4-FFF2-40B4-BE49-F238E27FC236}">
                <a16:creationId xmlns:a16="http://schemas.microsoft.com/office/drawing/2014/main" id="{D359820B-5970-ACC9-D4D9-24393F7DC5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04" y="1510599"/>
            <a:ext cx="584200" cy="596900"/>
          </a:xfrm>
          <a:prstGeom prst="rect">
            <a:avLst/>
          </a:prstGeom>
        </p:spPr>
      </p:pic>
      <p:sp>
        <p:nvSpPr>
          <p:cNvPr id="67" name="Rettangolo 66">
            <a:extLst>
              <a:ext uri="{FF2B5EF4-FFF2-40B4-BE49-F238E27FC236}">
                <a16:creationId xmlns:a16="http://schemas.microsoft.com/office/drawing/2014/main" id="{1F01C0E8-57DD-BB4F-8117-4E135810AD19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40EEB9E2-0C73-8D15-BF48-507D04EC671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603004" y="1702713"/>
            <a:ext cx="356066" cy="11802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OR 68">
            <a:extLst>
              <a:ext uri="{FF2B5EF4-FFF2-40B4-BE49-F238E27FC236}">
                <a16:creationId xmlns:a16="http://schemas.microsoft.com/office/drawing/2014/main" id="{F54BB4BA-D89C-5E15-D03C-876321873DE6}"/>
              </a:ext>
            </a:extLst>
          </p:cNvPr>
          <p:cNvSpPr/>
          <p:nvPr/>
        </p:nvSpPr>
        <p:spPr>
          <a:xfrm>
            <a:off x="1178217" y="316557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endCxn id="69" idx="4"/>
          </p:cNvCxnSpPr>
          <p:nvPr/>
        </p:nvCxnSpPr>
        <p:spPr>
          <a:xfrm flipV="1">
            <a:off x="1110200" y="3354432"/>
            <a:ext cx="158485" cy="1383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09A76F9-C34B-00BE-DB85-76E2C8E54859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 flipH="1">
            <a:off x="1032986" y="1936714"/>
            <a:ext cx="365703" cy="2637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Immagine 72">
            <a:extLst>
              <a:ext uri="{FF2B5EF4-FFF2-40B4-BE49-F238E27FC236}">
                <a16:creationId xmlns:a16="http://schemas.microsoft.com/office/drawing/2014/main" id="{E75DF447-548E-FC4E-867B-C090FF41D6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  <p:sp>
        <p:nvSpPr>
          <p:cNvPr id="74" name="Rettangolo 73">
            <a:extLst>
              <a:ext uri="{FF2B5EF4-FFF2-40B4-BE49-F238E27FC236}">
                <a16:creationId xmlns:a16="http://schemas.microsoft.com/office/drawing/2014/main" id="{F6A15F35-25C9-44B2-921D-0DD7A530CEFB}"/>
              </a:ext>
            </a:extLst>
          </p:cNvPr>
          <p:cNvSpPr/>
          <p:nvPr/>
        </p:nvSpPr>
        <p:spPr>
          <a:xfrm>
            <a:off x="446432" y="2200455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30A6559E-2918-9387-A657-02447C268E8D}"/>
              </a:ext>
            </a:extLst>
          </p:cNvPr>
          <p:cNvCxnSpPr>
            <a:cxnSpLocks/>
            <a:stCxn id="4" idx="2"/>
            <a:endCxn id="69" idx="0"/>
          </p:cNvCxnSpPr>
          <p:nvPr/>
        </p:nvCxnSpPr>
        <p:spPr>
          <a:xfrm>
            <a:off x="1215837" y="2467315"/>
            <a:ext cx="52848" cy="6982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938C14FB-43CB-B6F2-53A0-57E162CF1ED6}"/>
              </a:ext>
            </a:extLst>
          </p:cNvPr>
          <p:cNvSpPr/>
          <p:nvPr/>
        </p:nvSpPr>
        <p:spPr>
          <a:xfrm>
            <a:off x="805178" y="2318806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F359FB94-553B-D29C-9567-EEC73A54C7FA}"/>
              </a:ext>
            </a:extLst>
          </p:cNvPr>
          <p:cNvCxnSpPr>
            <a:cxnSpLocks/>
            <a:stCxn id="98" idx="0"/>
            <a:endCxn id="102" idx="2"/>
          </p:cNvCxnSpPr>
          <p:nvPr/>
        </p:nvCxnSpPr>
        <p:spPr>
          <a:xfrm flipV="1">
            <a:off x="5181000" y="3122333"/>
            <a:ext cx="178125" cy="8806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00638BF2-314F-DD26-400A-AA7D7D1D1CAB}"/>
              </a:ext>
            </a:extLst>
          </p:cNvPr>
          <p:cNvSpPr/>
          <p:nvPr/>
        </p:nvSpPr>
        <p:spPr>
          <a:xfrm rot="5400000">
            <a:off x="5673131" y="293300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32" name="Rettangolo 131">
            <a:extLst>
              <a:ext uri="{FF2B5EF4-FFF2-40B4-BE49-F238E27FC236}">
                <a16:creationId xmlns:a16="http://schemas.microsoft.com/office/drawing/2014/main" id="{D7526BF9-5908-6693-FBBF-D191EBD6F5C2}"/>
              </a:ext>
            </a:extLst>
          </p:cNvPr>
          <p:cNvSpPr/>
          <p:nvPr/>
        </p:nvSpPr>
        <p:spPr>
          <a:xfrm rot="5400000">
            <a:off x="5869333" y="310503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cxnSp>
        <p:nvCxnSpPr>
          <p:cNvPr id="133" name="Connettore 2 132">
            <a:extLst>
              <a:ext uri="{FF2B5EF4-FFF2-40B4-BE49-F238E27FC236}">
                <a16:creationId xmlns:a16="http://schemas.microsoft.com/office/drawing/2014/main" id="{AB57261E-45B6-F426-7C55-D275D70D9094}"/>
              </a:ext>
            </a:extLst>
          </p:cNvPr>
          <p:cNvCxnSpPr>
            <a:cxnSpLocks/>
            <a:stCxn id="102" idx="0"/>
            <a:endCxn id="97" idx="2"/>
          </p:cNvCxnSpPr>
          <p:nvPr/>
        </p:nvCxnSpPr>
        <p:spPr>
          <a:xfrm>
            <a:off x="5600212" y="3122333"/>
            <a:ext cx="151692" cy="1230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Connettore 2 135">
            <a:extLst>
              <a:ext uri="{FF2B5EF4-FFF2-40B4-BE49-F238E27FC236}">
                <a16:creationId xmlns:a16="http://schemas.microsoft.com/office/drawing/2014/main" id="{57B7A365-30A7-9013-970D-DB9BF11829DA}"/>
              </a:ext>
            </a:extLst>
          </p:cNvPr>
          <p:cNvCxnSpPr>
            <a:cxnSpLocks/>
            <a:stCxn id="97" idx="0"/>
            <a:endCxn id="130" idx="2"/>
          </p:cNvCxnSpPr>
          <p:nvPr/>
        </p:nvCxnSpPr>
        <p:spPr>
          <a:xfrm flipV="1">
            <a:off x="5986514" y="3053553"/>
            <a:ext cx="173961" cy="1918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Connettore 2 144">
            <a:extLst>
              <a:ext uri="{FF2B5EF4-FFF2-40B4-BE49-F238E27FC236}">
                <a16:creationId xmlns:a16="http://schemas.microsoft.com/office/drawing/2014/main" id="{A100344A-41FD-CF85-8277-84BF53C143FA}"/>
              </a:ext>
            </a:extLst>
          </p:cNvPr>
          <p:cNvCxnSpPr>
            <a:cxnSpLocks/>
            <a:stCxn id="130" idx="0"/>
            <a:endCxn id="132" idx="2"/>
          </p:cNvCxnSpPr>
          <p:nvPr/>
        </p:nvCxnSpPr>
        <p:spPr>
          <a:xfrm>
            <a:off x="6401562" y="3053553"/>
            <a:ext cx="192604" cy="1687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2" name="Connettore 4 161">
            <a:extLst>
              <a:ext uri="{FF2B5EF4-FFF2-40B4-BE49-F238E27FC236}">
                <a16:creationId xmlns:a16="http://schemas.microsoft.com/office/drawing/2014/main" id="{589A67E0-1D4D-6B38-7FB1-805735FD5B35}"/>
              </a:ext>
            </a:extLst>
          </p:cNvPr>
          <p:cNvCxnSpPr>
            <a:cxnSpLocks/>
            <a:stCxn id="97" idx="3"/>
          </p:cNvCxnSpPr>
          <p:nvPr/>
        </p:nvCxnSpPr>
        <p:spPr>
          <a:xfrm rot="16200000" flipH="1">
            <a:off x="7233319" y="2723422"/>
            <a:ext cx="48171" cy="2776390"/>
          </a:xfrm>
          <a:prstGeom prst="bentConnector3">
            <a:avLst>
              <a:gd name="adj1" fmla="val 171469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Connettore 2 169">
            <a:extLst>
              <a:ext uri="{FF2B5EF4-FFF2-40B4-BE49-F238E27FC236}">
                <a16:creationId xmlns:a16="http://schemas.microsoft.com/office/drawing/2014/main" id="{DEC75AB6-188A-493E-FF00-6DBD632C1D33}"/>
              </a:ext>
            </a:extLst>
          </p:cNvPr>
          <p:cNvCxnSpPr>
            <a:cxnSpLocks/>
            <a:stCxn id="132" idx="0"/>
            <a:endCxn id="13" idx="2"/>
          </p:cNvCxnSpPr>
          <p:nvPr/>
        </p:nvCxnSpPr>
        <p:spPr>
          <a:xfrm flipV="1">
            <a:off x="6828776" y="3203697"/>
            <a:ext cx="202921" cy="186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1" name="Connettore 4 190">
            <a:extLst>
              <a:ext uri="{FF2B5EF4-FFF2-40B4-BE49-F238E27FC236}">
                <a16:creationId xmlns:a16="http://schemas.microsoft.com/office/drawing/2014/main" id="{95BE99C8-8D3E-A8C2-C0AB-477F5D2592DC}"/>
              </a:ext>
            </a:extLst>
          </p:cNvPr>
          <p:cNvCxnSpPr>
            <a:cxnSpLocks/>
            <a:stCxn id="13" idx="1"/>
          </p:cNvCxnSpPr>
          <p:nvPr/>
        </p:nvCxnSpPr>
        <p:spPr>
          <a:xfrm rot="5400000" flipH="1" flipV="1">
            <a:off x="7695824" y="1513193"/>
            <a:ext cx="519575" cy="168878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Connettore 2 239">
            <a:extLst>
              <a:ext uri="{FF2B5EF4-FFF2-40B4-BE49-F238E27FC236}">
                <a16:creationId xmlns:a16="http://schemas.microsoft.com/office/drawing/2014/main" id="{0A69C63D-495E-5E1C-60AB-7EF909D04314}"/>
              </a:ext>
            </a:extLst>
          </p:cNvPr>
          <p:cNvCxnSpPr>
            <a:cxnSpLocks/>
          </p:cNvCxnSpPr>
          <p:nvPr/>
        </p:nvCxnSpPr>
        <p:spPr>
          <a:xfrm flipH="1">
            <a:off x="9000256" y="1381075"/>
            <a:ext cx="29307" cy="58081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8" name="Rettangolo 247">
            <a:extLst>
              <a:ext uri="{FF2B5EF4-FFF2-40B4-BE49-F238E27FC236}">
                <a16:creationId xmlns:a16="http://schemas.microsoft.com/office/drawing/2014/main" id="{A74B8C53-3982-196C-6E09-DE42E0F20451}"/>
              </a:ext>
            </a:extLst>
          </p:cNvPr>
          <p:cNvSpPr/>
          <p:nvPr/>
        </p:nvSpPr>
        <p:spPr>
          <a:xfrm rot="5400000">
            <a:off x="9772111" y="2920816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49" name="Rettangolo 248">
            <a:extLst>
              <a:ext uri="{FF2B5EF4-FFF2-40B4-BE49-F238E27FC236}">
                <a16:creationId xmlns:a16="http://schemas.microsoft.com/office/drawing/2014/main" id="{3FEF3946-1D4A-AEB1-DFBC-A82C74BB3E1B}"/>
              </a:ext>
            </a:extLst>
          </p:cNvPr>
          <p:cNvSpPr/>
          <p:nvPr/>
        </p:nvSpPr>
        <p:spPr>
          <a:xfrm rot="5400000">
            <a:off x="10478936" y="3066325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55" name="Connettore 2 254">
            <a:extLst>
              <a:ext uri="{FF2B5EF4-FFF2-40B4-BE49-F238E27FC236}">
                <a16:creationId xmlns:a16="http://schemas.microsoft.com/office/drawing/2014/main" id="{16A90D91-2847-4014-2A5C-42EC546119D6}"/>
              </a:ext>
            </a:extLst>
          </p:cNvPr>
          <p:cNvCxnSpPr>
            <a:cxnSpLocks/>
            <a:stCxn id="248" idx="0"/>
            <a:endCxn id="92" idx="2"/>
          </p:cNvCxnSpPr>
          <p:nvPr/>
        </p:nvCxnSpPr>
        <p:spPr>
          <a:xfrm>
            <a:off x="10832712" y="3037518"/>
            <a:ext cx="158912" cy="68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Connettore 2 257">
            <a:extLst>
              <a:ext uri="{FF2B5EF4-FFF2-40B4-BE49-F238E27FC236}">
                <a16:creationId xmlns:a16="http://schemas.microsoft.com/office/drawing/2014/main" id="{C206AEFD-B6FD-F8B3-D0F7-EEF4B1768134}"/>
              </a:ext>
            </a:extLst>
          </p:cNvPr>
          <p:cNvCxnSpPr>
            <a:cxnSpLocks/>
            <a:endCxn id="248" idx="1"/>
          </p:cNvCxnSpPr>
          <p:nvPr/>
        </p:nvCxnSpPr>
        <p:spPr>
          <a:xfrm flipH="1">
            <a:off x="10716011" y="1355686"/>
            <a:ext cx="193962" cy="73793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0" name="Connettore 2 259">
            <a:extLst>
              <a:ext uri="{FF2B5EF4-FFF2-40B4-BE49-F238E27FC236}">
                <a16:creationId xmlns:a16="http://schemas.microsoft.com/office/drawing/2014/main" id="{A6F5C366-0AEE-4025-A3C6-207018A99D84}"/>
              </a:ext>
            </a:extLst>
          </p:cNvPr>
          <p:cNvCxnSpPr>
            <a:cxnSpLocks/>
            <a:endCxn id="249" idx="1"/>
          </p:cNvCxnSpPr>
          <p:nvPr/>
        </p:nvCxnSpPr>
        <p:spPr>
          <a:xfrm flipH="1">
            <a:off x="11422836" y="1350150"/>
            <a:ext cx="420430" cy="8889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5" name="Connettore 4 274">
            <a:extLst>
              <a:ext uri="{FF2B5EF4-FFF2-40B4-BE49-F238E27FC236}">
                <a16:creationId xmlns:a16="http://schemas.microsoft.com/office/drawing/2014/main" id="{EE9BCD7E-8EFC-6FDA-1062-BC66595EA4AC}"/>
              </a:ext>
            </a:extLst>
          </p:cNvPr>
          <p:cNvCxnSpPr>
            <a:cxnSpLocks/>
            <a:stCxn id="64" idx="1"/>
            <a:endCxn id="248" idx="1"/>
          </p:cNvCxnSpPr>
          <p:nvPr/>
        </p:nvCxnSpPr>
        <p:spPr>
          <a:xfrm rot="5400000" flipH="1" flipV="1">
            <a:off x="10370768" y="2126815"/>
            <a:ext cx="378440" cy="312046"/>
          </a:xfrm>
          <a:prstGeom prst="bentConnector3">
            <a:avLst>
              <a:gd name="adj1" fmla="val 19430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Connettore 4 285">
            <a:extLst>
              <a:ext uri="{FF2B5EF4-FFF2-40B4-BE49-F238E27FC236}">
                <a16:creationId xmlns:a16="http://schemas.microsoft.com/office/drawing/2014/main" id="{A6B982BD-40F1-2D0C-4B0C-1C43531B8323}"/>
              </a:ext>
            </a:extLst>
          </p:cNvPr>
          <p:cNvCxnSpPr>
            <a:cxnSpLocks/>
            <a:stCxn id="92" idx="1"/>
            <a:endCxn id="249" idx="1"/>
          </p:cNvCxnSpPr>
          <p:nvPr/>
        </p:nvCxnSpPr>
        <p:spPr>
          <a:xfrm rot="5400000" flipH="1" flipV="1">
            <a:off x="11110129" y="2208687"/>
            <a:ext cx="282267" cy="343148"/>
          </a:xfrm>
          <a:prstGeom prst="bentConnector3">
            <a:avLst>
              <a:gd name="adj1" fmla="val 25385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Connettore 4 307">
            <a:extLst>
              <a:ext uri="{FF2B5EF4-FFF2-40B4-BE49-F238E27FC236}">
                <a16:creationId xmlns:a16="http://schemas.microsoft.com/office/drawing/2014/main" id="{0412D2EA-AEFA-322F-18FD-A5C844FA5CD8}"/>
              </a:ext>
            </a:extLst>
          </p:cNvPr>
          <p:cNvCxnSpPr>
            <a:cxnSpLocks/>
            <a:stCxn id="98" idx="3"/>
            <a:endCxn id="248" idx="3"/>
          </p:cNvCxnSpPr>
          <p:nvPr/>
        </p:nvCxnSpPr>
        <p:spPr>
          <a:xfrm rot="5400000" flipH="1" flipV="1">
            <a:off x="7854293" y="1190819"/>
            <a:ext cx="71119" cy="5652316"/>
          </a:xfrm>
          <a:prstGeom prst="bentConnector3">
            <a:avLst>
              <a:gd name="adj1" fmla="val -18737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Connettore 4 310">
            <a:extLst>
              <a:ext uri="{FF2B5EF4-FFF2-40B4-BE49-F238E27FC236}">
                <a16:creationId xmlns:a16="http://schemas.microsoft.com/office/drawing/2014/main" id="{20382E50-067A-44AF-B6FB-33573EA76FC6}"/>
              </a:ext>
            </a:extLst>
          </p:cNvPr>
          <p:cNvCxnSpPr>
            <a:cxnSpLocks/>
            <a:stCxn id="11" idx="2"/>
            <a:endCxn id="249" idx="3"/>
          </p:cNvCxnSpPr>
          <p:nvPr/>
        </p:nvCxnSpPr>
        <p:spPr>
          <a:xfrm rot="5400000" flipH="1" flipV="1">
            <a:off x="7245387" y="610391"/>
            <a:ext cx="660913" cy="7693984"/>
          </a:xfrm>
          <a:prstGeom prst="bentConnector3">
            <a:avLst>
              <a:gd name="adj1" fmla="val -13563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ttangolo 318">
            <a:extLst>
              <a:ext uri="{FF2B5EF4-FFF2-40B4-BE49-F238E27FC236}">
                <a16:creationId xmlns:a16="http://schemas.microsoft.com/office/drawing/2014/main" id="{94933AD1-1B18-5096-7ED8-73D906B14805}"/>
              </a:ext>
            </a:extLst>
          </p:cNvPr>
          <p:cNvSpPr/>
          <p:nvPr/>
        </p:nvSpPr>
        <p:spPr>
          <a:xfrm rot="5400000">
            <a:off x="11059083" y="3049914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20" name="Connettore 2 319">
            <a:extLst>
              <a:ext uri="{FF2B5EF4-FFF2-40B4-BE49-F238E27FC236}">
                <a16:creationId xmlns:a16="http://schemas.microsoft.com/office/drawing/2014/main" id="{FB793541-6FC7-58EF-E6AA-3B69EEAE5C22}"/>
              </a:ext>
            </a:extLst>
          </p:cNvPr>
          <p:cNvCxnSpPr>
            <a:cxnSpLocks/>
            <a:stCxn id="249" idx="0"/>
            <a:endCxn id="319" idx="2"/>
          </p:cNvCxnSpPr>
          <p:nvPr/>
        </p:nvCxnSpPr>
        <p:spPr>
          <a:xfrm>
            <a:off x="11539537" y="3183027"/>
            <a:ext cx="138090" cy="199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ttangolo 96">
            <a:extLst>
              <a:ext uri="{FF2B5EF4-FFF2-40B4-BE49-F238E27FC236}">
                <a16:creationId xmlns:a16="http://schemas.microsoft.com/office/drawing/2014/main" id="{2577A70E-BF1B-338E-4476-46246D9833CA}"/>
              </a:ext>
            </a:extLst>
          </p:cNvPr>
          <p:cNvSpPr/>
          <p:nvPr/>
        </p:nvSpPr>
        <p:spPr>
          <a:xfrm rot="5400000">
            <a:off x="5027071" y="3128089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98" name="Rettangolo 97">
            <a:extLst>
              <a:ext uri="{FF2B5EF4-FFF2-40B4-BE49-F238E27FC236}">
                <a16:creationId xmlns:a16="http://schemas.microsoft.com/office/drawing/2014/main" id="{17E9251F-18CF-44D8-740C-BA7A1EF89255}"/>
              </a:ext>
            </a:extLst>
          </p:cNvPr>
          <p:cNvSpPr/>
          <p:nvPr/>
        </p:nvSpPr>
        <p:spPr>
          <a:xfrm rot="5400000">
            <a:off x="4221557" y="3093093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101" name="Rettangolo 100">
            <a:extLst>
              <a:ext uri="{FF2B5EF4-FFF2-40B4-BE49-F238E27FC236}">
                <a16:creationId xmlns:a16="http://schemas.microsoft.com/office/drawing/2014/main" id="{28F2BDCC-31FA-FEB9-03E8-7FF993041F2D}"/>
              </a:ext>
            </a:extLst>
          </p:cNvPr>
          <p:cNvSpPr/>
          <p:nvPr/>
        </p:nvSpPr>
        <p:spPr>
          <a:xfrm rot="5400000">
            <a:off x="4070055" y="2944095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02" name="Rettangolo 101">
            <a:extLst>
              <a:ext uri="{FF2B5EF4-FFF2-40B4-BE49-F238E27FC236}">
                <a16:creationId xmlns:a16="http://schemas.microsoft.com/office/drawing/2014/main" id="{6DB969F4-201E-6ED7-4C3D-10F3CA8F7CB3}"/>
              </a:ext>
            </a:extLst>
          </p:cNvPr>
          <p:cNvSpPr/>
          <p:nvPr/>
        </p:nvSpPr>
        <p:spPr>
          <a:xfrm rot="5400000">
            <a:off x="4871781" y="300178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7B6CB2D4-A6CA-F9F7-A1ED-2EC9D446DBAD}"/>
              </a:ext>
            </a:extLst>
          </p:cNvPr>
          <p:cNvSpPr/>
          <p:nvPr/>
        </p:nvSpPr>
        <p:spPr>
          <a:xfrm rot="5410029">
            <a:off x="6522954" y="3126113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sp>
        <p:nvSpPr>
          <p:cNvPr id="64" name="Rettangolo 63">
            <a:extLst>
              <a:ext uri="{FF2B5EF4-FFF2-40B4-BE49-F238E27FC236}">
                <a16:creationId xmlns:a16="http://schemas.microsoft.com/office/drawing/2014/main" id="{4CDABF36-6012-7A6B-9043-96F5662C8DF0}"/>
              </a:ext>
            </a:extLst>
          </p:cNvPr>
          <p:cNvSpPr/>
          <p:nvPr/>
        </p:nvSpPr>
        <p:spPr>
          <a:xfrm rot="5460164">
            <a:off x="9807146" y="2980711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87" name="Connettore 2 86">
            <a:extLst>
              <a:ext uri="{FF2B5EF4-FFF2-40B4-BE49-F238E27FC236}">
                <a16:creationId xmlns:a16="http://schemas.microsoft.com/office/drawing/2014/main" id="{12CD70B1-52CE-0B68-09E2-0EBD495FAA9E}"/>
              </a:ext>
            </a:extLst>
          </p:cNvPr>
          <p:cNvCxnSpPr>
            <a:cxnSpLocks/>
            <a:stCxn id="64" idx="0"/>
            <a:endCxn id="248" idx="2"/>
          </p:cNvCxnSpPr>
          <p:nvPr/>
        </p:nvCxnSpPr>
        <p:spPr>
          <a:xfrm flipV="1">
            <a:off x="10471499" y="3037518"/>
            <a:ext cx="127811" cy="223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Rettangolo 91">
            <a:extLst>
              <a:ext uri="{FF2B5EF4-FFF2-40B4-BE49-F238E27FC236}">
                <a16:creationId xmlns:a16="http://schemas.microsoft.com/office/drawing/2014/main" id="{4160A4FB-BDD7-44D9-A5C8-A7D07050E75B}"/>
              </a:ext>
            </a:extLst>
          </p:cNvPr>
          <p:cNvSpPr/>
          <p:nvPr/>
        </p:nvSpPr>
        <p:spPr>
          <a:xfrm rot="5460164">
            <a:off x="10482869" y="3030047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100" name="Connettore 2 99">
            <a:extLst>
              <a:ext uri="{FF2B5EF4-FFF2-40B4-BE49-F238E27FC236}">
                <a16:creationId xmlns:a16="http://schemas.microsoft.com/office/drawing/2014/main" id="{B5409FCF-DFFD-78A1-A605-387C839BC8DE}"/>
              </a:ext>
            </a:extLst>
          </p:cNvPr>
          <p:cNvCxnSpPr>
            <a:cxnSpLocks/>
            <a:stCxn id="92" idx="0"/>
            <a:endCxn id="249" idx="2"/>
          </p:cNvCxnSpPr>
          <p:nvPr/>
        </p:nvCxnSpPr>
        <p:spPr>
          <a:xfrm>
            <a:off x="11147222" y="3109220"/>
            <a:ext cx="158913" cy="73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ttangolo 20">
            <a:extLst>
              <a:ext uri="{FF2B5EF4-FFF2-40B4-BE49-F238E27FC236}">
                <a16:creationId xmlns:a16="http://schemas.microsoft.com/office/drawing/2014/main" id="{065EB6F0-6926-4F26-2966-0BA6F6E65837}"/>
              </a:ext>
            </a:extLst>
          </p:cNvPr>
          <p:cNvSpPr/>
          <p:nvPr/>
        </p:nvSpPr>
        <p:spPr>
          <a:xfrm>
            <a:off x="3811017" y="644782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06C397E9-6BCF-8AA1-E5CA-527BD9214DEE}"/>
              </a:ext>
            </a:extLst>
          </p:cNvPr>
          <p:cNvSpPr txBox="1"/>
          <p:nvPr/>
        </p:nvSpPr>
        <p:spPr>
          <a:xfrm>
            <a:off x="5667383" y="633429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=</a:t>
            </a:r>
          </a:p>
        </p:txBody>
      </p:sp>
      <p:cxnSp>
        <p:nvCxnSpPr>
          <p:cNvPr id="3" name="Connettore 4 2">
            <a:extLst>
              <a:ext uri="{FF2B5EF4-FFF2-40B4-BE49-F238E27FC236}">
                <a16:creationId xmlns:a16="http://schemas.microsoft.com/office/drawing/2014/main" id="{63CF3FD1-21EE-0666-342B-8EA3C3AB9E8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863770" y="2207415"/>
            <a:ext cx="551931" cy="1742103"/>
          </a:xfrm>
          <a:prstGeom prst="bentConnector3">
            <a:avLst>
              <a:gd name="adj1" fmla="val -44618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ttangolo 6">
            <a:extLst>
              <a:ext uri="{FF2B5EF4-FFF2-40B4-BE49-F238E27FC236}">
                <a16:creationId xmlns:a16="http://schemas.microsoft.com/office/drawing/2014/main" id="{0D61BDD9-1228-54A3-5AE7-70912F38C870}"/>
              </a:ext>
            </a:extLst>
          </p:cNvPr>
          <p:cNvSpPr/>
          <p:nvPr/>
        </p:nvSpPr>
        <p:spPr>
          <a:xfrm>
            <a:off x="1780985" y="5748172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60" name="Connettore 2 59">
            <a:extLst>
              <a:ext uri="{FF2B5EF4-FFF2-40B4-BE49-F238E27FC236}">
                <a16:creationId xmlns:a16="http://schemas.microsoft.com/office/drawing/2014/main" id="{AF884268-CD97-1084-0B23-82DB367F2DC6}"/>
              </a:ext>
            </a:extLst>
          </p:cNvPr>
          <p:cNvCxnSpPr>
            <a:cxnSpLocks/>
            <a:stCxn id="84" idx="3"/>
            <a:endCxn id="80" idx="2"/>
          </p:cNvCxnSpPr>
          <p:nvPr/>
        </p:nvCxnSpPr>
        <p:spPr>
          <a:xfrm>
            <a:off x="8265727" y="3182457"/>
            <a:ext cx="262643" cy="26534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Rettangolo 60">
            <a:extLst>
              <a:ext uri="{FF2B5EF4-FFF2-40B4-BE49-F238E27FC236}">
                <a16:creationId xmlns:a16="http://schemas.microsoft.com/office/drawing/2014/main" id="{2ECCCBC7-492F-38E7-E98A-440DD8B88BDD}"/>
              </a:ext>
            </a:extLst>
          </p:cNvPr>
          <p:cNvSpPr/>
          <p:nvPr/>
        </p:nvSpPr>
        <p:spPr>
          <a:xfrm rot="5400000">
            <a:off x="8498759" y="3583914"/>
            <a:ext cx="996833" cy="23740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 err="1">
                <a:solidFill>
                  <a:schemeClr val="tx1"/>
                </a:solidFill>
              </a:rPr>
              <a:t>MultiHeadAtt</a:t>
            </a:r>
            <a:endParaRPr lang="it-IT" sz="1000" b="1" dirty="0">
              <a:solidFill>
                <a:schemeClr val="tx1"/>
              </a:solidFill>
            </a:endParaRPr>
          </a:p>
        </p:txBody>
      </p:sp>
      <p:sp>
        <p:nvSpPr>
          <p:cNvPr id="63" name="Rettangolo 62">
            <a:extLst>
              <a:ext uri="{FF2B5EF4-FFF2-40B4-BE49-F238E27FC236}">
                <a16:creationId xmlns:a16="http://schemas.microsoft.com/office/drawing/2014/main" id="{61E72613-ADE2-1560-98E9-63EF6C0E63D5}"/>
              </a:ext>
            </a:extLst>
          </p:cNvPr>
          <p:cNvSpPr/>
          <p:nvPr/>
        </p:nvSpPr>
        <p:spPr>
          <a:xfrm rot="5400000">
            <a:off x="8857395" y="2987876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Normalization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65" name="Connettore 2 64">
            <a:extLst>
              <a:ext uri="{FF2B5EF4-FFF2-40B4-BE49-F238E27FC236}">
                <a16:creationId xmlns:a16="http://schemas.microsoft.com/office/drawing/2014/main" id="{F0B7AFE8-23D2-3527-3C23-55D5B6456378}"/>
              </a:ext>
            </a:extLst>
          </p:cNvPr>
          <p:cNvCxnSpPr>
            <a:cxnSpLocks/>
            <a:stCxn id="91" idx="2"/>
            <a:endCxn id="78" idx="0"/>
          </p:cNvCxnSpPr>
          <p:nvPr/>
        </p:nvCxnSpPr>
        <p:spPr>
          <a:xfrm>
            <a:off x="8826487" y="2157401"/>
            <a:ext cx="389608" cy="8467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2 71">
            <a:extLst>
              <a:ext uri="{FF2B5EF4-FFF2-40B4-BE49-F238E27FC236}">
                <a16:creationId xmlns:a16="http://schemas.microsoft.com/office/drawing/2014/main" id="{DA2DC684-129E-46F9-DBA3-D2F7E41FF441}"/>
              </a:ext>
            </a:extLst>
          </p:cNvPr>
          <p:cNvCxnSpPr>
            <a:cxnSpLocks/>
            <a:stCxn id="61" idx="0"/>
            <a:endCxn id="78" idx="4"/>
          </p:cNvCxnSpPr>
          <p:nvPr/>
        </p:nvCxnSpPr>
        <p:spPr>
          <a:xfrm flipV="1">
            <a:off x="9115877" y="3192995"/>
            <a:ext cx="100218" cy="5096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CasellaDiTesto 75">
            <a:extLst>
              <a:ext uri="{FF2B5EF4-FFF2-40B4-BE49-F238E27FC236}">
                <a16:creationId xmlns:a16="http://schemas.microsoft.com/office/drawing/2014/main" id="{603C93D5-6251-D507-A4BD-41F645F75D50}"/>
              </a:ext>
            </a:extLst>
          </p:cNvPr>
          <p:cNvSpPr txBox="1"/>
          <p:nvPr/>
        </p:nvSpPr>
        <p:spPr>
          <a:xfrm>
            <a:off x="8156806" y="4117735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DECODER</a:t>
            </a:r>
          </a:p>
        </p:txBody>
      </p:sp>
      <p:cxnSp>
        <p:nvCxnSpPr>
          <p:cNvPr id="77" name="Connettore 2 76">
            <a:extLst>
              <a:ext uri="{FF2B5EF4-FFF2-40B4-BE49-F238E27FC236}">
                <a16:creationId xmlns:a16="http://schemas.microsoft.com/office/drawing/2014/main" id="{6DE7D2F6-BED5-32C0-01DE-D72006FC5245}"/>
              </a:ext>
            </a:extLst>
          </p:cNvPr>
          <p:cNvCxnSpPr>
            <a:cxnSpLocks/>
            <a:stCxn id="58" idx="3"/>
          </p:cNvCxnSpPr>
          <p:nvPr/>
        </p:nvCxnSpPr>
        <p:spPr>
          <a:xfrm flipV="1">
            <a:off x="10139656" y="3057160"/>
            <a:ext cx="176245" cy="5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OR 77">
            <a:extLst>
              <a:ext uri="{FF2B5EF4-FFF2-40B4-BE49-F238E27FC236}">
                <a16:creationId xmlns:a16="http://schemas.microsoft.com/office/drawing/2014/main" id="{BCDC47C2-90B1-CC72-19BA-4F1535AB39E7}"/>
              </a:ext>
            </a:extLst>
          </p:cNvPr>
          <p:cNvSpPr/>
          <p:nvPr/>
        </p:nvSpPr>
        <p:spPr>
          <a:xfrm>
            <a:off x="9125627" y="3004137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9" name="Connettore 2 78">
            <a:extLst>
              <a:ext uri="{FF2B5EF4-FFF2-40B4-BE49-F238E27FC236}">
                <a16:creationId xmlns:a16="http://schemas.microsoft.com/office/drawing/2014/main" id="{2F28BC7E-9BBE-803A-363A-33CDE2B6D4C6}"/>
              </a:ext>
            </a:extLst>
          </p:cNvPr>
          <p:cNvCxnSpPr>
            <a:cxnSpLocks/>
            <a:stCxn id="78" idx="6"/>
            <a:endCxn id="63" idx="2"/>
          </p:cNvCxnSpPr>
          <p:nvPr/>
        </p:nvCxnSpPr>
        <p:spPr>
          <a:xfrm>
            <a:off x="9306563" y="3098566"/>
            <a:ext cx="121500" cy="65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Rettangolo 79">
            <a:extLst>
              <a:ext uri="{FF2B5EF4-FFF2-40B4-BE49-F238E27FC236}">
                <a16:creationId xmlns:a16="http://schemas.microsoft.com/office/drawing/2014/main" id="{D1C82787-B36E-CB30-B487-B12A9C3617C9}"/>
              </a:ext>
            </a:extLst>
          </p:cNvPr>
          <p:cNvSpPr/>
          <p:nvPr/>
        </p:nvSpPr>
        <p:spPr>
          <a:xfrm rot="5400000">
            <a:off x="7957702" y="3330576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81" name="Connettore 2 80">
            <a:extLst>
              <a:ext uri="{FF2B5EF4-FFF2-40B4-BE49-F238E27FC236}">
                <a16:creationId xmlns:a16="http://schemas.microsoft.com/office/drawing/2014/main" id="{1A5EAFAC-4D66-BA22-5BB9-AF1423C9E12B}"/>
              </a:ext>
            </a:extLst>
          </p:cNvPr>
          <p:cNvCxnSpPr>
            <a:cxnSpLocks/>
            <a:stCxn id="80" idx="0"/>
          </p:cNvCxnSpPr>
          <p:nvPr/>
        </p:nvCxnSpPr>
        <p:spPr>
          <a:xfrm>
            <a:off x="8762829" y="3447806"/>
            <a:ext cx="89417" cy="282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Connettore 2 82">
            <a:extLst>
              <a:ext uri="{FF2B5EF4-FFF2-40B4-BE49-F238E27FC236}">
                <a16:creationId xmlns:a16="http://schemas.microsoft.com/office/drawing/2014/main" id="{07DAC605-7F3F-EF5B-7382-EFC4DDC0F56E}"/>
              </a:ext>
            </a:extLst>
          </p:cNvPr>
          <p:cNvCxnSpPr>
            <a:cxnSpLocks/>
            <a:endCxn id="58" idx="1"/>
          </p:cNvCxnSpPr>
          <p:nvPr/>
        </p:nvCxnSpPr>
        <p:spPr>
          <a:xfrm flipV="1">
            <a:off x="7187319" y="3109852"/>
            <a:ext cx="175414" cy="942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Rettangolo 83">
            <a:extLst>
              <a:ext uri="{FF2B5EF4-FFF2-40B4-BE49-F238E27FC236}">
                <a16:creationId xmlns:a16="http://schemas.microsoft.com/office/drawing/2014/main" id="{F3BD87F7-9AF2-B75F-40C4-521D9095C745}"/>
              </a:ext>
            </a:extLst>
          </p:cNvPr>
          <p:cNvSpPr/>
          <p:nvPr/>
        </p:nvSpPr>
        <p:spPr>
          <a:xfrm>
            <a:off x="7473153" y="2267446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Rettangolo 84">
            <a:extLst>
              <a:ext uri="{FF2B5EF4-FFF2-40B4-BE49-F238E27FC236}">
                <a16:creationId xmlns:a16="http://schemas.microsoft.com/office/drawing/2014/main" id="{9A41C560-4703-F4DC-FC6C-F14CED0686C3}"/>
              </a:ext>
            </a:extLst>
          </p:cNvPr>
          <p:cNvSpPr/>
          <p:nvPr/>
        </p:nvSpPr>
        <p:spPr>
          <a:xfrm rot="5400000">
            <a:off x="7259694" y="2480903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86" name="Rettangolo 85">
            <a:extLst>
              <a:ext uri="{FF2B5EF4-FFF2-40B4-BE49-F238E27FC236}">
                <a16:creationId xmlns:a16="http://schemas.microsoft.com/office/drawing/2014/main" id="{FCA7E30E-9059-F8B4-45BC-4CDAE45826E4}"/>
              </a:ext>
            </a:extLst>
          </p:cNvPr>
          <p:cNvSpPr/>
          <p:nvPr/>
        </p:nvSpPr>
        <p:spPr>
          <a:xfrm rot="5400000">
            <a:off x="7522403" y="3093754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88" name="Rettangolo 87">
            <a:extLst>
              <a:ext uri="{FF2B5EF4-FFF2-40B4-BE49-F238E27FC236}">
                <a16:creationId xmlns:a16="http://schemas.microsoft.com/office/drawing/2014/main" id="{19A4762F-5EED-106B-7ADE-36B8378E94AF}"/>
              </a:ext>
            </a:extLst>
          </p:cNvPr>
          <p:cNvSpPr/>
          <p:nvPr/>
        </p:nvSpPr>
        <p:spPr>
          <a:xfrm rot="5400000">
            <a:off x="7868343" y="3691737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89" name="Connettore 2 88">
            <a:extLst>
              <a:ext uri="{FF2B5EF4-FFF2-40B4-BE49-F238E27FC236}">
                <a16:creationId xmlns:a16="http://schemas.microsoft.com/office/drawing/2014/main" id="{F4115812-6113-394B-503C-633E79306343}"/>
              </a:ext>
            </a:extLst>
          </p:cNvPr>
          <p:cNvCxnSpPr>
            <a:cxnSpLocks/>
            <a:endCxn id="90" idx="2"/>
          </p:cNvCxnSpPr>
          <p:nvPr/>
        </p:nvCxnSpPr>
        <p:spPr>
          <a:xfrm flipV="1">
            <a:off x="9662521" y="3048702"/>
            <a:ext cx="239850" cy="564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Rettangolo 89">
            <a:extLst>
              <a:ext uri="{FF2B5EF4-FFF2-40B4-BE49-F238E27FC236}">
                <a16:creationId xmlns:a16="http://schemas.microsoft.com/office/drawing/2014/main" id="{5D147E3E-5158-A46C-83FF-5DCDDD3E08D5}"/>
              </a:ext>
            </a:extLst>
          </p:cNvPr>
          <p:cNvSpPr/>
          <p:nvPr/>
        </p:nvSpPr>
        <p:spPr>
          <a:xfrm rot="5400000">
            <a:off x="9565966" y="2974447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91" name="Rettangolo 90">
            <a:extLst>
              <a:ext uri="{FF2B5EF4-FFF2-40B4-BE49-F238E27FC236}">
                <a16:creationId xmlns:a16="http://schemas.microsoft.com/office/drawing/2014/main" id="{07A99485-8448-AA7D-87B9-F6916F79DE4F}"/>
              </a:ext>
            </a:extLst>
          </p:cNvPr>
          <p:cNvSpPr/>
          <p:nvPr/>
        </p:nvSpPr>
        <p:spPr>
          <a:xfrm>
            <a:off x="8216498" y="1965634"/>
            <a:ext cx="1219977" cy="191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94" name="Rettangolo 93">
            <a:extLst>
              <a:ext uri="{FF2B5EF4-FFF2-40B4-BE49-F238E27FC236}">
                <a16:creationId xmlns:a16="http://schemas.microsoft.com/office/drawing/2014/main" id="{5D4B3B4D-A9BF-F6A8-9756-06341F7BF8BD}"/>
              </a:ext>
            </a:extLst>
          </p:cNvPr>
          <p:cNvSpPr/>
          <p:nvPr/>
        </p:nvSpPr>
        <p:spPr>
          <a:xfrm>
            <a:off x="6267370" y="6447820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</p:spTree>
    <p:extLst>
      <p:ext uri="{BB962C8B-B14F-4D97-AF65-F5344CB8AC3E}">
        <p14:creationId xmlns:p14="http://schemas.microsoft.com/office/powerpoint/2010/main" val="1868047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UNet</a:t>
            </a:r>
            <a:r>
              <a:rPr lang="it-IT" dirty="0"/>
              <a:t> for super-</a:t>
            </a:r>
            <a:r>
              <a:rPr lang="it-IT" dirty="0" err="1"/>
              <a:t>resolution</a:t>
            </a:r>
            <a:r>
              <a:rPr lang="it-IT" dirty="0"/>
              <a:t> 4</a:t>
            </a:r>
            <a:br>
              <a:rPr lang="it-IT" dirty="0"/>
            </a:br>
            <a:r>
              <a:rPr lang="it-IT" dirty="0"/>
              <a:t>(</a:t>
            </a:r>
            <a:r>
              <a:rPr lang="it-IT" dirty="0" err="1"/>
              <a:t>Multihead</a:t>
            </a:r>
            <a:r>
              <a:rPr lang="it-IT" dirty="0"/>
              <a:t> </a:t>
            </a:r>
            <a:r>
              <a:rPr lang="it-IT" dirty="0" err="1"/>
              <a:t>Residual-Attention</a:t>
            </a:r>
            <a:r>
              <a:rPr lang="it-IT" dirty="0"/>
              <a:t> </a:t>
            </a:r>
            <a:r>
              <a:rPr lang="it-IT" dirty="0" err="1"/>
              <a:t>Unet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13129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34D2B441-28C9-6BFD-1577-1C841180FACB}"/>
              </a:ext>
            </a:extLst>
          </p:cNvPr>
          <p:cNvSpPr/>
          <p:nvPr/>
        </p:nvSpPr>
        <p:spPr>
          <a:xfrm>
            <a:off x="1706124" y="2071002"/>
            <a:ext cx="2706309" cy="27017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49A19396-56A4-4DE6-8F9E-AFE43C3DB06B}"/>
              </a:ext>
            </a:extLst>
          </p:cNvPr>
          <p:cNvCxnSpPr>
            <a:cxnSpLocks/>
            <a:stCxn id="49" idx="1"/>
          </p:cNvCxnSpPr>
          <p:nvPr/>
        </p:nvCxnSpPr>
        <p:spPr>
          <a:xfrm flipV="1">
            <a:off x="4191632" y="3064639"/>
            <a:ext cx="365767" cy="56901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D48CE1AB-08ED-3AA6-7524-7A09DA184EC6}"/>
              </a:ext>
            </a:extLst>
          </p:cNvPr>
          <p:cNvCxnSpPr>
            <a:cxnSpLocks/>
            <a:endCxn id="17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C836A3A9-27DE-1FE0-6D3E-BE7FE0A9F188}"/>
              </a:ext>
            </a:extLst>
          </p:cNvPr>
          <p:cNvCxnSpPr>
            <a:cxnSpLocks/>
            <a:stCxn id="17" idx="6"/>
            <a:endCxn id="33" idx="1"/>
          </p:cNvCxnSpPr>
          <p:nvPr/>
        </p:nvCxnSpPr>
        <p:spPr>
          <a:xfrm>
            <a:off x="3101256" y="2708072"/>
            <a:ext cx="360920" cy="18263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518B475F-F8FB-D5FB-4D96-385A25AF97D0}"/>
              </a:ext>
            </a:extLst>
          </p:cNvPr>
          <p:cNvSpPr txBox="1"/>
          <p:nvPr/>
        </p:nvSpPr>
        <p:spPr>
          <a:xfrm>
            <a:off x="2976330" y="4356952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17" name="OR 16">
            <a:extLst>
              <a:ext uri="{FF2B5EF4-FFF2-40B4-BE49-F238E27FC236}">
                <a16:creationId xmlns:a16="http://schemas.microsoft.com/office/drawing/2014/main" id="{57E27B91-8043-3233-79A8-210E82E156DE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3309A552-91E4-2205-935B-BC10D1CC5F3C}"/>
              </a:ext>
            </a:extLst>
          </p:cNvPr>
          <p:cNvSpPr/>
          <p:nvPr/>
        </p:nvSpPr>
        <p:spPr>
          <a:xfrm>
            <a:off x="1822557" y="215505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77D1DCE2-173C-50C1-B2A2-21D8E32CF799}"/>
              </a:ext>
            </a:extLst>
          </p:cNvPr>
          <p:cNvSpPr/>
          <p:nvPr/>
        </p:nvSpPr>
        <p:spPr>
          <a:xfrm rot="5400000">
            <a:off x="1609098" y="236850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69A54202-E2C3-5A89-C9AB-1D7D690C2AD4}"/>
              </a:ext>
            </a:extLst>
          </p:cNvPr>
          <p:cNvSpPr/>
          <p:nvPr/>
        </p:nvSpPr>
        <p:spPr>
          <a:xfrm rot="5400000">
            <a:off x="1871807" y="298135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F1134DE1-A795-874C-5E06-8F73DCE48658}"/>
              </a:ext>
            </a:extLst>
          </p:cNvPr>
          <p:cNvSpPr/>
          <p:nvPr/>
        </p:nvSpPr>
        <p:spPr>
          <a:xfrm rot="5400000">
            <a:off x="2217747" y="357934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6EC679F3-A5CC-39A8-E01D-AEFEC7395E07}"/>
              </a:ext>
            </a:extLst>
          </p:cNvPr>
          <p:cNvSpPr/>
          <p:nvPr/>
        </p:nvSpPr>
        <p:spPr>
          <a:xfrm>
            <a:off x="3462176" y="2195949"/>
            <a:ext cx="611353" cy="1389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77A1E63B-62F4-B43C-9BD4-0C7026C7F9CC}"/>
              </a:ext>
            </a:extLst>
          </p:cNvPr>
          <p:cNvSpPr/>
          <p:nvPr/>
        </p:nvSpPr>
        <p:spPr>
          <a:xfrm rot="5400000">
            <a:off x="3248717" y="240940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56F0A15F-77A8-8CCC-7376-92B574ED5F36}"/>
              </a:ext>
            </a:extLst>
          </p:cNvPr>
          <p:cNvSpPr/>
          <p:nvPr/>
        </p:nvSpPr>
        <p:spPr>
          <a:xfrm rot="5400000">
            <a:off x="3511426" y="302225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cxnSp>
        <p:nvCxnSpPr>
          <p:cNvPr id="48" name="Connettore 7 47">
            <a:extLst>
              <a:ext uri="{FF2B5EF4-FFF2-40B4-BE49-F238E27FC236}">
                <a16:creationId xmlns:a16="http://schemas.microsoft.com/office/drawing/2014/main" id="{FE917A99-3E92-49C8-798F-5A9D1BC312F6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2872731" y="3909606"/>
            <a:ext cx="727658" cy="42024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Rettangolo 48">
            <a:extLst>
              <a:ext uri="{FF2B5EF4-FFF2-40B4-BE49-F238E27FC236}">
                <a16:creationId xmlns:a16="http://schemas.microsoft.com/office/drawing/2014/main" id="{F77366C7-DFC1-D249-09D6-2B71058F0C48}"/>
              </a:ext>
            </a:extLst>
          </p:cNvPr>
          <p:cNvSpPr/>
          <p:nvPr/>
        </p:nvSpPr>
        <p:spPr>
          <a:xfrm rot="5400000">
            <a:off x="3947296" y="3724945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DB8B7CC0-FFED-1AEA-D90E-93E01FAB1E12}"/>
              </a:ext>
            </a:extLst>
          </p:cNvPr>
          <p:cNvCxnSpPr>
            <a:cxnSpLocks/>
            <a:endCxn id="51" idx="0"/>
          </p:cNvCxnSpPr>
          <p:nvPr/>
        </p:nvCxnSpPr>
        <p:spPr>
          <a:xfrm flipH="1">
            <a:off x="3690857" y="3594651"/>
            <a:ext cx="38631" cy="22052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OR 50">
            <a:extLst>
              <a:ext uri="{FF2B5EF4-FFF2-40B4-BE49-F238E27FC236}">
                <a16:creationId xmlns:a16="http://schemas.microsoft.com/office/drawing/2014/main" id="{82448F57-5442-BEF4-751D-0FC70A0EDE36}"/>
              </a:ext>
            </a:extLst>
          </p:cNvPr>
          <p:cNvSpPr/>
          <p:nvPr/>
        </p:nvSpPr>
        <p:spPr>
          <a:xfrm>
            <a:off x="3600389" y="3815177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42331FA7-A650-A20C-4D84-BB394008EC13}"/>
              </a:ext>
            </a:extLst>
          </p:cNvPr>
          <p:cNvCxnSpPr>
            <a:cxnSpLocks/>
            <a:stCxn id="51" idx="6"/>
            <a:endCxn id="49" idx="2"/>
          </p:cNvCxnSpPr>
          <p:nvPr/>
        </p:nvCxnSpPr>
        <p:spPr>
          <a:xfrm flipV="1">
            <a:off x="3781325" y="3877994"/>
            <a:ext cx="257258" cy="316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Rettangolo 54">
            <a:extLst>
              <a:ext uri="{FF2B5EF4-FFF2-40B4-BE49-F238E27FC236}">
                <a16:creationId xmlns:a16="http://schemas.microsoft.com/office/drawing/2014/main" id="{87A59C09-1887-8802-8C67-5FE72E115291}"/>
              </a:ext>
            </a:extLst>
          </p:cNvPr>
          <p:cNvSpPr/>
          <p:nvPr/>
        </p:nvSpPr>
        <p:spPr>
          <a:xfrm rot="16200000">
            <a:off x="2090720" y="3835089"/>
            <a:ext cx="583962" cy="9804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Rettangolo 55">
            <a:extLst>
              <a:ext uri="{FF2B5EF4-FFF2-40B4-BE49-F238E27FC236}">
                <a16:creationId xmlns:a16="http://schemas.microsoft.com/office/drawing/2014/main" id="{CC1B71E4-A730-7A18-8178-F949BA2BB1EB}"/>
              </a:ext>
            </a:extLst>
          </p:cNvPr>
          <p:cNvSpPr/>
          <p:nvPr/>
        </p:nvSpPr>
        <p:spPr>
          <a:xfrm>
            <a:off x="1893355" y="4044815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50533084-0E2B-0D43-ADAF-4B4AB1E981D6}"/>
              </a:ext>
            </a:extLst>
          </p:cNvPr>
          <p:cNvSpPr/>
          <p:nvPr/>
        </p:nvSpPr>
        <p:spPr>
          <a:xfrm>
            <a:off x="2139889" y="4341615"/>
            <a:ext cx="733013" cy="27565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chemeClr val="tx1"/>
                </a:solidFill>
              </a:rPr>
              <a:t>Batch Norm</a:t>
            </a:r>
          </a:p>
        </p:txBody>
      </p:sp>
      <p:cxnSp>
        <p:nvCxnSpPr>
          <p:cNvPr id="58" name="Connettore 2 57">
            <a:extLst>
              <a:ext uri="{FF2B5EF4-FFF2-40B4-BE49-F238E27FC236}">
                <a16:creationId xmlns:a16="http://schemas.microsoft.com/office/drawing/2014/main" id="{0025E7C9-C5E5-F165-9D15-F5172B384AB9}"/>
              </a:ext>
            </a:extLst>
          </p:cNvPr>
          <p:cNvCxnSpPr>
            <a:cxnSpLocks/>
            <a:endCxn id="55" idx="0"/>
          </p:cNvCxnSpPr>
          <p:nvPr/>
        </p:nvCxnSpPr>
        <p:spPr>
          <a:xfrm flipV="1">
            <a:off x="1709931" y="4325293"/>
            <a:ext cx="182567" cy="18201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Connettore 2 59">
            <a:extLst>
              <a:ext uri="{FF2B5EF4-FFF2-40B4-BE49-F238E27FC236}">
                <a16:creationId xmlns:a16="http://schemas.microsoft.com/office/drawing/2014/main" id="{5F4796F6-2010-81AE-877C-1C658405071B}"/>
              </a:ext>
            </a:extLst>
          </p:cNvPr>
          <p:cNvCxnSpPr>
            <a:cxnSpLocks/>
            <a:stCxn id="10" idx="1"/>
            <a:endCxn id="18" idx="1"/>
          </p:cNvCxnSpPr>
          <p:nvPr/>
        </p:nvCxnSpPr>
        <p:spPr>
          <a:xfrm flipV="1">
            <a:off x="1706124" y="3070061"/>
            <a:ext cx="116433" cy="3518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5" name="Rettangolo 244">
            <a:extLst>
              <a:ext uri="{FF2B5EF4-FFF2-40B4-BE49-F238E27FC236}">
                <a16:creationId xmlns:a16="http://schemas.microsoft.com/office/drawing/2014/main" id="{BDD3CC7E-776D-B4F3-25CE-4673B281A632}"/>
              </a:ext>
            </a:extLst>
          </p:cNvPr>
          <p:cNvSpPr/>
          <p:nvPr/>
        </p:nvSpPr>
        <p:spPr>
          <a:xfrm>
            <a:off x="7362733" y="1758975"/>
            <a:ext cx="2776923" cy="27017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stCxn id="101" idx="0"/>
            <a:endCxn id="98" idx="2"/>
          </p:cNvCxnSpPr>
          <p:nvPr/>
        </p:nvCxnSpPr>
        <p:spPr>
          <a:xfrm>
            <a:off x="4798486" y="3064639"/>
            <a:ext cx="147904" cy="1457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  <a:endCxn id="132" idx="1"/>
          </p:cNvCxnSpPr>
          <p:nvPr/>
        </p:nvCxnSpPr>
        <p:spPr>
          <a:xfrm flipH="1">
            <a:off x="6711471" y="1338980"/>
            <a:ext cx="125981" cy="10412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5795704" y="1359974"/>
            <a:ext cx="73505" cy="10432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4981617" y="1362299"/>
            <a:ext cx="82078" cy="10059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185558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</p:cNvCxnSpPr>
          <p:nvPr/>
        </p:nvCxnSpPr>
        <p:spPr>
          <a:xfrm>
            <a:off x="603004" y="3238097"/>
            <a:ext cx="213036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ettangolo 35">
            <a:extLst>
              <a:ext uri="{FF2B5EF4-FFF2-40B4-BE49-F238E27FC236}">
                <a16:creationId xmlns:a16="http://schemas.microsoft.com/office/drawing/2014/main" id="{320D5DE2-014E-E7BB-B00D-05434708D234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9AD9D1B4-478E-1017-C894-26152C6A260A}"/>
              </a:ext>
            </a:extLst>
          </p:cNvPr>
          <p:cNvCxnSpPr>
            <a:cxnSpLocks/>
          </p:cNvCxnSpPr>
          <p:nvPr/>
        </p:nvCxnSpPr>
        <p:spPr>
          <a:xfrm>
            <a:off x="1326868" y="3222335"/>
            <a:ext cx="368913" cy="787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806B8F-5449-09BE-DA82-2BD80A4AAC40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0390E3-D428-78E3-0C9C-934C838FD7D6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0164F5-9730-F058-C4F0-A0B9C572C9B5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320681-DF1A-6AC0-30B5-D70E7F5093A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AC9600-8005-3601-EA1B-2B8C6E9A4A7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94ECCB4-8599-5752-7CE2-7EEB528F122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stCxn id="41" idx="3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Rettangolo 66">
            <a:extLst>
              <a:ext uri="{FF2B5EF4-FFF2-40B4-BE49-F238E27FC236}">
                <a16:creationId xmlns:a16="http://schemas.microsoft.com/office/drawing/2014/main" id="{1F01C0E8-57DD-BB4F-8117-4E135810AD19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40EEB9E2-0C73-8D15-BF48-507D04EC671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603004" y="1702713"/>
            <a:ext cx="356066" cy="11802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OR 68">
            <a:extLst>
              <a:ext uri="{FF2B5EF4-FFF2-40B4-BE49-F238E27FC236}">
                <a16:creationId xmlns:a16="http://schemas.microsoft.com/office/drawing/2014/main" id="{F54BB4BA-D89C-5E15-D03C-876321873DE6}"/>
              </a:ext>
            </a:extLst>
          </p:cNvPr>
          <p:cNvSpPr/>
          <p:nvPr/>
        </p:nvSpPr>
        <p:spPr>
          <a:xfrm>
            <a:off x="1178217" y="316557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endCxn id="69" idx="4"/>
          </p:cNvCxnSpPr>
          <p:nvPr/>
        </p:nvCxnSpPr>
        <p:spPr>
          <a:xfrm flipV="1">
            <a:off x="1110200" y="3354432"/>
            <a:ext cx="158485" cy="1383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09A76F9-C34B-00BE-DB85-76E2C8E54859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 flipH="1">
            <a:off x="1032986" y="1936714"/>
            <a:ext cx="365703" cy="2637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Rettangolo 73">
            <a:extLst>
              <a:ext uri="{FF2B5EF4-FFF2-40B4-BE49-F238E27FC236}">
                <a16:creationId xmlns:a16="http://schemas.microsoft.com/office/drawing/2014/main" id="{F6A15F35-25C9-44B2-921D-0DD7A530CEFB}"/>
              </a:ext>
            </a:extLst>
          </p:cNvPr>
          <p:cNvSpPr/>
          <p:nvPr/>
        </p:nvSpPr>
        <p:spPr>
          <a:xfrm>
            <a:off x="446432" y="2200455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30A6559E-2918-9387-A657-02447C268E8D}"/>
              </a:ext>
            </a:extLst>
          </p:cNvPr>
          <p:cNvCxnSpPr>
            <a:cxnSpLocks/>
            <a:stCxn id="4" idx="2"/>
            <a:endCxn id="69" idx="0"/>
          </p:cNvCxnSpPr>
          <p:nvPr/>
        </p:nvCxnSpPr>
        <p:spPr>
          <a:xfrm>
            <a:off x="1215837" y="2467315"/>
            <a:ext cx="52848" cy="6982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938C14FB-43CB-B6F2-53A0-57E162CF1ED6}"/>
              </a:ext>
            </a:extLst>
          </p:cNvPr>
          <p:cNvSpPr/>
          <p:nvPr/>
        </p:nvSpPr>
        <p:spPr>
          <a:xfrm>
            <a:off x="805178" y="2318806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F359FB94-553B-D29C-9567-EEC73A54C7FA}"/>
              </a:ext>
            </a:extLst>
          </p:cNvPr>
          <p:cNvCxnSpPr>
            <a:cxnSpLocks/>
            <a:stCxn id="98" idx="0"/>
            <a:endCxn id="102" idx="2"/>
          </p:cNvCxnSpPr>
          <p:nvPr/>
        </p:nvCxnSpPr>
        <p:spPr>
          <a:xfrm flipV="1">
            <a:off x="5181000" y="3122333"/>
            <a:ext cx="178125" cy="8806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00638BF2-314F-DD26-400A-AA7D7D1D1CAB}"/>
              </a:ext>
            </a:extLst>
          </p:cNvPr>
          <p:cNvSpPr/>
          <p:nvPr/>
        </p:nvSpPr>
        <p:spPr>
          <a:xfrm rot="5400000">
            <a:off x="5673131" y="293300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32" name="Rettangolo 131">
            <a:extLst>
              <a:ext uri="{FF2B5EF4-FFF2-40B4-BE49-F238E27FC236}">
                <a16:creationId xmlns:a16="http://schemas.microsoft.com/office/drawing/2014/main" id="{D7526BF9-5908-6693-FBBF-D191EBD6F5C2}"/>
              </a:ext>
            </a:extLst>
          </p:cNvPr>
          <p:cNvSpPr/>
          <p:nvPr/>
        </p:nvSpPr>
        <p:spPr>
          <a:xfrm rot="5400000">
            <a:off x="5869333" y="310503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cxnSp>
        <p:nvCxnSpPr>
          <p:cNvPr id="133" name="Connettore 2 132">
            <a:extLst>
              <a:ext uri="{FF2B5EF4-FFF2-40B4-BE49-F238E27FC236}">
                <a16:creationId xmlns:a16="http://schemas.microsoft.com/office/drawing/2014/main" id="{AB57261E-45B6-F426-7C55-D275D70D9094}"/>
              </a:ext>
            </a:extLst>
          </p:cNvPr>
          <p:cNvCxnSpPr>
            <a:cxnSpLocks/>
            <a:stCxn id="102" idx="0"/>
            <a:endCxn id="97" idx="2"/>
          </p:cNvCxnSpPr>
          <p:nvPr/>
        </p:nvCxnSpPr>
        <p:spPr>
          <a:xfrm>
            <a:off x="5600212" y="3122333"/>
            <a:ext cx="151692" cy="1230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Connettore 2 135">
            <a:extLst>
              <a:ext uri="{FF2B5EF4-FFF2-40B4-BE49-F238E27FC236}">
                <a16:creationId xmlns:a16="http://schemas.microsoft.com/office/drawing/2014/main" id="{57B7A365-30A7-9013-970D-DB9BF11829DA}"/>
              </a:ext>
            </a:extLst>
          </p:cNvPr>
          <p:cNvCxnSpPr>
            <a:cxnSpLocks/>
            <a:stCxn id="97" idx="0"/>
            <a:endCxn id="130" idx="2"/>
          </p:cNvCxnSpPr>
          <p:nvPr/>
        </p:nvCxnSpPr>
        <p:spPr>
          <a:xfrm flipV="1">
            <a:off x="5986514" y="3053553"/>
            <a:ext cx="173961" cy="1918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Connettore 2 144">
            <a:extLst>
              <a:ext uri="{FF2B5EF4-FFF2-40B4-BE49-F238E27FC236}">
                <a16:creationId xmlns:a16="http://schemas.microsoft.com/office/drawing/2014/main" id="{A100344A-41FD-CF85-8277-84BF53C143FA}"/>
              </a:ext>
            </a:extLst>
          </p:cNvPr>
          <p:cNvCxnSpPr>
            <a:cxnSpLocks/>
            <a:stCxn id="130" idx="0"/>
            <a:endCxn id="132" idx="2"/>
          </p:cNvCxnSpPr>
          <p:nvPr/>
        </p:nvCxnSpPr>
        <p:spPr>
          <a:xfrm>
            <a:off x="6401562" y="3053553"/>
            <a:ext cx="192604" cy="1687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7" name="Connettore 2 156">
            <a:extLst>
              <a:ext uri="{FF2B5EF4-FFF2-40B4-BE49-F238E27FC236}">
                <a16:creationId xmlns:a16="http://schemas.microsoft.com/office/drawing/2014/main" id="{2AB14283-9128-DAD3-15C2-96F2F5138F63}"/>
              </a:ext>
            </a:extLst>
          </p:cNvPr>
          <p:cNvCxnSpPr>
            <a:cxnSpLocks/>
            <a:stCxn id="126" idx="3"/>
            <a:endCxn id="82" idx="2"/>
          </p:cNvCxnSpPr>
          <p:nvPr/>
        </p:nvCxnSpPr>
        <p:spPr>
          <a:xfrm>
            <a:off x="8265727" y="3182457"/>
            <a:ext cx="262643" cy="26534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Rettangolo 157">
            <a:extLst>
              <a:ext uri="{FF2B5EF4-FFF2-40B4-BE49-F238E27FC236}">
                <a16:creationId xmlns:a16="http://schemas.microsoft.com/office/drawing/2014/main" id="{AA266ECD-1C1E-FB6E-9F66-373EA8560821}"/>
              </a:ext>
            </a:extLst>
          </p:cNvPr>
          <p:cNvSpPr/>
          <p:nvPr/>
        </p:nvSpPr>
        <p:spPr>
          <a:xfrm rot="5400000">
            <a:off x="8498759" y="3583914"/>
            <a:ext cx="996833" cy="23740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 err="1">
                <a:solidFill>
                  <a:schemeClr val="tx1"/>
                </a:solidFill>
              </a:rPr>
              <a:t>MultiHeadAtt</a:t>
            </a:r>
            <a:endParaRPr lang="it-IT" sz="1000" b="1" dirty="0">
              <a:solidFill>
                <a:schemeClr val="tx1"/>
              </a:solidFill>
            </a:endParaRPr>
          </a:p>
        </p:txBody>
      </p:sp>
      <p:cxnSp>
        <p:nvCxnSpPr>
          <p:cNvPr id="162" name="Connettore 4 161">
            <a:extLst>
              <a:ext uri="{FF2B5EF4-FFF2-40B4-BE49-F238E27FC236}">
                <a16:creationId xmlns:a16="http://schemas.microsoft.com/office/drawing/2014/main" id="{589A67E0-1D4D-6B38-7FB1-805735FD5B35}"/>
              </a:ext>
            </a:extLst>
          </p:cNvPr>
          <p:cNvCxnSpPr>
            <a:cxnSpLocks/>
            <a:stCxn id="97" idx="3"/>
            <a:endCxn id="82" idx="3"/>
          </p:cNvCxnSpPr>
          <p:nvPr/>
        </p:nvCxnSpPr>
        <p:spPr>
          <a:xfrm rot="16200000" flipH="1">
            <a:off x="7233319" y="2723422"/>
            <a:ext cx="48171" cy="2776390"/>
          </a:xfrm>
          <a:prstGeom prst="bentConnector3">
            <a:avLst>
              <a:gd name="adj1" fmla="val 171469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Connettore 2 169">
            <a:extLst>
              <a:ext uri="{FF2B5EF4-FFF2-40B4-BE49-F238E27FC236}">
                <a16:creationId xmlns:a16="http://schemas.microsoft.com/office/drawing/2014/main" id="{DEC75AB6-188A-493E-FF00-6DBD632C1D33}"/>
              </a:ext>
            </a:extLst>
          </p:cNvPr>
          <p:cNvCxnSpPr>
            <a:cxnSpLocks/>
            <a:stCxn id="132" idx="0"/>
            <a:endCxn id="13" idx="2"/>
          </p:cNvCxnSpPr>
          <p:nvPr/>
        </p:nvCxnSpPr>
        <p:spPr>
          <a:xfrm flipV="1">
            <a:off x="6828776" y="3203697"/>
            <a:ext cx="202921" cy="186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1" name="Connettore 4 190">
            <a:extLst>
              <a:ext uri="{FF2B5EF4-FFF2-40B4-BE49-F238E27FC236}">
                <a16:creationId xmlns:a16="http://schemas.microsoft.com/office/drawing/2014/main" id="{95BE99C8-8D3E-A8C2-C0AB-477F5D2592DC}"/>
              </a:ext>
            </a:extLst>
          </p:cNvPr>
          <p:cNvCxnSpPr>
            <a:cxnSpLocks/>
            <a:stCxn id="13" idx="1"/>
            <a:endCxn id="65" idx="1"/>
          </p:cNvCxnSpPr>
          <p:nvPr/>
        </p:nvCxnSpPr>
        <p:spPr>
          <a:xfrm rot="5400000" flipH="1" flipV="1">
            <a:off x="7385931" y="1786806"/>
            <a:ext cx="555854" cy="110527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Rettangolo 202">
            <a:extLst>
              <a:ext uri="{FF2B5EF4-FFF2-40B4-BE49-F238E27FC236}">
                <a16:creationId xmlns:a16="http://schemas.microsoft.com/office/drawing/2014/main" id="{639B51B5-128A-67A4-A4A2-C06BEC579376}"/>
              </a:ext>
            </a:extLst>
          </p:cNvPr>
          <p:cNvSpPr/>
          <p:nvPr/>
        </p:nvSpPr>
        <p:spPr>
          <a:xfrm rot="5400000">
            <a:off x="8857395" y="2987876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Normalization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211" name="Connettore 2 210">
            <a:extLst>
              <a:ext uri="{FF2B5EF4-FFF2-40B4-BE49-F238E27FC236}">
                <a16:creationId xmlns:a16="http://schemas.microsoft.com/office/drawing/2014/main" id="{5FFBE1F7-CEDE-5338-5CFE-498F59FCE93C}"/>
              </a:ext>
            </a:extLst>
          </p:cNvPr>
          <p:cNvCxnSpPr>
            <a:cxnSpLocks/>
            <a:stCxn id="65" idx="2"/>
            <a:endCxn id="8" idx="0"/>
          </p:cNvCxnSpPr>
          <p:nvPr/>
        </p:nvCxnSpPr>
        <p:spPr>
          <a:xfrm>
            <a:off x="8826487" y="2157401"/>
            <a:ext cx="389608" cy="8467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Connettore 2 216">
            <a:extLst>
              <a:ext uri="{FF2B5EF4-FFF2-40B4-BE49-F238E27FC236}">
                <a16:creationId xmlns:a16="http://schemas.microsoft.com/office/drawing/2014/main" id="{C809AF82-FD35-E01A-B20C-BF8A04F295C3}"/>
              </a:ext>
            </a:extLst>
          </p:cNvPr>
          <p:cNvCxnSpPr>
            <a:cxnSpLocks/>
            <a:stCxn id="158" idx="0"/>
            <a:endCxn id="8" idx="4"/>
          </p:cNvCxnSpPr>
          <p:nvPr/>
        </p:nvCxnSpPr>
        <p:spPr>
          <a:xfrm flipV="1">
            <a:off x="9115877" y="3192995"/>
            <a:ext cx="100218" cy="5096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Connettore 2 239">
            <a:extLst>
              <a:ext uri="{FF2B5EF4-FFF2-40B4-BE49-F238E27FC236}">
                <a16:creationId xmlns:a16="http://schemas.microsoft.com/office/drawing/2014/main" id="{0A69C63D-495E-5E1C-60AB-7EF909D04314}"/>
              </a:ext>
            </a:extLst>
          </p:cNvPr>
          <p:cNvCxnSpPr>
            <a:cxnSpLocks/>
            <a:endCxn id="65" idx="0"/>
          </p:cNvCxnSpPr>
          <p:nvPr/>
        </p:nvCxnSpPr>
        <p:spPr>
          <a:xfrm flipH="1">
            <a:off x="8826487" y="1368679"/>
            <a:ext cx="25759" cy="59695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7" name="CasellaDiTesto 246">
            <a:extLst>
              <a:ext uri="{FF2B5EF4-FFF2-40B4-BE49-F238E27FC236}">
                <a16:creationId xmlns:a16="http://schemas.microsoft.com/office/drawing/2014/main" id="{75F4E109-B7C0-A785-FEE6-B99B592F257C}"/>
              </a:ext>
            </a:extLst>
          </p:cNvPr>
          <p:cNvSpPr txBox="1"/>
          <p:nvPr/>
        </p:nvSpPr>
        <p:spPr>
          <a:xfrm>
            <a:off x="8156806" y="4117735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48" name="Rettangolo 247">
            <a:extLst>
              <a:ext uri="{FF2B5EF4-FFF2-40B4-BE49-F238E27FC236}">
                <a16:creationId xmlns:a16="http://schemas.microsoft.com/office/drawing/2014/main" id="{A74B8C53-3982-196C-6E09-DE42E0F20451}"/>
              </a:ext>
            </a:extLst>
          </p:cNvPr>
          <p:cNvSpPr/>
          <p:nvPr/>
        </p:nvSpPr>
        <p:spPr>
          <a:xfrm rot="5400000">
            <a:off x="9772111" y="2920816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49" name="Rettangolo 248">
            <a:extLst>
              <a:ext uri="{FF2B5EF4-FFF2-40B4-BE49-F238E27FC236}">
                <a16:creationId xmlns:a16="http://schemas.microsoft.com/office/drawing/2014/main" id="{3FEF3946-1D4A-AEB1-DFBC-A82C74BB3E1B}"/>
              </a:ext>
            </a:extLst>
          </p:cNvPr>
          <p:cNvSpPr/>
          <p:nvPr/>
        </p:nvSpPr>
        <p:spPr>
          <a:xfrm rot="5400000">
            <a:off x="10478936" y="3066325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52" name="Connettore 2 251">
            <a:extLst>
              <a:ext uri="{FF2B5EF4-FFF2-40B4-BE49-F238E27FC236}">
                <a16:creationId xmlns:a16="http://schemas.microsoft.com/office/drawing/2014/main" id="{798AEF9D-D8EB-2638-8A61-85E443D1ED97}"/>
              </a:ext>
            </a:extLst>
          </p:cNvPr>
          <p:cNvCxnSpPr>
            <a:cxnSpLocks/>
            <a:stCxn id="245" idx="3"/>
            <a:endCxn id="64" idx="2"/>
          </p:cNvCxnSpPr>
          <p:nvPr/>
        </p:nvCxnSpPr>
        <p:spPr>
          <a:xfrm flipV="1">
            <a:off x="10139656" y="3057160"/>
            <a:ext cx="176245" cy="52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Connettore 2 254">
            <a:extLst>
              <a:ext uri="{FF2B5EF4-FFF2-40B4-BE49-F238E27FC236}">
                <a16:creationId xmlns:a16="http://schemas.microsoft.com/office/drawing/2014/main" id="{16A90D91-2847-4014-2A5C-42EC546119D6}"/>
              </a:ext>
            </a:extLst>
          </p:cNvPr>
          <p:cNvCxnSpPr>
            <a:cxnSpLocks/>
            <a:stCxn id="248" idx="0"/>
            <a:endCxn id="92" idx="2"/>
          </p:cNvCxnSpPr>
          <p:nvPr/>
        </p:nvCxnSpPr>
        <p:spPr>
          <a:xfrm>
            <a:off x="10832712" y="3037518"/>
            <a:ext cx="158912" cy="68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Connettore 2 257">
            <a:extLst>
              <a:ext uri="{FF2B5EF4-FFF2-40B4-BE49-F238E27FC236}">
                <a16:creationId xmlns:a16="http://schemas.microsoft.com/office/drawing/2014/main" id="{C206AEFD-B6FD-F8B3-D0F7-EEF4B1768134}"/>
              </a:ext>
            </a:extLst>
          </p:cNvPr>
          <p:cNvCxnSpPr>
            <a:cxnSpLocks/>
            <a:endCxn id="248" idx="1"/>
          </p:cNvCxnSpPr>
          <p:nvPr/>
        </p:nvCxnSpPr>
        <p:spPr>
          <a:xfrm flipH="1">
            <a:off x="10716011" y="1355686"/>
            <a:ext cx="193962" cy="73793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0" name="Connettore 2 259">
            <a:extLst>
              <a:ext uri="{FF2B5EF4-FFF2-40B4-BE49-F238E27FC236}">
                <a16:creationId xmlns:a16="http://schemas.microsoft.com/office/drawing/2014/main" id="{A6F5C366-0AEE-4025-A3C6-207018A99D84}"/>
              </a:ext>
            </a:extLst>
          </p:cNvPr>
          <p:cNvCxnSpPr>
            <a:cxnSpLocks/>
            <a:endCxn id="249" idx="1"/>
          </p:cNvCxnSpPr>
          <p:nvPr/>
        </p:nvCxnSpPr>
        <p:spPr>
          <a:xfrm flipH="1">
            <a:off x="11422836" y="1350150"/>
            <a:ext cx="420430" cy="8889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5" name="Connettore 4 274">
            <a:extLst>
              <a:ext uri="{FF2B5EF4-FFF2-40B4-BE49-F238E27FC236}">
                <a16:creationId xmlns:a16="http://schemas.microsoft.com/office/drawing/2014/main" id="{EE9BCD7E-8EFC-6FDA-1062-BC66595EA4AC}"/>
              </a:ext>
            </a:extLst>
          </p:cNvPr>
          <p:cNvCxnSpPr>
            <a:cxnSpLocks/>
            <a:stCxn id="64" idx="1"/>
            <a:endCxn id="248" idx="1"/>
          </p:cNvCxnSpPr>
          <p:nvPr/>
        </p:nvCxnSpPr>
        <p:spPr>
          <a:xfrm rot="5400000" flipH="1" flipV="1">
            <a:off x="10370768" y="2126815"/>
            <a:ext cx="378440" cy="312046"/>
          </a:xfrm>
          <a:prstGeom prst="bentConnector3">
            <a:avLst>
              <a:gd name="adj1" fmla="val 19430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Connettore 4 285">
            <a:extLst>
              <a:ext uri="{FF2B5EF4-FFF2-40B4-BE49-F238E27FC236}">
                <a16:creationId xmlns:a16="http://schemas.microsoft.com/office/drawing/2014/main" id="{A6B982BD-40F1-2D0C-4B0C-1C43531B8323}"/>
              </a:ext>
            </a:extLst>
          </p:cNvPr>
          <p:cNvCxnSpPr>
            <a:cxnSpLocks/>
            <a:stCxn id="92" idx="1"/>
            <a:endCxn id="249" idx="1"/>
          </p:cNvCxnSpPr>
          <p:nvPr/>
        </p:nvCxnSpPr>
        <p:spPr>
          <a:xfrm rot="5400000" flipH="1" flipV="1">
            <a:off x="11110129" y="2208687"/>
            <a:ext cx="282267" cy="343148"/>
          </a:xfrm>
          <a:prstGeom prst="bentConnector3">
            <a:avLst>
              <a:gd name="adj1" fmla="val 25385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Connettore 4 307">
            <a:extLst>
              <a:ext uri="{FF2B5EF4-FFF2-40B4-BE49-F238E27FC236}">
                <a16:creationId xmlns:a16="http://schemas.microsoft.com/office/drawing/2014/main" id="{0412D2EA-AEFA-322F-18FD-A5C844FA5CD8}"/>
              </a:ext>
            </a:extLst>
          </p:cNvPr>
          <p:cNvCxnSpPr>
            <a:cxnSpLocks/>
            <a:stCxn id="98" idx="3"/>
            <a:endCxn id="248" idx="3"/>
          </p:cNvCxnSpPr>
          <p:nvPr/>
        </p:nvCxnSpPr>
        <p:spPr>
          <a:xfrm rot="5400000" flipH="1" flipV="1">
            <a:off x="7854293" y="1190819"/>
            <a:ext cx="71119" cy="5652316"/>
          </a:xfrm>
          <a:prstGeom prst="bentConnector3">
            <a:avLst>
              <a:gd name="adj1" fmla="val -18737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Connettore 4 310">
            <a:extLst>
              <a:ext uri="{FF2B5EF4-FFF2-40B4-BE49-F238E27FC236}">
                <a16:creationId xmlns:a16="http://schemas.microsoft.com/office/drawing/2014/main" id="{20382E50-067A-44AF-B6FB-33573EA76FC6}"/>
              </a:ext>
            </a:extLst>
          </p:cNvPr>
          <p:cNvCxnSpPr>
            <a:cxnSpLocks/>
            <a:stCxn id="16" idx="2"/>
            <a:endCxn id="249" idx="3"/>
          </p:cNvCxnSpPr>
          <p:nvPr/>
        </p:nvCxnSpPr>
        <p:spPr>
          <a:xfrm rot="5400000" flipH="1" flipV="1">
            <a:off x="7245387" y="610391"/>
            <a:ext cx="660913" cy="7693984"/>
          </a:xfrm>
          <a:prstGeom prst="bentConnector3">
            <a:avLst>
              <a:gd name="adj1" fmla="val -14496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ttangolo 318">
            <a:extLst>
              <a:ext uri="{FF2B5EF4-FFF2-40B4-BE49-F238E27FC236}">
                <a16:creationId xmlns:a16="http://schemas.microsoft.com/office/drawing/2014/main" id="{94933AD1-1B18-5096-7ED8-73D906B14805}"/>
              </a:ext>
            </a:extLst>
          </p:cNvPr>
          <p:cNvSpPr/>
          <p:nvPr/>
        </p:nvSpPr>
        <p:spPr>
          <a:xfrm rot="5400000">
            <a:off x="11059083" y="3049914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20" name="Connettore 2 319">
            <a:extLst>
              <a:ext uri="{FF2B5EF4-FFF2-40B4-BE49-F238E27FC236}">
                <a16:creationId xmlns:a16="http://schemas.microsoft.com/office/drawing/2014/main" id="{FB793541-6FC7-58EF-E6AA-3B69EEAE5C22}"/>
              </a:ext>
            </a:extLst>
          </p:cNvPr>
          <p:cNvCxnSpPr>
            <a:cxnSpLocks/>
            <a:stCxn id="249" idx="0"/>
            <a:endCxn id="319" idx="2"/>
          </p:cNvCxnSpPr>
          <p:nvPr/>
        </p:nvCxnSpPr>
        <p:spPr>
          <a:xfrm>
            <a:off x="11539537" y="3183027"/>
            <a:ext cx="138090" cy="199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ttangolo 96">
            <a:extLst>
              <a:ext uri="{FF2B5EF4-FFF2-40B4-BE49-F238E27FC236}">
                <a16:creationId xmlns:a16="http://schemas.microsoft.com/office/drawing/2014/main" id="{2577A70E-BF1B-338E-4476-46246D9833CA}"/>
              </a:ext>
            </a:extLst>
          </p:cNvPr>
          <p:cNvSpPr/>
          <p:nvPr/>
        </p:nvSpPr>
        <p:spPr>
          <a:xfrm rot="5400000">
            <a:off x="5027071" y="3128089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98" name="Rettangolo 97">
            <a:extLst>
              <a:ext uri="{FF2B5EF4-FFF2-40B4-BE49-F238E27FC236}">
                <a16:creationId xmlns:a16="http://schemas.microsoft.com/office/drawing/2014/main" id="{17E9251F-18CF-44D8-740C-BA7A1EF89255}"/>
              </a:ext>
            </a:extLst>
          </p:cNvPr>
          <p:cNvSpPr/>
          <p:nvPr/>
        </p:nvSpPr>
        <p:spPr>
          <a:xfrm rot="5400000">
            <a:off x="4221557" y="3093093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101" name="Rettangolo 100">
            <a:extLst>
              <a:ext uri="{FF2B5EF4-FFF2-40B4-BE49-F238E27FC236}">
                <a16:creationId xmlns:a16="http://schemas.microsoft.com/office/drawing/2014/main" id="{28F2BDCC-31FA-FEB9-03E8-7FF993041F2D}"/>
              </a:ext>
            </a:extLst>
          </p:cNvPr>
          <p:cNvSpPr/>
          <p:nvPr/>
        </p:nvSpPr>
        <p:spPr>
          <a:xfrm rot="5400000">
            <a:off x="4070055" y="2944095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02" name="Rettangolo 101">
            <a:extLst>
              <a:ext uri="{FF2B5EF4-FFF2-40B4-BE49-F238E27FC236}">
                <a16:creationId xmlns:a16="http://schemas.microsoft.com/office/drawing/2014/main" id="{6DB969F4-201E-6ED7-4C3D-10F3CA8F7CB3}"/>
              </a:ext>
            </a:extLst>
          </p:cNvPr>
          <p:cNvSpPr/>
          <p:nvPr/>
        </p:nvSpPr>
        <p:spPr>
          <a:xfrm rot="5400000">
            <a:off x="4871781" y="300178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8" name="OR 7">
            <a:extLst>
              <a:ext uri="{FF2B5EF4-FFF2-40B4-BE49-F238E27FC236}">
                <a16:creationId xmlns:a16="http://schemas.microsoft.com/office/drawing/2014/main" id="{1D537E99-85F5-DB5F-3925-B1E76352BFC0}"/>
              </a:ext>
            </a:extLst>
          </p:cNvPr>
          <p:cNvSpPr/>
          <p:nvPr/>
        </p:nvSpPr>
        <p:spPr>
          <a:xfrm>
            <a:off x="9125627" y="3004137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F1C4E14D-C12F-1EE6-AA95-5A0D0D7E1A4F}"/>
              </a:ext>
            </a:extLst>
          </p:cNvPr>
          <p:cNvCxnSpPr>
            <a:cxnSpLocks/>
            <a:stCxn id="8" idx="6"/>
            <a:endCxn id="203" idx="2"/>
          </p:cNvCxnSpPr>
          <p:nvPr/>
        </p:nvCxnSpPr>
        <p:spPr>
          <a:xfrm>
            <a:off x="9306563" y="3098566"/>
            <a:ext cx="121500" cy="65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Rettangolo 81">
            <a:extLst>
              <a:ext uri="{FF2B5EF4-FFF2-40B4-BE49-F238E27FC236}">
                <a16:creationId xmlns:a16="http://schemas.microsoft.com/office/drawing/2014/main" id="{F2832A64-F82C-3B0B-BE33-358227625675}"/>
              </a:ext>
            </a:extLst>
          </p:cNvPr>
          <p:cNvSpPr/>
          <p:nvPr/>
        </p:nvSpPr>
        <p:spPr>
          <a:xfrm rot="5400000">
            <a:off x="7957702" y="3330576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93" name="Connettore 2 92">
            <a:extLst>
              <a:ext uri="{FF2B5EF4-FFF2-40B4-BE49-F238E27FC236}">
                <a16:creationId xmlns:a16="http://schemas.microsoft.com/office/drawing/2014/main" id="{E6B4B67C-B976-730F-F838-AF5A4BFA3DAB}"/>
              </a:ext>
            </a:extLst>
          </p:cNvPr>
          <p:cNvCxnSpPr>
            <a:cxnSpLocks/>
            <a:stCxn id="82" idx="0"/>
          </p:cNvCxnSpPr>
          <p:nvPr/>
        </p:nvCxnSpPr>
        <p:spPr>
          <a:xfrm>
            <a:off x="8762829" y="3447806"/>
            <a:ext cx="89417" cy="282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ttangolo 12">
            <a:extLst>
              <a:ext uri="{FF2B5EF4-FFF2-40B4-BE49-F238E27FC236}">
                <a16:creationId xmlns:a16="http://schemas.microsoft.com/office/drawing/2014/main" id="{7B6CB2D4-A6CA-F9F7-A1ED-2EC9D446DBAD}"/>
              </a:ext>
            </a:extLst>
          </p:cNvPr>
          <p:cNvSpPr/>
          <p:nvPr/>
        </p:nvSpPr>
        <p:spPr>
          <a:xfrm rot="5410029">
            <a:off x="6522954" y="3126113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0D1B80A2-8D63-896A-2229-21ABF1174D65}"/>
              </a:ext>
            </a:extLst>
          </p:cNvPr>
          <p:cNvCxnSpPr>
            <a:cxnSpLocks/>
            <a:stCxn id="13" idx="0"/>
            <a:endCxn id="245" idx="1"/>
          </p:cNvCxnSpPr>
          <p:nvPr/>
        </p:nvCxnSpPr>
        <p:spPr>
          <a:xfrm flipV="1">
            <a:off x="7187319" y="3109852"/>
            <a:ext cx="175414" cy="942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Rettangolo 63">
            <a:extLst>
              <a:ext uri="{FF2B5EF4-FFF2-40B4-BE49-F238E27FC236}">
                <a16:creationId xmlns:a16="http://schemas.microsoft.com/office/drawing/2014/main" id="{4CDABF36-6012-7A6B-9043-96F5662C8DF0}"/>
              </a:ext>
            </a:extLst>
          </p:cNvPr>
          <p:cNvSpPr/>
          <p:nvPr/>
        </p:nvSpPr>
        <p:spPr>
          <a:xfrm rot="5460164">
            <a:off x="9807146" y="2980711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87" name="Connettore 2 86">
            <a:extLst>
              <a:ext uri="{FF2B5EF4-FFF2-40B4-BE49-F238E27FC236}">
                <a16:creationId xmlns:a16="http://schemas.microsoft.com/office/drawing/2014/main" id="{12CD70B1-52CE-0B68-09E2-0EBD495FAA9E}"/>
              </a:ext>
            </a:extLst>
          </p:cNvPr>
          <p:cNvCxnSpPr>
            <a:cxnSpLocks/>
            <a:stCxn id="64" idx="0"/>
            <a:endCxn id="248" idx="2"/>
          </p:cNvCxnSpPr>
          <p:nvPr/>
        </p:nvCxnSpPr>
        <p:spPr>
          <a:xfrm flipV="1">
            <a:off x="10471499" y="3037518"/>
            <a:ext cx="127811" cy="223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Rettangolo 91">
            <a:extLst>
              <a:ext uri="{FF2B5EF4-FFF2-40B4-BE49-F238E27FC236}">
                <a16:creationId xmlns:a16="http://schemas.microsoft.com/office/drawing/2014/main" id="{4160A4FB-BDD7-44D9-A5C8-A7D07050E75B}"/>
              </a:ext>
            </a:extLst>
          </p:cNvPr>
          <p:cNvSpPr/>
          <p:nvPr/>
        </p:nvSpPr>
        <p:spPr>
          <a:xfrm rot="5460164">
            <a:off x="10482869" y="3030047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100" name="Connettore 2 99">
            <a:extLst>
              <a:ext uri="{FF2B5EF4-FFF2-40B4-BE49-F238E27FC236}">
                <a16:creationId xmlns:a16="http://schemas.microsoft.com/office/drawing/2014/main" id="{B5409FCF-DFFD-78A1-A605-387C839BC8DE}"/>
              </a:ext>
            </a:extLst>
          </p:cNvPr>
          <p:cNvCxnSpPr>
            <a:cxnSpLocks/>
            <a:stCxn id="92" idx="0"/>
            <a:endCxn id="249" idx="2"/>
          </p:cNvCxnSpPr>
          <p:nvPr/>
        </p:nvCxnSpPr>
        <p:spPr>
          <a:xfrm>
            <a:off x="11147222" y="3109220"/>
            <a:ext cx="158913" cy="73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ttangolo 20">
            <a:extLst>
              <a:ext uri="{FF2B5EF4-FFF2-40B4-BE49-F238E27FC236}">
                <a16:creationId xmlns:a16="http://schemas.microsoft.com/office/drawing/2014/main" id="{065EB6F0-6926-4F26-2966-0BA6F6E65837}"/>
              </a:ext>
            </a:extLst>
          </p:cNvPr>
          <p:cNvSpPr/>
          <p:nvPr/>
        </p:nvSpPr>
        <p:spPr>
          <a:xfrm>
            <a:off x="3811017" y="644782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06C397E9-6BCF-8AA1-E5CA-527BD9214DEE}"/>
              </a:ext>
            </a:extLst>
          </p:cNvPr>
          <p:cNvSpPr txBox="1"/>
          <p:nvPr/>
        </p:nvSpPr>
        <p:spPr>
          <a:xfrm>
            <a:off x="5667383" y="633429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=</a:t>
            </a:r>
          </a:p>
        </p:txBody>
      </p:sp>
      <p:sp>
        <p:nvSpPr>
          <p:cNvPr id="126" name="Rettangolo 125">
            <a:extLst>
              <a:ext uri="{FF2B5EF4-FFF2-40B4-BE49-F238E27FC236}">
                <a16:creationId xmlns:a16="http://schemas.microsoft.com/office/drawing/2014/main" id="{C2CB96E3-245F-361F-7A1B-F8D06556EFA8}"/>
              </a:ext>
            </a:extLst>
          </p:cNvPr>
          <p:cNvSpPr/>
          <p:nvPr/>
        </p:nvSpPr>
        <p:spPr>
          <a:xfrm>
            <a:off x="7473153" y="2267446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4" name="Rettangolo 133">
            <a:extLst>
              <a:ext uri="{FF2B5EF4-FFF2-40B4-BE49-F238E27FC236}">
                <a16:creationId xmlns:a16="http://schemas.microsoft.com/office/drawing/2014/main" id="{7D1338A1-DAD7-526A-F5AA-403990CFBDF3}"/>
              </a:ext>
            </a:extLst>
          </p:cNvPr>
          <p:cNvSpPr/>
          <p:nvPr/>
        </p:nvSpPr>
        <p:spPr>
          <a:xfrm rot="5400000">
            <a:off x="7259694" y="2480903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35" name="Rettangolo 134">
            <a:extLst>
              <a:ext uri="{FF2B5EF4-FFF2-40B4-BE49-F238E27FC236}">
                <a16:creationId xmlns:a16="http://schemas.microsoft.com/office/drawing/2014/main" id="{18290DFC-6C63-2493-7388-C13527B838F4}"/>
              </a:ext>
            </a:extLst>
          </p:cNvPr>
          <p:cNvSpPr/>
          <p:nvPr/>
        </p:nvSpPr>
        <p:spPr>
          <a:xfrm rot="5400000">
            <a:off x="7522403" y="3093754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37" name="Rettangolo 136">
            <a:extLst>
              <a:ext uri="{FF2B5EF4-FFF2-40B4-BE49-F238E27FC236}">
                <a16:creationId xmlns:a16="http://schemas.microsoft.com/office/drawing/2014/main" id="{938A1BE9-5C00-559F-5C44-AE57B27CF0C2}"/>
              </a:ext>
            </a:extLst>
          </p:cNvPr>
          <p:cNvSpPr/>
          <p:nvPr/>
        </p:nvSpPr>
        <p:spPr>
          <a:xfrm rot="5400000">
            <a:off x="7868343" y="3691737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5DF7D415-1EFE-1AAB-02F6-1799979D4ACF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9662521" y="3048702"/>
            <a:ext cx="239850" cy="564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ttangolo 5">
            <a:extLst>
              <a:ext uri="{FF2B5EF4-FFF2-40B4-BE49-F238E27FC236}">
                <a16:creationId xmlns:a16="http://schemas.microsoft.com/office/drawing/2014/main" id="{574CD281-340C-8926-6C77-06A28925A6A7}"/>
              </a:ext>
            </a:extLst>
          </p:cNvPr>
          <p:cNvSpPr/>
          <p:nvPr/>
        </p:nvSpPr>
        <p:spPr>
          <a:xfrm rot="5400000">
            <a:off x="9565966" y="2974447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" name="Connettore 4 1">
            <a:extLst>
              <a:ext uri="{FF2B5EF4-FFF2-40B4-BE49-F238E27FC236}">
                <a16:creationId xmlns:a16="http://schemas.microsoft.com/office/drawing/2014/main" id="{588C8D58-DA2A-EB6D-6B2C-CB740629D4C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863770" y="2207415"/>
            <a:ext cx="551931" cy="1742103"/>
          </a:xfrm>
          <a:prstGeom prst="bentConnector3">
            <a:avLst>
              <a:gd name="adj1" fmla="val -44618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ttangolo 6">
            <a:extLst>
              <a:ext uri="{FF2B5EF4-FFF2-40B4-BE49-F238E27FC236}">
                <a16:creationId xmlns:a16="http://schemas.microsoft.com/office/drawing/2014/main" id="{0D61BDD9-1228-54A3-5AE7-70912F38C870}"/>
              </a:ext>
            </a:extLst>
          </p:cNvPr>
          <p:cNvSpPr/>
          <p:nvPr/>
        </p:nvSpPr>
        <p:spPr>
          <a:xfrm>
            <a:off x="1780985" y="5748172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E3108EB4-DE9F-6116-5418-3EB94D7DC5E0}"/>
              </a:ext>
            </a:extLst>
          </p:cNvPr>
          <p:cNvSpPr/>
          <p:nvPr/>
        </p:nvSpPr>
        <p:spPr>
          <a:xfrm>
            <a:off x="6267370" y="6444799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65" name="Rettangolo 64">
            <a:extLst>
              <a:ext uri="{FF2B5EF4-FFF2-40B4-BE49-F238E27FC236}">
                <a16:creationId xmlns:a16="http://schemas.microsoft.com/office/drawing/2014/main" id="{1DE5F5BE-3CEF-AB64-9C7F-F78C7E85AD81}"/>
              </a:ext>
            </a:extLst>
          </p:cNvPr>
          <p:cNvSpPr/>
          <p:nvPr/>
        </p:nvSpPr>
        <p:spPr>
          <a:xfrm>
            <a:off x="8216498" y="1965634"/>
            <a:ext cx="1219977" cy="191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D270F32B-25FC-EC0D-2CDF-5CB1C1D0C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189E0F75-106B-43BE-3E39-B9EAF95D60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04" y="1510599"/>
            <a:ext cx="5842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280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UNet</a:t>
            </a:r>
            <a:r>
              <a:rPr lang="it-IT" dirty="0"/>
              <a:t> for new data generation</a:t>
            </a:r>
            <a:br>
              <a:rPr lang="it-IT" dirty="0"/>
            </a:br>
            <a:r>
              <a:rPr lang="it-IT" dirty="0"/>
              <a:t>(</a:t>
            </a:r>
            <a:r>
              <a:rPr lang="it-IT" dirty="0" err="1"/>
              <a:t>Residual-Attention</a:t>
            </a:r>
            <a:r>
              <a:rPr lang="it-IT" dirty="0"/>
              <a:t> </a:t>
            </a:r>
            <a:r>
              <a:rPr lang="it-IT" dirty="0" err="1"/>
              <a:t>Unet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84256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ttangolo 67">
            <a:extLst>
              <a:ext uri="{FF2B5EF4-FFF2-40B4-BE49-F238E27FC236}">
                <a16:creationId xmlns:a16="http://schemas.microsoft.com/office/drawing/2014/main" id="{F5483012-A5D5-2F32-1A9F-7BAD84C8B07C}"/>
              </a:ext>
            </a:extLst>
          </p:cNvPr>
          <p:cNvSpPr/>
          <p:nvPr/>
        </p:nvSpPr>
        <p:spPr>
          <a:xfrm>
            <a:off x="1706124" y="2071002"/>
            <a:ext cx="2706309" cy="27017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45" name="Rettangolo 244">
            <a:extLst>
              <a:ext uri="{FF2B5EF4-FFF2-40B4-BE49-F238E27FC236}">
                <a16:creationId xmlns:a16="http://schemas.microsoft.com/office/drawing/2014/main" id="{BDD3CC7E-776D-B4F3-25CE-4673B281A632}"/>
              </a:ext>
            </a:extLst>
          </p:cNvPr>
          <p:cNvSpPr/>
          <p:nvPr/>
        </p:nvSpPr>
        <p:spPr>
          <a:xfrm>
            <a:off x="7167641" y="1758975"/>
            <a:ext cx="2494210" cy="27017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stCxn id="101" idx="0"/>
            <a:endCxn id="98" idx="2"/>
          </p:cNvCxnSpPr>
          <p:nvPr/>
        </p:nvCxnSpPr>
        <p:spPr>
          <a:xfrm>
            <a:off x="4798486" y="3064639"/>
            <a:ext cx="147904" cy="1457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6711471" y="1338980"/>
            <a:ext cx="125981" cy="10412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5795704" y="1359974"/>
            <a:ext cx="73505" cy="10432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4981617" y="1362299"/>
            <a:ext cx="82078" cy="10059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185558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</p:cNvCxnSpPr>
          <p:nvPr/>
        </p:nvCxnSpPr>
        <p:spPr>
          <a:xfrm>
            <a:off x="603004" y="3238097"/>
            <a:ext cx="213036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1110200" y="3237734"/>
            <a:ext cx="595924" cy="2398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F359FB94-553B-D29C-9567-EEC73A54C7FA}"/>
              </a:ext>
            </a:extLst>
          </p:cNvPr>
          <p:cNvCxnSpPr>
            <a:cxnSpLocks/>
            <a:stCxn id="98" idx="0"/>
            <a:endCxn id="102" idx="2"/>
          </p:cNvCxnSpPr>
          <p:nvPr/>
        </p:nvCxnSpPr>
        <p:spPr>
          <a:xfrm flipV="1">
            <a:off x="5181000" y="3122333"/>
            <a:ext cx="178125" cy="8806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00638BF2-314F-DD26-400A-AA7D7D1D1CAB}"/>
              </a:ext>
            </a:extLst>
          </p:cNvPr>
          <p:cNvSpPr/>
          <p:nvPr/>
        </p:nvSpPr>
        <p:spPr>
          <a:xfrm rot="5400000">
            <a:off x="5673131" y="293300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133" name="Connettore 2 132">
            <a:extLst>
              <a:ext uri="{FF2B5EF4-FFF2-40B4-BE49-F238E27FC236}">
                <a16:creationId xmlns:a16="http://schemas.microsoft.com/office/drawing/2014/main" id="{AB57261E-45B6-F426-7C55-D275D70D9094}"/>
              </a:ext>
            </a:extLst>
          </p:cNvPr>
          <p:cNvCxnSpPr>
            <a:cxnSpLocks/>
            <a:stCxn id="102" idx="0"/>
            <a:endCxn id="97" idx="2"/>
          </p:cNvCxnSpPr>
          <p:nvPr/>
        </p:nvCxnSpPr>
        <p:spPr>
          <a:xfrm>
            <a:off x="5600212" y="3122333"/>
            <a:ext cx="151692" cy="1230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Connettore 2 135">
            <a:extLst>
              <a:ext uri="{FF2B5EF4-FFF2-40B4-BE49-F238E27FC236}">
                <a16:creationId xmlns:a16="http://schemas.microsoft.com/office/drawing/2014/main" id="{57B7A365-30A7-9013-970D-DB9BF11829DA}"/>
              </a:ext>
            </a:extLst>
          </p:cNvPr>
          <p:cNvCxnSpPr>
            <a:cxnSpLocks/>
            <a:stCxn id="97" idx="0"/>
            <a:endCxn id="130" idx="2"/>
          </p:cNvCxnSpPr>
          <p:nvPr/>
        </p:nvCxnSpPr>
        <p:spPr>
          <a:xfrm flipV="1">
            <a:off x="5986514" y="3053553"/>
            <a:ext cx="173961" cy="1918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Connettore 2 144">
            <a:extLst>
              <a:ext uri="{FF2B5EF4-FFF2-40B4-BE49-F238E27FC236}">
                <a16:creationId xmlns:a16="http://schemas.microsoft.com/office/drawing/2014/main" id="{A100344A-41FD-CF85-8277-84BF53C143FA}"/>
              </a:ext>
            </a:extLst>
          </p:cNvPr>
          <p:cNvCxnSpPr>
            <a:cxnSpLocks/>
            <a:stCxn id="130" idx="0"/>
          </p:cNvCxnSpPr>
          <p:nvPr/>
        </p:nvCxnSpPr>
        <p:spPr>
          <a:xfrm>
            <a:off x="6401562" y="3053553"/>
            <a:ext cx="192604" cy="1687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7" name="Connettore 2 156">
            <a:extLst>
              <a:ext uri="{FF2B5EF4-FFF2-40B4-BE49-F238E27FC236}">
                <a16:creationId xmlns:a16="http://schemas.microsoft.com/office/drawing/2014/main" id="{2AB14283-9128-DAD3-15C2-96F2F5138F63}"/>
              </a:ext>
            </a:extLst>
          </p:cNvPr>
          <p:cNvCxnSpPr>
            <a:cxnSpLocks/>
            <a:endCxn id="158" idx="2"/>
          </p:cNvCxnSpPr>
          <p:nvPr/>
        </p:nvCxnSpPr>
        <p:spPr>
          <a:xfrm>
            <a:off x="8233295" y="3109852"/>
            <a:ext cx="268041" cy="51958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Rettangolo 157">
            <a:extLst>
              <a:ext uri="{FF2B5EF4-FFF2-40B4-BE49-F238E27FC236}">
                <a16:creationId xmlns:a16="http://schemas.microsoft.com/office/drawing/2014/main" id="{AA266ECD-1C1E-FB6E-9F66-373EA8560821}"/>
              </a:ext>
            </a:extLst>
          </p:cNvPr>
          <p:cNvSpPr/>
          <p:nvPr/>
        </p:nvSpPr>
        <p:spPr>
          <a:xfrm rot="5400000">
            <a:off x="8121620" y="3510731"/>
            <a:ext cx="996833" cy="23740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2" name="Connettore 4 161">
            <a:extLst>
              <a:ext uri="{FF2B5EF4-FFF2-40B4-BE49-F238E27FC236}">
                <a16:creationId xmlns:a16="http://schemas.microsoft.com/office/drawing/2014/main" id="{589A67E0-1D4D-6B38-7FB1-805735FD5B35}"/>
              </a:ext>
            </a:extLst>
          </p:cNvPr>
          <p:cNvCxnSpPr>
            <a:cxnSpLocks/>
            <a:stCxn id="97" idx="3"/>
            <a:endCxn id="158" idx="3"/>
          </p:cNvCxnSpPr>
          <p:nvPr/>
        </p:nvCxnSpPr>
        <p:spPr>
          <a:xfrm rot="16200000" flipH="1">
            <a:off x="7224465" y="2732276"/>
            <a:ext cx="40317" cy="2750828"/>
          </a:xfrm>
          <a:prstGeom prst="bentConnector3">
            <a:avLst>
              <a:gd name="adj1" fmla="val 21764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Rettangolo 167">
            <a:extLst>
              <a:ext uri="{FF2B5EF4-FFF2-40B4-BE49-F238E27FC236}">
                <a16:creationId xmlns:a16="http://schemas.microsoft.com/office/drawing/2014/main" id="{E8E57290-1679-3B6B-CDC8-42592DAA0D30}"/>
              </a:ext>
            </a:extLst>
          </p:cNvPr>
          <p:cNvSpPr/>
          <p:nvPr/>
        </p:nvSpPr>
        <p:spPr>
          <a:xfrm rot="5400000">
            <a:off x="8084735" y="2429103"/>
            <a:ext cx="1035986" cy="2054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Upsample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170" name="Connettore 2 169">
            <a:extLst>
              <a:ext uri="{FF2B5EF4-FFF2-40B4-BE49-F238E27FC236}">
                <a16:creationId xmlns:a16="http://schemas.microsoft.com/office/drawing/2014/main" id="{DEC75AB6-188A-493E-FF00-6DBD632C1D33}"/>
              </a:ext>
            </a:extLst>
          </p:cNvPr>
          <p:cNvCxnSpPr>
            <a:cxnSpLocks/>
          </p:cNvCxnSpPr>
          <p:nvPr/>
        </p:nvCxnSpPr>
        <p:spPr>
          <a:xfrm flipV="1">
            <a:off x="6828776" y="3122333"/>
            <a:ext cx="599458" cy="1000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1" name="Connettore 4 190">
            <a:extLst>
              <a:ext uri="{FF2B5EF4-FFF2-40B4-BE49-F238E27FC236}">
                <a16:creationId xmlns:a16="http://schemas.microsoft.com/office/drawing/2014/main" id="{95BE99C8-8D3E-A8C2-C0AB-477F5D2592DC}"/>
              </a:ext>
            </a:extLst>
          </p:cNvPr>
          <p:cNvCxnSpPr>
            <a:cxnSpLocks/>
            <a:endCxn id="168" idx="1"/>
          </p:cNvCxnSpPr>
          <p:nvPr/>
        </p:nvCxnSpPr>
        <p:spPr>
          <a:xfrm flipV="1">
            <a:off x="6827208" y="2013816"/>
            <a:ext cx="1775520" cy="514612"/>
          </a:xfrm>
          <a:prstGeom prst="bentConnector4">
            <a:avLst>
              <a:gd name="adj1" fmla="val 13436"/>
              <a:gd name="adj2" fmla="val 19295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Rettangolo 202">
            <a:extLst>
              <a:ext uri="{FF2B5EF4-FFF2-40B4-BE49-F238E27FC236}">
                <a16:creationId xmlns:a16="http://schemas.microsoft.com/office/drawing/2014/main" id="{639B51B5-128A-67A4-A4A2-C06BEC579376}"/>
              </a:ext>
            </a:extLst>
          </p:cNvPr>
          <p:cNvSpPr/>
          <p:nvPr/>
        </p:nvSpPr>
        <p:spPr>
          <a:xfrm rot="5400000">
            <a:off x="8343655" y="304927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211" name="Connettore 2 210">
            <a:extLst>
              <a:ext uri="{FF2B5EF4-FFF2-40B4-BE49-F238E27FC236}">
                <a16:creationId xmlns:a16="http://schemas.microsoft.com/office/drawing/2014/main" id="{5FFBE1F7-CEDE-5338-5CFE-498F59FCE93C}"/>
              </a:ext>
            </a:extLst>
          </p:cNvPr>
          <p:cNvCxnSpPr>
            <a:cxnSpLocks/>
            <a:stCxn id="168" idx="0"/>
            <a:endCxn id="203" idx="2"/>
          </p:cNvCxnSpPr>
          <p:nvPr/>
        </p:nvCxnSpPr>
        <p:spPr>
          <a:xfrm>
            <a:off x="8705434" y="2531809"/>
            <a:ext cx="208889" cy="634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Connettore 2 216">
            <a:extLst>
              <a:ext uri="{FF2B5EF4-FFF2-40B4-BE49-F238E27FC236}">
                <a16:creationId xmlns:a16="http://schemas.microsoft.com/office/drawing/2014/main" id="{C809AF82-FD35-E01A-B20C-BF8A04F295C3}"/>
              </a:ext>
            </a:extLst>
          </p:cNvPr>
          <p:cNvCxnSpPr>
            <a:cxnSpLocks/>
            <a:stCxn id="158" idx="0"/>
            <a:endCxn id="203" idx="2"/>
          </p:cNvCxnSpPr>
          <p:nvPr/>
        </p:nvCxnSpPr>
        <p:spPr>
          <a:xfrm flipV="1">
            <a:off x="8738738" y="3166508"/>
            <a:ext cx="175585" cy="462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" name="Rettangolo 234">
            <a:extLst>
              <a:ext uri="{FF2B5EF4-FFF2-40B4-BE49-F238E27FC236}">
                <a16:creationId xmlns:a16="http://schemas.microsoft.com/office/drawing/2014/main" id="{4418B84B-C995-55CC-7E57-D5E5C38E64F4}"/>
              </a:ext>
            </a:extLst>
          </p:cNvPr>
          <p:cNvSpPr/>
          <p:nvPr/>
        </p:nvSpPr>
        <p:spPr>
          <a:xfrm rot="5400000">
            <a:off x="9004982" y="3106863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37" name="Connettore 2 236">
            <a:extLst>
              <a:ext uri="{FF2B5EF4-FFF2-40B4-BE49-F238E27FC236}">
                <a16:creationId xmlns:a16="http://schemas.microsoft.com/office/drawing/2014/main" id="{B1E3E41D-0746-01DC-9A09-3D3447C295AE}"/>
              </a:ext>
            </a:extLst>
          </p:cNvPr>
          <p:cNvCxnSpPr>
            <a:cxnSpLocks/>
            <a:stCxn id="203" idx="0"/>
            <a:endCxn id="235" idx="2"/>
          </p:cNvCxnSpPr>
          <p:nvPr/>
        </p:nvCxnSpPr>
        <p:spPr>
          <a:xfrm>
            <a:off x="9148782" y="3166508"/>
            <a:ext cx="192605" cy="14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Connettore 2 239">
            <a:extLst>
              <a:ext uri="{FF2B5EF4-FFF2-40B4-BE49-F238E27FC236}">
                <a16:creationId xmlns:a16="http://schemas.microsoft.com/office/drawing/2014/main" id="{0A69C63D-495E-5E1C-60AB-7EF909D04314}"/>
              </a:ext>
            </a:extLst>
          </p:cNvPr>
          <p:cNvCxnSpPr>
            <a:cxnSpLocks/>
          </p:cNvCxnSpPr>
          <p:nvPr/>
        </p:nvCxnSpPr>
        <p:spPr>
          <a:xfrm flipH="1">
            <a:off x="8624162" y="1346993"/>
            <a:ext cx="208015" cy="6643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7" name="CasellaDiTesto 246">
            <a:extLst>
              <a:ext uri="{FF2B5EF4-FFF2-40B4-BE49-F238E27FC236}">
                <a16:creationId xmlns:a16="http://schemas.microsoft.com/office/drawing/2014/main" id="{75F4E109-B7C0-A785-FEE6-B99B592F257C}"/>
              </a:ext>
            </a:extLst>
          </p:cNvPr>
          <p:cNvSpPr txBox="1"/>
          <p:nvPr/>
        </p:nvSpPr>
        <p:spPr>
          <a:xfrm>
            <a:off x="8156806" y="4117735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48" name="Rettangolo 247">
            <a:extLst>
              <a:ext uri="{FF2B5EF4-FFF2-40B4-BE49-F238E27FC236}">
                <a16:creationId xmlns:a16="http://schemas.microsoft.com/office/drawing/2014/main" id="{A74B8C53-3982-196C-6E09-DE42E0F20451}"/>
              </a:ext>
            </a:extLst>
          </p:cNvPr>
          <p:cNvSpPr/>
          <p:nvPr/>
        </p:nvSpPr>
        <p:spPr>
          <a:xfrm rot="5400000">
            <a:off x="9545860" y="2920815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49" name="Rettangolo 248">
            <a:extLst>
              <a:ext uri="{FF2B5EF4-FFF2-40B4-BE49-F238E27FC236}">
                <a16:creationId xmlns:a16="http://schemas.microsoft.com/office/drawing/2014/main" id="{3FEF3946-1D4A-AEB1-DFBC-A82C74BB3E1B}"/>
              </a:ext>
            </a:extLst>
          </p:cNvPr>
          <p:cNvSpPr/>
          <p:nvPr/>
        </p:nvSpPr>
        <p:spPr>
          <a:xfrm rot="5400000">
            <a:off x="10313296" y="306632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52" name="Connettore 2 251">
            <a:extLst>
              <a:ext uri="{FF2B5EF4-FFF2-40B4-BE49-F238E27FC236}">
                <a16:creationId xmlns:a16="http://schemas.microsoft.com/office/drawing/2014/main" id="{798AEF9D-D8EB-2638-8A61-85E443D1ED97}"/>
              </a:ext>
            </a:extLst>
          </p:cNvPr>
          <p:cNvCxnSpPr>
            <a:cxnSpLocks/>
            <a:stCxn id="245" idx="3"/>
            <a:endCxn id="248" idx="2"/>
          </p:cNvCxnSpPr>
          <p:nvPr/>
        </p:nvCxnSpPr>
        <p:spPr>
          <a:xfrm flipV="1">
            <a:off x="9661851" y="3037517"/>
            <a:ext cx="711208" cy="72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Connettore 2 254">
            <a:extLst>
              <a:ext uri="{FF2B5EF4-FFF2-40B4-BE49-F238E27FC236}">
                <a16:creationId xmlns:a16="http://schemas.microsoft.com/office/drawing/2014/main" id="{16A90D91-2847-4014-2A5C-42EC546119D6}"/>
              </a:ext>
            </a:extLst>
          </p:cNvPr>
          <p:cNvCxnSpPr>
            <a:cxnSpLocks/>
            <a:stCxn id="248" idx="0"/>
            <a:endCxn id="249" idx="2"/>
          </p:cNvCxnSpPr>
          <p:nvPr/>
        </p:nvCxnSpPr>
        <p:spPr>
          <a:xfrm>
            <a:off x="10606461" y="3037517"/>
            <a:ext cx="534034" cy="145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Connettore 2 257">
            <a:extLst>
              <a:ext uri="{FF2B5EF4-FFF2-40B4-BE49-F238E27FC236}">
                <a16:creationId xmlns:a16="http://schemas.microsoft.com/office/drawing/2014/main" id="{C206AEFD-B6FD-F8B3-D0F7-EEF4B1768134}"/>
              </a:ext>
            </a:extLst>
          </p:cNvPr>
          <p:cNvCxnSpPr>
            <a:cxnSpLocks/>
            <a:endCxn id="248" idx="1"/>
          </p:cNvCxnSpPr>
          <p:nvPr/>
        </p:nvCxnSpPr>
        <p:spPr>
          <a:xfrm flipH="1">
            <a:off x="10489760" y="1355685"/>
            <a:ext cx="193962" cy="73793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0" name="Connettore 2 259">
            <a:extLst>
              <a:ext uri="{FF2B5EF4-FFF2-40B4-BE49-F238E27FC236}">
                <a16:creationId xmlns:a16="http://schemas.microsoft.com/office/drawing/2014/main" id="{A6F5C366-0AEE-4025-A3C6-207018A99D84}"/>
              </a:ext>
            </a:extLst>
          </p:cNvPr>
          <p:cNvCxnSpPr>
            <a:cxnSpLocks/>
            <a:endCxn id="249" idx="1"/>
          </p:cNvCxnSpPr>
          <p:nvPr/>
        </p:nvCxnSpPr>
        <p:spPr>
          <a:xfrm flipH="1">
            <a:off x="11257196" y="1350149"/>
            <a:ext cx="420430" cy="8889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5" name="Connettore 4 274">
            <a:extLst>
              <a:ext uri="{FF2B5EF4-FFF2-40B4-BE49-F238E27FC236}">
                <a16:creationId xmlns:a16="http://schemas.microsoft.com/office/drawing/2014/main" id="{EE9BCD7E-8EFC-6FDA-1062-BC66595EA4AC}"/>
              </a:ext>
            </a:extLst>
          </p:cNvPr>
          <p:cNvCxnSpPr>
            <a:cxnSpLocks/>
          </p:cNvCxnSpPr>
          <p:nvPr/>
        </p:nvCxnSpPr>
        <p:spPr>
          <a:xfrm>
            <a:off x="9678780" y="1820058"/>
            <a:ext cx="820866" cy="299696"/>
          </a:xfrm>
          <a:prstGeom prst="bentConnector3">
            <a:avLst>
              <a:gd name="adj1" fmla="val 961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Connettore 4 285">
            <a:extLst>
              <a:ext uri="{FF2B5EF4-FFF2-40B4-BE49-F238E27FC236}">
                <a16:creationId xmlns:a16="http://schemas.microsoft.com/office/drawing/2014/main" id="{A6B982BD-40F1-2D0C-4B0C-1C43531B8323}"/>
              </a:ext>
            </a:extLst>
          </p:cNvPr>
          <p:cNvCxnSpPr>
            <a:cxnSpLocks/>
            <a:endCxn id="249" idx="1"/>
          </p:cNvCxnSpPr>
          <p:nvPr/>
        </p:nvCxnSpPr>
        <p:spPr>
          <a:xfrm>
            <a:off x="10625114" y="2135452"/>
            <a:ext cx="632082" cy="1036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Connettore 4 307">
            <a:extLst>
              <a:ext uri="{FF2B5EF4-FFF2-40B4-BE49-F238E27FC236}">
                <a16:creationId xmlns:a16="http://schemas.microsoft.com/office/drawing/2014/main" id="{0412D2EA-AEFA-322F-18FD-A5C844FA5CD8}"/>
              </a:ext>
            </a:extLst>
          </p:cNvPr>
          <p:cNvCxnSpPr>
            <a:cxnSpLocks/>
            <a:stCxn id="98" idx="3"/>
            <a:endCxn id="248" idx="3"/>
          </p:cNvCxnSpPr>
          <p:nvPr/>
        </p:nvCxnSpPr>
        <p:spPr>
          <a:xfrm rot="5400000" flipH="1" flipV="1">
            <a:off x="7741167" y="1303943"/>
            <a:ext cx="71120" cy="5426065"/>
          </a:xfrm>
          <a:prstGeom prst="bentConnector3">
            <a:avLst>
              <a:gd name="adj1" fmla="val -174382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Connettore 4 310">
            <a:extLst>
              <a:ext uri="{FF2B5EF4-FFF2-40B4-BE49-F238E27FC236}">
                <a16:creationId xmlns:a16="http://schemas.microsoft.com/office/drawing/2014/main" id="{20382E50-067A-44AF-B6FB-33573EA76FC6}"/>
              </a:ext>
            </a:extLst>
          </p:cNvPr>
          <p:cNvCxnSpPr>
            <a:cxnSpLocks/>
            <a:stCxn id="72" idx="2"/>
            <a:endCxn id="249" idx="3"/>
          </p:cNvCxnSpPr>
          <p:nvPr/>
        </p:nvCxnSpPr>
        <p:spPr>
          <a:xfrm rot="5400000" flipH="1" flipV="1">
            <a:off x="7162567" y="693210"/>
            <a:ext cx="660914" cy="7528344"/>
          </a:xfrm>
          <a:prstGeom prst="bentConnector3">
            <a:avLst>
              <a:gd name="adj1" fmla="val -15739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ttangolo 318">
            <a:extLst>
              <a:ext uri="{FF2B5EF4-FFF2-40B4-BE49-F238E27FC236}">
                <a16:creationId xmlns:a16="http://schemas.microsoft.com/office/drawing/2014/main" id="{94933AD1-1B18-5096-7ED8-73D906B14805}"/>
              </a:ext>
            </a:extLst>
          </p:cNvPr>
          <p:cNvSpPr/>
          <p:nvPr/>
        </p:nvSpPr>
        <p:spPr>
          <a:xfrm rot="5400000">
            <a:off x="11059083" y="3049914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20" name="Connettore 2 319">
            <a:extLst>
              <a:ext uri="{FF2B5EF4-FFF2-40B4-BE49-F238E27FC236}">
                <a16:creationId xmlns:a16="http://schemas.microsoft.com/office/drawing/2014/main" id="{FB793541-6FC7-58EF-E6AA-3B69EEAE5C22}"/>
              </a:ext>
            </a:extLst>
          </p:cNvPr>
          <p:cNvCxnSpPr>
            <a:cxnSpLocks/>
            <a:stCxn id="249" idx="0"/>
            <a:endCxn id="319" idx="2"/>
          </p:cNvCxnSpPr>
          <p:nvPr/>
        </p:nvCxnSpPr>
        <p:spPr>
          <a:xfrm>
            <a:off x="11373897" y="3183026"/>
            <a:ext cx="303730" cy="19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ttangolo 96">
            <a:extLst>
              <a:ext uri="{FF2B5EF4-FFF2-40B4-BE49-F238E27FC236}">
                <a16:creationId xmlns:a16="http://schemas.microsoft.com/office/drawing/2014/main" id="{2577A70E-BF1B-338E-4476-46246D9833CA}"/>
              </a:ext>
            </a:extLst>
          </p:cNvPr>
          <p:cNvSpPr/>
          <p:nvPr/>
        </p:nvSpPr>
        <p:spPr>
          <a:xfrm rot="5400000">
            <a:off x="5027071" y="3128089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98" name="Rettangolo 97">
            <a:extLst>
              <a:ext uri="{FF2B5EF4-FFF2-40B4-BE49-F238E27FC236}">
                <a16:creationId xmlns:a16="http://schemas.microsoft.com/office/drawing/2014/main" id="{17E9251F-18CF-44D8-740C-BA7A1EF89255}"/>
              </a:ext>
            </a:extLst>
          </p:cNvPr>
          <p:cNvSpPr/>
          <p:nvPr/>
        </p:nvSpPr>
        <p:spPr>
          <a:xfrm rot="5400000">
            <a:off x="4221557" y="3093093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101" name="Rettangolo 100">
            <a:extLst>
              <a:ext uri="{FF2B5EF4-FFF2-40B4-BE49-F238E27FC236}">
                <a16:creationId xmlns:a16="http://schemas.microsoft.com/office/drawing/2014/main" id="{28F2BDCC-31FA-FEB9-03E8-7FF993041F2D}"/>
              </a:ext>
            </a:extLst>
          </p:cNvPr>
          <p:cNvSpPr/>
          <p:nvPr/>
        </p:nvSpPr>
        <p:spPr>
          <a:xfrm rot="5400000">
            <a:off x="4070055" y="2944095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02" name="Rettangolo 101">
            <a:extLst>
              <a:ext uri="{FF2B5EF4-FFF2-40B4-BE49-F238E27FC236}">
                <a16:creationId xmlns:a16="http://schemas.microsoft.com/office/drawing/2014/main" id="{6DB969F4-201E-6ED7-4C3D-10F3CA8F7CB3}"/>
              </a:ext>
            </a:extLst>
          </p:cNvPr>
          <p:cNvSpPr/>
          <p:nvPr/>
        </p:nvSpPr>
        <p:spPr>
          <a:xfrm rot="5400000">
            <a:off x="4871781" y="300178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37CF15E4-2966-70AB-5E23-F5FABEB13415}"/>
              </a:ext>
            </a:extLst>
          </p:cNvPr>
          <p:cNvSpPr/>
          <p:nvPr/>
        </p:nvSpPr>
        <p:spPr>
          <a:xfrm rot="5400000">
            <a:off x="5869333" y="310503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437032A8-A693-D39C-4B51-5CAABBFA8EBC}"/>
              </a:ext>
            </a:extLst>
          </p:cNvPr>
          <p:cNvSpPr/>
          <p:nvPr/>
        </p:nvSpPr>
        <p:spPr>
          <a:xfrm>
            <a:off x="3811017" y="644782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32F2EEF-AD89-0317-49AC-DA24A672B518}"/>
              </a:ext>
            </a:extLst>
          </p:cNvPr>
          <p:cNvSpPr txBox="1"/>
          <p:nvPr/>
        </p:nvSpPr>
        <p:spPr>
          <a:xfrm>
            <a:off x="5667383" y="633429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=</a:t>
            </a:r>
          </a:p>
        </p:txBody>
      </p:sp>
      <p:sp>
        <p:nvSpPr>
          <p:cNvPr id="77" name="Rettangolo 76">
            <a:extLst>
              <a:ext uri="{FF2B5EF4-FFF2-40B4-BE49-F238E27FC236}">
                <a16:creationId xmlns:a16="http://schemas.microsoft.com/office/drawing/2014/main" id="{929C6F6B-F510-2680-94E5-2144CD2532B0}"/>
              </a:ext>
            </a:extLst>
          </p:cNvPr>
          <p:cNvSpPr/>
          <p:nvPr/>
        </p:nvSpPr>
        <p:spPr>
          <a:xfrm>
            <a:off x="7428236" y="2153724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77">
            <a:extLst>
              <a:ext uri="{FF2B5EF4-FFF2-40B4-BE49-F238E27FC236}">
                <a16:creationId xmlns:a16="http://schemas.microsoft.com/office/drawing/2014/main" id="{419124EA-E157-FF31-EB5D-2E438E0B21EC}"/>
              </a:ext>
            </a:extLst>
          </p:cNvPr>
          <p:cNvSpPr/>
          <p:nvPr/>
        </p:nvSpPr>
        <p:spPr>
          <a:xfrm rot="5400000">
            <a:off x="7214777" y="2367181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79" name="Rettangolo 78">
            <a:extLst>
              <a:ext uri="{FF2B5EF4-FFF2-40B4-BE49-F238E27FC236}">
                <a16:creationId xmlns:a16="http://schemas.microsoft.com/office/drawing/2014/main" id="{994FE372-1694-C61A-3C66-1D126223B89D}"/>
              </a:ext>
            </a:extLst>
          </p:cNvPr>
          <p:cNvSpPr/>
          <p:nvPr/>
        </p:nvSpPr>
        <p:spPr>
          <a:xfrm rot="5400000">
            <a:off x="7477486" y="2980032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80" name="Rettangolo 79">
            <a:extLst>
              <a:ext uri="{FF2B5EF4-FFF2-40B4-BE49-F238E27FC236}">
                <a16:creationId xmlns:a16="http://schemas.microsoft.com/office/drawing/2014/main" id="{CC06DEA0-71CE-1EF6-429F-D6CB68743BF0}"/>
              </a:ext>
            </a:extLst>
          </p:cNvPr>
          <p:cNvSpPr/>
          <p:nvPr/>
        </p:nvSpPr>
        <p:spPr>
          <a:xfrm rot="5400000">
            <a:off x="7823426" y="3578015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7790AB9A-FAF1-95E0-FBFF-408BB96EFB2E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3C57E1D2-9663-4216-66D8-11BAF0A6F14A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ttangolo 15">
            <a:extLst>
              <a:ext uri="{FF2B5EF4-FFF2-40B4-BE49-F238E27FC236}">
                <a16:creationId xmlns:a16="http://schemas.microsoft.com/office/drawing/2014/main" id="{CDB7CC99-E0F4-A7D4-D181-103ACE2577DD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81F8974D-31B0-5B30-1C76-9DC1EC9A35B0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655F166A-48F2-2BF8-4D7D-5BAB216E164C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2A08F5E3-BA92-EB24-C421-9388F7AE029D}"/>
              </a:ext>
            </a:extLst>
          </p:cNvPr>
          <p:cNvCxnSpPr>
            <a:cxnSpLocks/>
          </p:cNvCxnSpPr>
          <p:nvPr/>
        </p:nvCxnSpPr>
        <p:spPr>
          <a:xfrm>
            <a:off x="1523839" y="968570"/>
            <a:ext cx="294093" cy="30942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15911E39-D480-EC88-479F-324CE2CCF1F7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ttangolo 21">
            <a:extLst>
              <a:ext uri="{FF2B5EF4-FFF2-40B4-BE49-F238E27FC236}">
                <a16:creationId xmlns:a16="http://schemas.microsoft.com/office/drawing/2014/main" id="{B88A36F5-F425-4AEF-A815-4891EF92146B}"/>
              </a:ext>
            </a:extLst>
          </p:cNvPr>
          <p:cNvSpPr/>
          <p:nvPr/>
        </p:nvSpPr>
        <p:spPr>
          <a:xfrm>
            <a:off x="25500" y="1440050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30FE18B1-8247-4386-0E3D-D3C499C92C7A}"/>
              </a:ext>
            </a:extLst>
          </p:cNvPr>
          <p:cNvCxnSpPr>
            <a:cxnSpLocks/>
          </p:cNvCxnSpPr>
          <p:nvPr/>
        </p:nvCxnSpPr>
        <p:spPr>
          <a:xfrm>
            <a:off x="384981" y="164819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ttangolo 23">
            <a:extLst>
              <a:ext uri="{FF2B5EF4-FFF2-40B4-BE49-F238E27FC236}">
                <a16:creationId xmlns:a16="http://schemas.microsoft.com/office/drawing/2014/main" id="{BBE8D1CC-DC8F-FC48-C895-D519D126BE64}"/>
              </a:ext>
            </a:extLst>
          </p:cNvPr>
          <p:cNvSpPr/>
          <p:nvPr/>
        </p:nvSpPr>
        <p:spPr>
          <a:xfrm>
            <a:off x="647742" y="140385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Label </a:t>
            </a:r>
            <a:r>
              <a:rPr lang="it-IT" sz="1100" dirty="0" err="1">
                <a:solidFill>
                  <a:schemeClr val="tx1"/>
                </a:solidFill>
              </a:rPr>
              <a:t>Embedding</a:t>
            </a:r>
            <a:endParaRPr lang="it-IT" sz="1100" dirty="0">
              <a:solidFill>
                <a:schemeClr val="tx1"/>
              </a:solidFill>
            </a:endParaRPr>
          </a:p>
        </p:txBody>
      </p: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65C0C994-BB15-3795-6DA5-4189EE6FF312}"/>
              </a:ext>
            </a:extLst>
          </p:cNvPr>
          <p:cNvCxnSpPr>
            <a:cxnSpLocks/>
          </p:cNvCxnSpPr>
          <p:nvPr/>
        </p:nvCxnSpPr>
        <p:spPr>
          <a:xfrm flipV="1">
            <a:off x="1526997" y="1450764"/>
            <a:ext cx="290935" cy="2070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1D4B74C4-97C8-C269-6412-CF875DF4AB69}"/>
              </a:ext>
            </a:extLst>
          </p:cNvPr>
          <p:cNvCxnSpPr>
            <a:cxnSpLocks/>
            <a:stCxn id="32" idx="6"/>
            <a:endCxn id="17" idx="1"/>
          </p:cNvCxnSpPr>
          <p:nvPr/>
        </p:nvCxnSpPr>
        <p:spPr>
          <a:xfrm>
            <a:off x="1952881" y="1356623"/>
            <a:ext cx="317038" cy="1761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R 31">
            <a:extLst>
              <a:ext uri="{FF2B5EF4-FFF2-40B4-BE49-F238E27FC236}">
                <a16:creationId xmlns:a16="http://schemas.microsoft.com/office/drawing/2014/main" id="{38D155D2-ADBE-CB19-F5D9-66F7EC92591D}"/>
              </a:ext>
            </a:extLst>
          </p:cNvPr>
          <p:cNvSpPr/>
          <p:nvPr/>
        </p:nvSpPr>
        <p:spPr>
          <a:xfrm>
            <a:off x="1771945" y="126219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9A16D984-9526-7014-E089-DE68D1FDA775}"/>
              </a:ext>
            </a:extLst>
          </p:cNvPr>
          <p:cNvCxnSpPr>
            <a:cxnSpLocks/>
            <a:stCxn id="100" idx="1"/>
          </p:cNvCxnSpPr>
          <p:nvPr/>
        </p:nvCxnSpPr>
        <p:spPr>
          <a:xfrm flipV="1">
            <a:off x="4191632" y="3064639"/>
            <a:ext cx="365767" cy="56901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ttore 4 5">
            <a:extLst>
              <a:ext uri="{FF2B5EF4-FFF2-40B4-BE49-F238E27FC236}">
                <a16:creationId xmlns:a16="http://schemas.microsoft.com/office/drawing/2014/main" id="{510A602F-A49D-B5A4-51FD-925CAF8654F2}"/>
              </a:ext>
            </a:extLst>
          </p:cNvPr>
          <p:cNvCxnSpPr>
            <a:cxnSpLocks/>
            <a:stCxn id="30" idx="3"/>
          </p:cNvCxnSpPr>
          <p:nvPr/>
        </p:nvCxnSpPr>
        <p:spPr>
          <a:xfrm rot="5400000" flipH="1" flipV="1">
            <a:off x="1368563" y="2391088"/>
            <a:ext cx="1230811" cy="2053637"/>
          </a:xfrm>
          <a:prstGeom prst="bentConnector3">
            <a:avLst>
              <a:gd name="adj1" fmla="val -14391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ttangolo 6">
            <a:extLst>
              <a:ext uri="{FF2B5EF4-FFF2-40B4-BE49-F238E27FC236}">
                <a16:creationId xmlns:a16="http://schemas.microsoft.com/office/drawing/2014/main" id="{0D61BDD9-1228-54A3-5AE7-70912F38C870}"/>
              </a:ext>
            </a:extLst>
          </p:cNvPr>
          <p:cNvSpPr/>
          <p:nvPr/>
        </p:nvSpPr>
        <p:spPr>
          <a:xfrm>
            <a:off x="1640765" y="5735980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69" name="Connettore 2 68">
            <a:extLst>
              <a:ext uri="{FF2B5EF4-FFF2-40B4-BE49-F238E27FC236}">
                <a16:creationId xmlns:a16="http://schemas.microsoft.com/office/drawing/2014/main" id="{7F7E228B-4369-84AC-FDF3-D2E5A4234531}"/>
              </a:ext>
            </a:extLst>
          </p:cNvPr>
          <p:cNvCxnSpPr>
            <a:cxnSpLocks/>
            <a:endCxn id="74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C6548889-91AD-6A53-923A-58614DA8D66E}"/>
              </a:ext>
            </a:extLst>
          </p:cNvPr>
          <p:cNvCxnSpPr>
            <a:cxnSpLocks/>
            <a:stCxn id="74" idx="6"/>
            <a:endCxn id="93" idx="1"/>
          </p:cNvCxnSpPr>
          <p:nvPr/>
        </p:nvCxnSpPr>
        <p:spPr>
          <a:xfrm>
            <a:off x="3101256" y="2708072"/>
            <a:ext cx="360920" cy="18263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33DD9F65-682C-E9B7-3627-E72C08890B42}"/>
              </a:ext>
            </a:extLst>
          </p:cNvPr>
          <p:cNvSpPr txBox="1"/>
          <p:nvPr/>
        </p:nvSpPr>
        <p:spPr>
          <a:xfrm>
            <a:off x="2976330" y="4356952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74" name="OR 73">
            <a:extLst>
              <a:ext uri="{FF2B5EF4-FFF2-40B4-BE49-F238E27FC236}">
                <a16:creationId xmlns:a16="http://schemas.microsoft.com/office/drawing/2014/main" id="{37EF7478-A7C8-E2A2-093D-494A5D894886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5" name="Rettangolo 74">
            <a:extLst>
              <a:ext uri="{FF2B5EF4-FFF2-40B4-BE49-F238E27FC236}">
                <a16:creationId xmlns:a16="http://schemas.microsoft.com/office/drawing/2014/main" id="{3F6C8BAA-9BC1-C260-AA38-C5D694F44453}"/>
              </a:ext>
            </a:extLst>
          </p:cNvPr>
          <p:cNvSpPr/>
          <p:nvPr/>
        </p:nvSpPr>
        <p:spPr>
          <a:xfrm>
            <a:off x="1822557" y="215505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Rettangolo 75">
            <a:extLst>
              <a:ext uri="{FF2B5EF4-FFF2-40B4-BE49-F238E27FC236}">
                <a16:creationId xmlns:a16="http://schemas.microsoft.com/office/drawing/2014/main" id="{D6BC365D-517B-3D36-3403-61AAFFAF7A79}"/>
              </a:ext>
            </a:extLst>
          </p:cNvPr>
          <p:cNvSpPr/>
          <p:nvPr/>
        </p:nvSpPr>
        <p:spPr>
          <a:xfrm rot="5400000">
            <a:off x="1609098" y="236850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84" name="Rettangolo 83">
            <a:extLst>
              <a:ext uri="{FF2B5EF4-FFF2-40B4-BE49-F238E27FC236}">
                <a16:creationId xmlns:a16="http://schemas.microsoft.com/office/drawing/2014/main" id="{C8E5CFC9-D1C5-5CE0-AC46-BA6C9130C176}"/>
              </a:ext>
            </a:extLst>
          </p:cNvPr>
          <p:cNvSpPr/>
          <p:nvPr/>
        </p:nvSpPr>
        <p:spPr>
          <a:xfrm rot="5400000">
            <a:off x="1871807" y="298135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92" name="Rettangolo 91">
            <a:extLst>
              <a:ext uri="{FF2B5EF4-FFF2-40B4-BE49-F238E27FC236}">
                <a16:creationId xmlns:a16="http://schemas.microsoft.com/office/drawing/2014/main" id="{90248A3C-F5C4-BC9C-730D-AA7B23C191C8}"/>
              </a:ext>
            </a:extLst>
          </p:cNvPr>
          <p:cNvSpPr/>
          <p:nvPr/>
        </p:nvSpPr>
        <p:spPr>
          <a:xfrm rot="5400000">
            <a:off x="2217747" y="357934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93" name="Rettangolo 92">
            <a:extLst>
              <a:ext uri="{FF2B5EF4-FFF2-40B4-BE49-F238E27FC236}">
                <a16:creationId xmlns:a16="http://schemas.microsoft.com/office/drawing/2014/main" id="{5E18B83C-C9FC-6EA5-C219-1739A82E8558}"/>
              </a:ext>
            </a:extLst>
          </p:cNvPr>
          <p:cNvSpPr/>
          <p:nvPr/>
        </p:nvSpPr>
        <p:spPr>
          <a:xfrm>
            <a:off x="3462176" y="2195949"/>
            <a:ext cx="611353" cy="1389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4" name="Rettangolo 93">
            <a:extLst>
              <a:ext uri="{FF2B5EF4-FFF2-40B4-BE49-F238E27FC236}">
                <a16:creationId xmlns:a16="http://schemas.microsoft.com/office/drawing/2014/main" id="{76CD5551-7D07-7F35-ED6D-24D7A5B17177}"/>
              </a:ext>
            </a:extLst>
          </p:cNvPr>
          <p:cNvSpPr/>
          <p:nvPr/>
        </p:nvSpPr>
        <p:spPr>
          <a:xfrm rot="5400000">
            <a:off x="3248717" y="240940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95" name="Rettangolo 94">
            <a:extLst>
              <a:ext uri="{FF2B5EF4-FFF2-40B4-BE49-F238E27FC236}">
                <a16:creationId xmlns:a16="http://schemas.microsoft.com/office/drawing/2014/main" id="{363F3568-3850-96B6-02EA-FAC0C0424BFE}"/>
              </a:ext>
            </a:extLst>
          </p:cNvPr>
          <p:cNvSpPr/>
          <p:nvPr/>
        </p:nvSpPr>
        <p:spPr>
          <a:xfrm rot="5400000">
            <a:off x="3511426" y="302225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cxnSp>
        <p:nvCxnSpPr>
          <p:cNvPr id="99" name="Connettore 7 98">
            <a:extLst>
              <a:ext uri="{FF2B5EF4-FFF2-40B4-BE49-F238E27FC236}">
                <a16:creationId xmlns:a16="http://schemas.microsoft.com/office/drawing/2014/main" id="{0B76C8D1-AA61-3D6A-64C7-E84BC4863635}"/>
              </a:ext>
            </a:extLst>
          </p:cNvPr>
          <p:cNvCxnSpPr>
            <a:cxnSpLocks/>
            <a:endCxn id="104" idx="2"/>
          </p:cNvCxnSpPr>
          <p:nvPr/>
        </p:nvCxnSpPr>
        <p:spPr>
          <a:xfrm flipV="1">
            <a:off x="2872731" y="3909606"/>
            <a:ext cx="727658" cy="42024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0" name="Rettangolo 99">
            <a:extLst>
              <a:ext uri="{FF2B5EF4-FFF2-40B4-BE49-F238E27FC236}">
                <a16:creationId xmlns:a16="http://schemas.microsoft.com/office/drawing/2014/main" id="{17766EA1-BE25-1C19-8E01-DAD0320C324A}"/>
              </a:ext>
            </a:extLst>
          </p:cNvPr>
          <p:cNvSpPr/>
          <p:nvPr/>
        </p:nvSpPr>
        <p:spPr>
          <a:xfrm rot="5400000">
            <a:off x="3947296" y="3724945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03" name="Connettore 2 102">
            <a:extLst>
              <a:ext uri="{FF2B5EF4-FFF2-40B4-BE49-F238E27FC236}">
                <a16:creationId xmlns:a16="http://schemas.microsoft.com/office/drawing/2014/main" id="{15C32711-EB11-3ABB-BDEE-B4A0D577EA1B}"/>
              </a:ext>
            </a:extLst>
          </p:cNvPr>
          <p:cNvCxnSpPr>
            <a:cxnSpLocks/>
            <a:endCxn id="104" idx="0"/>
          </p:cNvCxnSpPr>
          <p:nvPr/>
        </p:nvCxnSpPr>
        <p:spPr>
          <a:xfrm flipH="1">
            <a:off x="3690857" y="3594651"/>
            <a:ext cx="38631" cy="22052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OR 103">
            <a:extLst>
              <a:ext uri="{FF2B5EF4-FFF2-40B4-BE49-F238E27FC236}">
                <a16:creationId xmlns:a16="http://schemas.microsoft.com/office/drawing/2014/main" id="{533A5CC3-9502-12D0-81C7-F2CED1725C9B}"/>
              </a:ext>
            </a:extLst>
          </p:cNvPr>
          <p:cNvSpPr/>
          <p:nvPr/>
        </p:nvSpPr>
        <p:spPr>
          <a:xfrm>
            <a:off x="3600389" y="3815177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5" name="Connettore 2 104">
            <a:extLst>
              <a:ext uri="{FF2B5EF4-FFF2-40B4-BE49-F238E27FC236}">
                <a16:creationId xmlns:a16="http://schemas.microsoft.com/office/drawing/2014/main" id="{1567DB5D-9DE6-3264-7CD3-36A9588FFA98}"/>
              </a:ext>
            </a:extLst>
          </p:cNvPr>
          <p:cNvCxnSpPr>
            <a:cxnSpLocks/>
            <a:stCxn id="104" idx="6"/>
            <a:endCxn id="100" idx="2"/>
          </p:cNvCxnSpPr>
          <p:nvPr/>
        </p:nvCxnSpPr>
        <p:spPr>
          <a:xfrm flipV="1">
            <a:off x="3781325" y="3877994"/>
            <a:ext cx="257258" cy="316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7" name="Rettangolo 106">
            <a:extLst>
              <a:ext uri="{FF2B5EF4-FFF2-40B4-BE49-F238E27FC236}">
                <a16:creationId xmlns:a16="http://schemas.microsoft.com/office/drawing/2014/main" id="{DC5E5968-BD60-B1B5-DE32-7C32D49C09D5}"/>
              </a:ext>
            </a:extLst>
          </p:cNvPr>
          <p:cNvSpPr/>
          <p:nvPr/>
        </p:nvSpPr>
        <p:spPr>
          <a:xfrm rot="16200000">
            <a:off x="2090720" y="3835089"/>
            <a:ext cx="583962" cy="9804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8" name="Rettangolo 107">
            <a:extLst>
              <a:ext uri="{FF2B5EF4-FFF2-40B4-BE49-F238E27FC236}">
                <a16:creationId xmlns:a16="http://schemas.microsoft.com/office/drawing/2014/main" id="{9CECFA7B-3478-2EFF-4E74-1512902C00F8}"/>
              </a:ext>
            </a:extLst>
          </p:cNvPr>
          <p:cNvSpPr/>
          <p:nvPr/>
        </p:nvSpPr>
        <p:spPr>
          <a:xfrm>
            <a:off x="1893355" y="4044815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09" name="Rettangolo 108">
            <a:extLst>
              <a:ext uri="{FF2B5EF4-FFF2-40B4-BE49-F238E27FC236}">
                <a16:creationId xmlns:a16="http://schemas.microsoft.com/office/drawing/2014/main" id="{EA377F4C-7456-88AC-F4A7-1F0FDBF628AA}"/>
              </a:ext>
            </a:extLst>
          </p:cNvPr>
          <p:cNvSpPr/>
          <p:nvPr/>
        </p:nvSpPr>
        <p:spPr>
          <a:xfrm>
            <a:off x="2139889" y="4341615"/>
            <a:ext cx="733013" cy="27565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chemeClr val="tx1"/>
                </a:solidFill>
              </a:rPr>
              <a:t>Batch Norm</a:t>
            </a:r>
          </a:p>
        </p:txBody>
      </p:sp>
      <p:cxnSp>
        <p:nvCxnSpPr>
          <p:cNvPr id="110" name="Connettore 2 109">
            <a:extLst>
              <a:ext uri="{FF2B5EF4-FFF2-40B4-BE49-F238E27FC236}">
                <a16:creationId xmlns:a16="http://schemas.microsoft.com/office/drawing/2014/main" id="{ADB14633-02D7-844B-A0F2-D87E4194F229}"/>
              </a:ext>
            </a:extLst>
          </p:cNvPr>
          <p:cNvCxnSpPr>
            <a:cxnSpLocks/>
            <a:endCxn id="107" idx="0"/>
          </p:cNvCxnSpPr>
          <p:nvPr/>
        </p:nvCxnSpPr>
        <p:spPr>
          <a:xfrm flipV="1">
            <a:off x="1709931" y="4325293"/>
            <a:ext cx="182567" cy="18201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1" name="Connettore 2 110">
            <a:extLst>
              <a:ext uri="{FF2B5EF4-FFF2-40B4-BE49-F238E27FC236}">
                <a16:creationId xmlns:a16="http://schemas.microsoft.com/office/drawing/2014/main" id="{85E2986B-BBEF-42D9-67B8-8683A4C0C0AB}"/>
              </a:ext>
            </a:extLst>
          </p:cNvPr>
          <p:cNvCxnSpPr>
            <a:cxnSpLocks/>
            <a:stCxn id="68" idx="1"/>
            <a:endCxn id="75" idx="1"/>
          </p:cNvCxnSpPr>
          <p:nvPr/>
        </p:nvCxnSpPr>
        <p:spPr>
          <a:xfrm flipV="1">
            <a:off x="1706124" y="3070061"/>
            <a:ext cx="116433" cy="3518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9" name="Rettangolo 118">
            <a:extLst>
              <a:ext uri="{FF2B5EF4-FFF2-40B4-BE49-F238E27FC236}">
                <a16:creationId xmlns:a16="http://schemas.microsoft.com/office/drawing/2014/main" id="{15740466-2972-AA38-A50D-777E9FEC7FED}"/>
              </a:ext>
            </a:extLst>
          </p:cNvPr>
          <p:cNvSpPr/>
          <p:nvPr/>
        </p:nvSpPr>
        <p:spPr>
          <a:xfrm>
            <a:off x="6174843" y="6447819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FBE4275-6194-6A25-7496-F74B4F8E5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812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UNet</a:t>
            </a:r>
            <a:r>
              <a:rPr lang="it-IT" dirty="0"/>
              <a:t> for new super-</a:t>
            </a:r>
            <a:r>
              <a:rPr lang="it-IT" dirty="0" err="1"/>
              <a:t>resolution</a:t>
            </a:r>
            <a:r>
              <a:rPr lang="it-IT" dirty="0"/>
              <a:t> 5</a:t>
            </a:r>
            <a:br>
              <a:rPr lang="it-IT" dirty="0"/>
            </a:br>
            <a:r>
              <a:rPr lang="it-IT" dirty="0"/>
              <a:t>(</a:t>
            </a:r>
            <a:r>
              <a:rPr lang="it-IT" dirty="0" err="1"/>
              <a:t>Residual-Attention</a:t>
            </a:r>
            <a:r>
              <a:rPr lang="it-IT" dirty="0"/>
              <a:t> </a:t>
            </a:r>
            <a:r>
              <a:rPr lang="it-IT" dirty="0" err="1"/>
              <a:t>Unet</a:t>
            </a:r>
            <a:r>
              <a:rPr lang="it-IT" dirty="0"/>
              <a:t> style </a:t>
            </a:r>
            <a:r>
              <a:rPr lang="it-IT" dirty="0" err="1"/>
              <a:t>DiffiT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14096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7A8F2D39-087B-A01F-C7D1-00A47997E366}"/>
              </a:ext>
            </a:extLst>
          </p:cNvPr>
          <p:cNvSpPr/>
          <p:nvPr/>
        </p:nvSpPr>
        <p:spPr>
          <a:xfrm>
            <a:off x="4638311" y="2920562"/>
            <a:ext cx="2418265" cy="10168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B48BF9FB-2C8E-66BB-8B22-A399F7CA53CC}"/>
              </a:ext>
            </a:extLst>
          </p:cNvPr>
          <p:cNvCxnSpPr>
            <a:cxnSpLocks/>
          </p:cNvCxnSpPr>
          <p:nvPr/>
        </p:nvCxnSpPr>
        <p:spPr>
          <a:xfrm>
            <a:off x="4703812" y="3819477"/>
            <a:ext cx="18641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4 6">
            <a:extLst>
              <a:ext uri="{FF2B5EF4-FFF2-40B4-BE49-F238E27FC236}">
                <a16:creationId xmlns:a16="http://schemas.microsoft.com/office/drawing/2014/main" id="{08019180-1DC3-AAEA-2FD7-511CD444F78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648693" y="3397923"/>
            <a:ext cx="635078" cy="172145"/>
          </a:xfrm>
          <a:prstGeom prst="bentConnector3">
            <a:avLst>
              <a:gd name="adj1" fmla="val 9853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844BA90D-A4A0-4495-F8A9-1329118364C1}"/>
              </a:ext>
            </a:extLst>
          </p:cNvPr>
          <p:cNvSpPr/>
          <p:nvPr/>
        </p:nvSpPr>
        <p:spPr>
          <a:xfrm rot="5400000">
            <a:off x="4938027" y="3060369"/>
            <a:ext cx="635078" cy="35363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tx1"/>
                </a:solidFill>
              </a:rPr>
              <a:t>Swish</a:t>
            </a:r>
            <a:r>
              <a:rPr lang="it-IT" sz="1200" dirty="0">
                <a:solidFill>
                  <a:schemeClr val="tx1"/>
                </a:solidFill>
              </a:rPr>
              <a:t> - GN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D4C4ED66-F770-7F37-5F07-0C67ECCEFC8E}"/>
              </a:ext>
            </a:extLst>
          </p:cNvPr>
          <p:cNvCxnSpPr>
            <a:cxnSpLocks/>
            <a:stCxn id="8" idx="0"/>
          </p:cNvCxnSpPr>
          <p:nvPr/>
        </p:nvCxnSpPr>
        <p:spPr>
          <a:xfrm>
            <a:off x="5432383" y="3237186"/>
            <a:ext cx="172147" cy="206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ttangolo 9">
            <a:extLst>
              <a:ext uri="{FF2B5EF4-FFF2-40B4-BE49-F238E27FC236}">
                <a16:creationId xmlns:a16="http://schemas.microsoft.com/office/drawing/2014/main" id="{AF08D66D-A8DE-CE7C-0A01-E30032C87326}"/>
              </a:ext>
            </a:extLst>
          </p:cNvPr>
          <p:cNvSpPr/>
          <p:nvPr/>
        </p:nvSpPr>
        <p:spPr>
          <a:xfrm rot="5400000">
            <a:off x="5248709" y="3216604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EA83C3FE-1476-0F74-168A-1A23EF2FAB21}"/>
              </a:ext>
            </a:extLst>
          </p:cNvPr>
          <p:cNvSpPr/>
          <p:nvPr/>
        </p:nvSpPr>
        <p:spPr>
          <a:xfrm rot="5400000">
            <a:off x="5563908" y="3118173"/>
            <a:ext cx="881745" cy="2849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chemeClr val="tx1"/>
                </a:solidFill>
              </a:rPr>
              <a:t>SELF-ATTENTION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45E3F28C-A0B2-D550-EF4F-92CF0810FE4F}"/>
              </a:ext>
            </a:extLst>
          </p:cNvPr>
          <p:cNvCxnSpPr>
            <a:cxnSpLocks/>
            <a:stCxn id="10" idx="0"/>
            <a:endCxn id="11" idx="2"/>
          </p:cNvCxnSpPr>
          <p:nvPr/>
        </p:nvCxnSpPr>
        <p:spPr>
          <a:xfrm flipV="1">
            <a:off x="5733623" y="3260646"/>
            <a:ext cx="128685" cy="302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R 12">
            <a:extLst>
              <a:ext uri="{FF2B5EF4-FFF2-40B4-BE49-F238E27FC236}">
                <a16:creationId xmlns:a16="http://schemas.microsoft.com/office/drawing/2014/main" id="{7A8F4B0D-3436-5F66-9A18-146390CB602D}"/>
              </a:ext>
            </a:extLst>
          </p:cNvPr>
          <p:cNvSpPr/>
          <p:nvPr/>
        </p:nvSpPr>
        <p:spPr>
          <a:xfrm>
            <a:off x="6555680" y="3717595"/>
            <a:ext cx="209794" cy="172263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4" name="Connettore 4 13">
            <a:extLst>
              <a:ext uri="{FF2B5EF4-FFF2-40B4-BE49-F238E27FC236}">
                <a16:creationId xmlns:a16="http://schemas.microsoft.com/office/drawing/2014/main" id="{A99F7871-8ACF-F073-708A-6DBC74E1276C}"/>
              </a:ext>
            </a:extLst>
          </p:cNvPr>
          <p:cNvCxnSpPr>
            <a:cxnSpLocks/>
            <a:stCxn id="11" idx="0"/>
            <a:endCxn id="13" idx="0"/>
          </p:cNvCxnSpPr>
          <p:nvPr/>
        </p:nvCxnSpPr>
        <p:spPr>
          <a:xfrm>
            <a:off x="6147253" y="3260646"/>
            <a:ext cx="513324" cy="45694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535209D9-8272-4697-FC4A-FB42D0A861BD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6765474" y="3803727"/>
            <a:ext cx="2779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ttangolo 15">
            <a:extLst>
              <a:ext uri="{FF2B5EF4-FFF2-40B4-BE49-F238E27FC236}">
                <a16:creationId xmlns:a16="http://schemas.microsoft.com/office/drawing/2014/main" id="{B25CBD1D-FAE4-FBB0-6FA7-1748FF76D8AE}"/>
              </a:ext>
            </a:extLst>
          </p:cNvPr>
          <p:cNvSpPr/>
          <p:nvPr/>
        </p:nvSpPr>
        <p:spPr>
          <a:xfrm>
            <a:off x="6128305" y="2300934"/>
            <a:ext cx="637169" cy="3209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cxnSp>
        <p:nvCxnSpPr>
          <p:cNvPr id="17" name="Connettore 4 16">
            <a:extLst>
              <a:ext uri="{FF2B5EF4-FFF2-40B4-BE49-F238E27FC236}">
                <a16:creationId xmlns:a16="http://schemas.microsoft.com/office/drawing/2014/main" id="{E8330270-CA08-5FEF-5D42-F1D953AD2071}"/>
              </a:ext>
            </a:extLst>
          </p:cNvPr>
          <p:cNvCxnSpPr>
            <a:cxnSpLocks/>
            <a:stCxn id="16" idx="1"/>
            <a:endCxn id="11" idx="1"/>
          </p:cNvCxnSpPr>
          <p:nvPr/>
        </p:nvCxnSpPr>
        <p:spPr>
          <a:xfrm rot="10800000" flipV="1">
            <a:off x="6004781" y="2461385"/>
            <a:ext cx="123525" cy="35838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063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ttangolo 214">
            <a:extLst>
              <a:ext uri="{FF2B5EF4-FFF2-40B4-BE49-F238E27FC236}">
                <a16:creationId xmlns:a16="http://schemas.microsoft.com/office/drawing/2014/main" id="{ED3B203F-5EF1-3CAB-7198-0B8C45994284}"/>
              </a:ext>
            </a:extLst>
          </p:cNvPr>
          <p:cNvSpPr/>
          <p:nvPr/>
        </p:nvSpPr>
        <p:spPr>
          <a:xfrm>
            <a:off x="6729152" y="2071002"/>
            <a:ext cx="4099718" cy="23745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871CF5A1-F603-28BC-AD8D-D671001D9559}"/>
              </a:ext>
            </a:extLst>
          </p:cNvPr>
          <p:cNvSpPr/>
          <p:nvPr/>
        </p:nvSpPr>
        <p:spPr>
          <a:xfrm>
            <a:off x="1706124" y="2071002"/>
            <a:ext cx="3309199" cy="237456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D2E6992-35F7-9985-CFCF-96C3C6439345}"/>
              </a:ext>
            </a:extLst>
          </p:cNvPr>
          <p:cNvSpPr/>
          <p:nvPr/>
        </p:nvSpPr>
        <p:spPr>
          <a:xfrm rot="5400000">
            <a:off x="342232" y="3097551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D3FA4EED-5FB2-9573-D0AB-E2CC906A042A}"/>
              </a:ext>
            </a:extLst>
          </p:cNvPr>
          <p:cNvCxnSpPr>
            <a:cxnSpLocks/>
            <a:stCxn id="280" idx="3"/>
            <a:endCxn id="10" idx="2"/>
          </p:cNvCxnSpPr>
          <p:nvPr/>
        </p:nvCxnSpPr>
        <p:spPr>
          <a:xfrm flipV="1">
            <a:off x="592928" y="3250601"/>
            <a:ext cx="367848" cy="10134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ttangolo 15">
            <a:extLst>
              <a:ext uri="{FF2B5EF4-FFF2-40B4-BE49-F238E27FC236}">
                <a16:creationId xmlns:a16="http://schemas.microsoft.com/office/drawing/2014/main" id="{B0D74FA2-079B-6145-3379-A6AE7DAE6D0B}"/>
              </a:ext>
            </a:extLst>
          </p:cNvPr>
          <p:cNvSpPr/>
          <p:nvPr/>
        </p:nvSpPr>
        <p:spPr>
          <a:xfrm>
            <a:off x="1818941" y="215974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2487BF2A-80E3-1216-094A-FF6A83CFFE4A}"/>
              </a:ext>
            </a:extLst>
          </p:cNvPr>
          <p:cNvSpPr/>
          <p:nvPr/>
        </p:nvSpPr>
        <p:spPr>
          <a:xfrm rot="5400000">
            <a:off x="1605482" y="237319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AD8B75A4-4525-5E5D-E29B-D22100B738BF}"/>
              </a:ext>
            </a:extLst>
          </p:cNvPr>
          <p:cNvSpPr/>
          <p:nvPr/>
        </p:nvSpPr>
        <p:spPr>
          <a:xfrm rot="5400000">
            <a:off x="1868191" y="298604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27794405-ADBA-0708-EA39-95479B897F3E}"/>
              </a:ext>
            </a:extLst>
          </p:cNvPr>
          <p:cNvSpPr/>
          <p:nvPr/>
        </p:nvSpPr>
        <p:spPr>
          <a:xfrm rot="5400000">
            <a:off x="2214131" y="358403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D5381B80-2F2A-5523-45DD-119EE914AD8A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3FA1DEB5-4F62-58AA-CE1E-23D39E2933BB}"/>
              </a:ext>
            </a:extLst>
          </p:cNvPr>
          <p:cNvCxnSpPr>
            <a:cxnSpLocks/>
            <a:stCxn id="10" idx="0"/>
          </p:cNvCxnSpPr>
          <p:nvPr/>
        </p:nvCxnSpPr>
        <p:spPr>
          <a:xfrm>
            <a:off x="1266874" y="3250601"/>
            <a:ext cx="428907" cy="5050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EC0F103E-86CD-B6BB-CFB3-27225C4C40B4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ttangolo 24">
            <a:extLst>
              <a:ext uri="{FF2B5EF4-FFF2-40B4-BE49-F238E27FC236}">
                <a16:creationId xmlns:a16="http://schemas.microsoft.com/office/drawing/2014/main" id="{647F4B1C-B7A8-BABA-D207-1D1650421DE3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C366CCE8-E5CE-4E4F-36B7-ED1F02C5D69F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35B22802-D705-B117-FD8D-CB00ED0EBA0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3664D3E7-8280-FCD4-1CE9-C4577AB87971}"/>
              </a:ext>
            </a:extLst>
          </p:cNvPr>
          <p:cNvCxnSpPr>
            <a:cxnSpLocks/>
          </p:cNvCxnSpPr>
          <p:nvPr/>
        </p:nvCxnSpPr>
        <p:spPr>
          <a:xfrm>
            <a:off x="1523839" y="968570"/>
            <a:ext cx="294093" cy="30942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2020AA85-E015-660F-3675-4A78B0833FC3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BD9044AA-7501-6309-1276-E480EE37F1D7}"/>
              </a:ext>
            </a:extLst>
          </p:cNvPr>
          <p:cNvCxnSpPr>
            <a:cxnSpLocks/>
            <a:stCxn id="3" idx="3"/>
            <a:endCxn id="153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BC943958-2791-9CC3-BF6D-CF524AB51FC9}"/>
              </a:ext>
            </a:extLst>
          </p:cNvPr>
          <p:cNvCxnSpPr>
            <a:cxnSpLocks/>
            <a:stCxn id="16" idx="3"/>
            <a:endCxn id="153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7938DCF1-8AE7-4D5B-C40A-43725A8FF0B0}"/>
              </a:ext>
            </a:extLst>
          </p:cNvPr>
          <p:cNvCxnSpPr>
            <a:cxnSpLocks/>
            <a:stCxn id="153" idx="6"/>
          </p:cNvCxnSpPr>
          <p:nvPr/>
        </p:nvCxnSpPr>
        <p:spPr>
          <a:xfrm>
            <a:off x="3101256" y="2708072"/>
            <a:ext cx="328771" cy="32902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Rettangolo 44">
            <a:extLst>
              <a:ext uri="{FF2B5EF4-FFF2-40B4-BE49-F238E27FC236}">
                <a16:creationId xmlns:a16="http://schemas.microsoft.com/office/drawing/2014/main" id="{5EEEE9BD-2F92-33C0-FFC3-493D1CA7BE16}"/>
              </a:ext>
            </a:extLst>
          </p:cNvPr>
          <p:cNvSpPr/>
          <p:nvPr/>
        </p:nvSpPr>
        <p:spPr>
          <a:xfrm rot="5400000">
            <a:off x="3848616" y="2900450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Downsample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49" name="Rettangolo 48">
            <a:extLst>
              <a:ext uri="{FF2B5EF4-FFF2-40B4-BE49-F238E27FC236}">
                <a16:creationId xmlns:a16="http://schemas.microsoft.com/office/drawing/2014/main" id="{BC544DF2-8918-0099-64BF-F4E75D8F4F69}"/>
              </a:ext>
            </a:extLst>
          </p:cNvPr>
          <p:cNvSpPr/>
          <p:nvPr/>
        </p:nvSpPr>
        <p:spPr>
          <a:xfrm>
            <a:off x="25500" y="1440050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189FD828-06B3-1B18-01D5-374F26C7921A}"/>
              </a:ext>
            </a:extLst>
          </p:cNvPr>
          <p:cNvCxnSpPr>
            <a:cxnSpLocks/>
          </p:cNvCxnSpPr>
          <p:nvPr/>
        </p:nvCxnSpPr>
        <p:spPr>
          <a:xfrm>
            <a:off x="384981" y="164819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Rettangolo 50">
            <a:extLst>
              <a:ext uri="{FF2B5EF4-FFF2-40B4-BE49-F238E27FC236}">
                <a16:creationId xmlns:a16="http://schemas.microsoft.com/office/drawing/2014/main" id="{991265F4-05E4-2693-BD56-BCE859008A1D}"/>
              </a:ext>
            </a:extLst>
          </p:cNvPr>
          <p:cNvSpPr/>
          <p:nvPr/>
        </p:nvSpPr>
        <p:spPr>
          <a:xfrm>
            <a:off x="647742" y="140385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Label </a:t>
            </a:r>
            <a:r>
              <a:rPr lang="it-IT" sz="1100" dirty="0" err="1">
                <a:solidFill>
                  <a:schemeClr val="tx1"/>
                </a:solidFill>
              </a:rPr>
              <a:t>Embedding</a:t>
            </a:r>
            <a:endParaRPr lang="it-IT" sz="1100" dirty="0">
              <a:solidFill>
                <a:schemeClr val="tx1"/>
              </a:solidFill>
            </a:endParaRPr>
          </a:p>
        </p:txBody>
      </p: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908202BE-3CCA-C45D-D566-90998F7EE857}"/>
              </a:ext>
            </a:extLst>
          </p:cNvPr>
          <p:cNvCxnSpPr>
            <a:cxnSpLocks/>
          </p:cNvCxnSpPr>
          <p:nvPr/>
        </p:nvCxnSpPr>
        <p:spPr>
          <a:xfrm flipV="1">
            <a:off x="1526997" y="1450764"/>
            <a:ext cx="290935" cy="2070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A50A4F43-DF65-1A8E-A77E-4B75F21B5AC6}"/>
              </a:ext>
            </a:extLst>
          </p:cNvPr>
          <p:cNvCxnSpPr>
            <a:cxnSpLocks/>
            <a:stCxn id="157" idx="6"/>
            <a:endCxn id="2" idx="1"/>
          </p:cNvCxnSpPr>
          <p:nvPr/>
        </p:nvCxnSpPr>
        <p:spPr>
          <a:xfrm>
            <a:off x="1952881" y="1356623"/>
            <a:ext cx="317038" cy="1761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4177C247-5ABF-4B63-7464-807EB87BF561}"/>
              </a:ext>
            </a:extLst>
          </p:cNvPr>
          <p:cNvSpPr txBox="1"/>
          <p:nvPr/>
        </p:nvSpPr>
        <p:spPr>
          <a:xfrm>
            <a:off x="2602303" y="4016938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81" name="Rettangolo 80">
            <a:extLst>
              <a:ext uri="{FF2B5EF4-FFF2-40B4-BE49-F238E27FC236}">
                <a16:creationId xmlns:a16="http://schemas.microsoft.com/office/drawing/2014/main" id="{FE589D5D-393F-EFC5-13CE-F6B6677269EA}"/>
              </a:ext>
            </a:extLst>
          </p:cNvPr>
          <p:cNvSpPr/>
          <p:nvPr/>
        </p:nvSpPr>
        <p:spPr>
          <a:xfrm>
            <a:off x="3440185" y="2152878"/>
            <a:ext cx="792575" cy="18285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2" name="Rettangolo 81">
            <a:extLst>
              <a:ext uri="{FF2B5EF4-FFF2-40B4-BE49-F238E27FC236}">
                <a16:creationId xmlns:a16="http://schemas.microsoft.com/office/drawing/2014/main" id="{5615D2C6-6F84-8E23-A9C0-61EE82CAFF89}"/>
              </a:ext>
            </a:extLst>
          </p:cNvPr>
          <p:cNvSpPr/>
          <p:nvPr/>
        </p:nvSpPr>
        <p:spPr>
          <a:xfrm rot="5400000">
            <a:off x="3226726" y="236633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83" name="Rettangolo 82">
            <a:extLst>
              <a:ext uri="{FF2B5EF4-FFF2-40B4-BE49-F238E27FC236}">
                <a16:creationId xmlns:a16="http://schemas.microsoft.com/office/drawing/2014/main" id="{B8020486-360D-0C76-A222-3C6E7FF6C95B}"/>
              </a:ext>
            </a:extLst>
          </p:cNvPr>
          <p:cNvSpPr/>
          <p:nvPr/>
        </p:nvSpPr>
        <p:spPr>
          <a:xfrm rot="5400000">
            <a:off x="3489435" y="297918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84" name="Rettangolo 83">
            <a:extLst>
              <a:ext uri="{FF2B5EF4-FFF2-40B4-BE49-F238E27FC236}">
                <a16:creationId xmlns:a16="http://schemas.microsoft.com/office/drawing/2014/main" id="{8D087501-7729-166C-3A5D-2813467478F3}"/>
              </a:ext>
            </a:extLst>
          </p:cNvPr>
          <p:cNvSpPr/>
          <p:nvPr/>
        </p:nvSpPr>
        <p:spPr>
          <a:xfrm rot="5400000">
            <a:off x="3835375" y="35771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85" name="Connettore 2 84">
            <a:extLst>
              <a:ext uri="{FF2B5EF4-FFF2-40B4-BE49-F238E27FC236}">
                <a16:creationId xmlns:a16="http://schemas.microsoft.com/office/drawing/2014/main" id="{514743DF-A17C-9BCE-B9A4-2A8257D3DA7A}"/>
              </a:ext>
            </a:extLst>
          </p:cNvPr>
          <p:cNvCxnSpPr>
            <a:cxnSpLocks/>
            <a:stCxn id="81" idx="3"/>
            <a:endCxn id="45" idx="2"/>
          </p:cNvCxnSpPr>
          <p:nvPr/>
        </p:nvCxnSpPr>
        <p:spPr>
          <a:xfrm flipV="1">
            <a:off x="4232760" y="3053499"/>
            <a:ext cx="356567" cy="1364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stCxn id="8" idx="3"/>
            <a:endCxn id="138" idx="2"/>
          </p:cNvCxnSpPr>
          <p:nvPr/>
        </p:nvCxnSpPr>
        <p:spPr>
          <a:xfrm>
            <a:off x="5015323" y="3258285"/>
            <a:ext cx="458990" cy="405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Rettangolo 137">
            <a:extLst>
              <a:ext uri="{FF2B5EF4-FFF2-40B4-BE49-F238E27FC236}">
                <a16:creationId xmlns:a16="http://schemas.microsoft.com/office/drawing/2014/main" id="{E19BF6A9-DBCE-C4C1-F87F-64DF907D48A1}"/>
              </a:ext>
            </a:extLst>
          </p:cNvPr>
          <p:cNvSpPr/>
          <p:nvPr/>
        </p:nvSpPr>
        <p:spPr>
          <a:xfrm rot="5400000">
            <a:off x="4645934" y="3145636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39" name="Connettore 2 138">
            <a:extLst>
              <a:ext uri="{FF2B5EF4-FFF2-40B4-BE49-F238E27FC236}">
                <a16:creationId xmlns:a16="http://schemas.microsoft.com/office/drawing/2014/main" id="{F5C31AE4-4D09-C017-B524-EF18C8FF7FF6}"/>
              </a:ext>
            </a:extLst>
          </p:cNvPr>
          <p:cNvCxnSpPr>
            <a:cxnSpLocks/>
          </p:cNvCxnSpPr>
          <p:nvPr/>
        </p:nvCxnSpPr>
        <p:spPr>
          <a:xfrm>
            <a:off x="5707031" y="3302661"/>
            <a:ext cx="168464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Rettangolo 139">
            <a:extLst>
              <a:ext uri="{FF2B5EF4-FFF2-40B4-BE49-F238E27FC236}">
                <a16:creationId xmlns:a16="http://schemas.microsoft.com/office/drawing/2014/main" id="{BE9011BB-372D-BC05-D16C-9A55A08371E9}"/>
              </a:ext>
            </a:extLst>
          </p:cNvPr>
          <p:cNvSpPr/>
          <p:nvPr/>
        </p:nvSpPr>
        <p:spPr>
          <a:xfrm rot="5400000">
            <a:off x="5063026" y="3139305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5563676" y="1343626"/>
            <a:ext cx="14233" cy="96495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</p:cNvCxnSpPr>
          <p:nvPr/>
        </p:nvCxnSpPr>
        <p:spPr>
          <a:xfrm>
            <a:off x="6002942" y="1343626"/>
            <a:ext cx="4337" cy="96324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Rettangolo 146">
            <a:extLst>
              <a:ext uri="{FF2B5EF4-FFF2-40B4-BE49-F238E27FC236}">
                <a16:creationId xmlns:a16="http://schemas.microsoft.com/office/drawing/2014/main" id="{79CE8B12-81E4-310E-2CD3-746145186C1D}"/>
              </a:ext>
            </a:extLst>
          </p:cNvPr>
          <p:cNvSpPr/>
          <p:nvPr/>
        </p:nvSpPr>
        <p:spPr>
          <a:xfrm>
            <a:off x="6828539" y="2274065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8" name="Rettangolo 147">
            <a:extLst>
              <a:ext uri="{FF2B5EF4-FFF2-40B4-BE49-F238E27FC236}">
                <a16:creationId xmlns:a16="http://schemas.microsoft.com/office/drawing/2014/main" id="{59C092EB-1C6F-BE34-39D7-16BD0BF68ED4}"/>
              </a:ext>
            </a:extLst>
          </p:cNvPr>
          <p:cNvSpPr/>
          <p:nvPr/>
        </p:nvSpPr>
        <p:spPr>
          <a:xfrm rot="5400000">
            <a:off x="6615080" y="2487522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49" name="Rettangolo 148">
            <a:extLst>
              <a:ext uri="{FF2B5EF4-FFF2-40B4-BE49-F238E27FC236}">
                <a16:creationId xmlns:a16="http://schemas.microsoft.com/office/drawing/2014/main" id="{562AAD9D-11AD-21AD-4975-91B6C78BC93A}"/>
              </a:ext>
            </a:extLst>
          </p:cNvPr>
          <p:cNvSpPr/>
          <p:nvPr/>
        </p:nvSpPr>
        <p:spPr>
          <a:xfrm rot="5400000">
            <a:off x="6877789" y="3100373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50" name="Rettangolo 149">
            <a:extLst>
              <a:ext uri="{FF2B5EF4-FFF2-40B4-BE49-F238E27FC236}">
                <a16:creationId xmlns:a16="http://schemas.microsoft.com/office/drawing/2014/main" id="{A76A653B-D0F0-A38A-E14F-887C56D19967}"/>
              </a:ext>
            </a:extLst>
          </p:cNvPr>
          <p:cNvSpPr/>
          <p:nvPr/>
        </p:nvSpPr>
        <p:spPr>
          <a:xfrm rot="5400000">
            <a:off x="7223729" y="3698356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51" name="Connettore 2 150">
            <a:extLst>
              <a:ext uri="{FF2B5EF4-FFF2-40B4-BE49-F238E27FC236}">
                <a16:creationId xmlns:a16="http://schemas.microsoft.com/office/drawing/2014/main" id="{B0194EA8-AE5B-078E-75D6-4A4244B57428}"/>
              </a:ext>
            </a:extLst>
          </p:cNvPr>
          <p:cNvCxnSpPr>
            <a:cxnSpLocks/>
            <a:stCxn id="147" idx="3"/>
            <a:endCxn id="159" idx="2"/>
          </p:cNvCxnSpPr>
          <p:nvPr/>
        </p:nvCxnSpPr>
        <p:spPr>
          <a:xfrm>
            <a:off x="7621114" y="3189076"/>
            <a:ext cx="361220" cy="65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OR 152">
            <a:extLst>
              <a:ext uri="{FF2B5EF4-FFF2-40B4-BE49-F238E27FC236}">
                <a16:creationId xmlns:a16="http://schemas.microsoft.com/office/drawing/2014/main" id="{BD6CDE24-3178-81EE-C612-D1D5988749E3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7" name="OR 156">
            <a:extLst>
              <a:ext uri="{FF2B5EF4-FFF2-40B4-BE49-F238E27FC236}">
                <a16:creationId xmlns:a16="http://schemas.microsoft.com/office/drawing/2014/main" id="{FA1029B2-CEA3-2987-42F3-CFF15E2229C7}"/>
              </a:ext>
            </a:extLst>
          </p:cNvPr>
          <p:cNvSpPr/>
          <p:nvPr/>
        </p:nvSpPr>
        <p:spPr>
          <a:xfrm>
            <a:off x="1771945" y="126219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9" name="Rettangolo 158">
            <a:extLst>
              <a:ext uri="{FF2B5EF4-FFF2-40B4-BE49-F238E27FC236}">
                <a16:creationId xmlns:a16="http://schemas.microsoft.com/office/drawing/2014/main" id="{C6CF0391-C981-8FEE-27A5-034889F8D724}"/>
              </a:ext>
            </a:extLst>
          </p:cNvPr>
          <p:cNvSpPr/>
          <p:nvPr/>
        </p:nvSpPr>
        <p:spPr>
          <a:xfrm rot="5400000">
            <a:off x="7222482" y="3043571"/>
            <a:ext cx="1812022" cy="2923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0" name="Connettore 2 159">
            <a:extLst>
              <a:ext uri="{FF2B5EF4-FFF2-40B4-BE49-F238E27FC236}">
                <a16:creationId xmlns:a16="http://schemas.microsoft.com/office/drawing/2014/main" id="{85BCFB66-78CE-6278-6E55-5E4EBF92F77A}"/>
              </a:ext>
            </a:extLst>
          </p:cNvPr>
          <p:cNvCxnSpPr>
            <a:cxnSpLocks/>
            <a:endCxn id="215" idx="1"/>
          </p:cNvCxnSpPr>
          <p:nvPr/>
        </p:nvCxnSpPr>
        <p:spPr>
          <a:xfrm flipV="1">
            <a:off x="6128270" y="3258285"/>
            <a:ext cx="600882" cy="530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Rettangolo 168">
            <a:extLst>
              <a:ext uri="{FF2B5EF4-FFF2-40B4-BE49-F238E27FC236}">
                <a16:creationId xmlns:a16="http://schemas.microsoft.com/office/drawing/2014/main" id="{B6F4C740-ABB7-7AF7-9F00-78E2668F7A1D}"/>
              </a:ext>
            </a:extLst>
          </p:cNvPr>
          <p:cNvSpPr/>
          <p:nvPr/>
        </p:nvSpPr>
        <p:spPr>
          <a:xfrm>
            <a:off x="7014005" y="4521425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0" name="Rettangolo 169">
            <a:extLst>
              <a:ext uri="{FF2B5EF4-FFF2-40B4-BE49-F238E27FC236}">
                <a16:creationId xmlns:a16="http://schemas.microsoft.com/office/drawing/2014/main" id="{6B14954D-3814-8005-6F4C-430E224877DA}"/>
              </a:ext>
            </a:extLst>
          </p:cNvPr>
          <p:cNvSpPr/>
          <p:nvPr/>
        </p:nvSpPr>
        <p:spPr>
          <a:xfrm rot="5400000">
            <a:off x="6957495" y="4577932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71" name="Rettangolo 170">
            <a:extLst>
              <a:ext uri="{FF2B5EF4-FFF2-40B4-BE49-F238E27FC236}">
                <a16:creationId xmlns:a16="http://schemas.microsoft.com/office/drawing/2014/main" id="{A4B13B83-E231-7074-82EC-0A060CD53CEA}"/>
              </a:ext>
            </a:extLst>
          </p:cNvPr>
          <p:cNvSpPr/>
          <p:nvPr/>
        </p:nvSpPr>
        <p:spPr>
          <a:xfrm rot="5400000">
            <a:off x="7083681" y="4751808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72" name="Rettangolo 171">
            <a:extLst>
              <a:ext uri="{FF2B5EF4-FFF2-40B4-BE49-F238E27FC236}">
                <a16:creationId xmlns:a16="http://schemas.microsoft.com/office/drawing/2014/main" id="{EB822A3D-8480-8628-B6BE-808126B6AD8D}"/>
              </a:ext>
            </a:extLst>
          </p:cNvPr>
          <p:cNvSpPr/>
          <p:nvPr/>
        </p:nvSpPr>
        <p:spPr>
          <a:xfrm rot="5400000">
            <a:off x="7244504" y="4960253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84" name="Connettore 4 183">
            <a:extLst>
              <a:ext uri="{FF2B5EF4-FFF2-40B4-BE49-F238E27FC236}">
                <a16:creationId xmlns:a16="http://schemas.microsoft.com/office/drawing/2014/main" id="{54FB111E-B733-6117-503A-460AD1FCFF66}"/>
              </a:ext>
            </a:extLst>
          </p:cNvPr>
          <p:cNvCxnSpPr>
            <a:cxnSpLocks/>
            <a:stCxn id="140" idx="3"/>
            <a:endCxn id="169" idx="1"/>
          </p:cNvCxnSpPr>
          <p:nvPr/>
        </p:nvCxnSpPr>
        <p:spPr>
          <a:xfrm rot="16200000" flipH="1">
            <a:off x="6198679" y="4010511"/>
            <a:ext cx="624753" cy="10059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Connettore 4 185">
            <a:extLst>
              <a:ext uri="{FF2B5EF4-FFF2-40B4-BE49-F238E27FC236}">
                <a16:creationId xmlns:a16="http://schemas.microsoft.com/office/drawing/2014/main" id="{355636B1-B414-0F58-EC87-99A771303FD8}"/>
              </a:ext>
            </a:extLst>
          </p:cNvPr>
          <p:cNvCxnSpPr>
            <a:cxnSpLocks/>
            <a:stCxn id="169" idx="3"/>
            <a:endCxn id="159" idx="3"/>
          </p:cNvCxnSpPr>
          <p:nvPr/>
        </p:nvCxnSpPr>
        <p:spPr>
          <a:xfrm flipV="1">
            <a:off x="7414502" y="4095742"/>
            <a:ext cx="713991" cy="73009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9" name="Rettangolo 188">
            <a:extLst>
              <a:ext uri="{FF2B5EF4-FFF2-40B4-BE49-F238E27FC236}">
                <a16:creationId xmlns:a16="http://schemas.microsoft.com/office/drawing/2014/main" id="{13B9A7D6-879B-627C-9F17-D6BFB9AF7FE9}"/>
              </a:ext>
            </a:extLst>
          </p:cNvPr>
          <p:cNvSpPr/>
          <p:nvPr/>
        </p:nvSpPr>
        <p:spPr>
          <a:xfrm rot="5400000">
            <a:off x="7970697" y="312086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190" name="Connettore 2 189">
            <a:extLst>
              <a:ext uri="{FF2B5EF4-FFF2-40B4-BE49-F238E27FC236}">
                <a16:creationId xmlns:a16="http://schemas.microsoft.com/office/drawing/2014/main" id="{02CFB37E-B21F-F448-D686-1774F4B28D34}"/>
              </a:ext>
            </a:extLst>
          </p:cNvPr>
          <p:cNvCxnSpPr>
            <a:cxnSpLocks/>
            <a:endCxn id="189" idx="2"/>
          </p:cNvCxnSpPr>
          <p:nvPr/>
        </p:nvCxnSpPr>
        <p:spPr>
          <a:xfrm>
            <a:off x="8274653" y="3208215"/>
            <a:ext cx="266712" cy="2988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Connettore 4 192">
            <a:extLst>
              <a:ext uri="{FF2B5EF4-FFF2-40B4-BE49-F238E27FC236}">
                <a16:creationId xmlns:a16="http://schemas.microsoft.com/office/drawing/2014/main" id="{0F9C0A4A-5C28-E3B9-66C0-EE3755925149}"/>
              </a:ext>
            </a:extLst>
          </p:cNvPr>
          <p:cNvCxnSpPr>
            <a:cxnSpLocks/>
            <a:stCxn id="147" idx="0"/>
            <a:endCxn id="189" idx="1"/>
          </p:cNvCxnSpPr>
          <p:nvPr/>
        </p:nvCxnSpPr>
        <p:spPr>
          <a:xfrm rot="16200000" flipH="1">
            <a:off x="7803642" y="1695250"/>
            <a:ext cx="276136" cy="1433767"/>
          </a:xfrm>
          <a:prstGeom prst="bentConnector3">
            <a:avLst>
              <a:gd name="adj1" fmla="val -134432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Connettore 2 194">
            <a:extLst>
              <a:ext uri="{FF2B5EF4-FFF2-40B4-BE49-F238E27FC236}">
                <a16:creationId xmlns:a16="http://schemas.microsoft.com/office/drawing/2014/main" id="{0E0D51DF-54C9-E76E-A4C6-7FA9E94A2A06}"/>
              </a:ext>
            </a:extLst>
          </p:cNvPr>
          <p:cNvCxnSpPr>
            <a:cxnSpLocks/>
            <a:endCxn id="202" idx="0"/>
          </p:cNvCxnSpPr>
          <p:nvPr/>
        </p:nvCxnSpPr>
        <p:spPr>
          <a:xfrm>
            <a:off x="9096928" y="1351883"/>
            <a:ext cx="11071" cy="1804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Connettore 2 197">
            <a:extLst>
              <a:ext uri="{FF2B5EF4-FFF2-40B4-BE49-F238E27FC236}">
                <a16:creationId xmlns:a16="http://schemas.microsoft.com/office/drawing/2014/main" id="{A57A5493-C530-0B4C-6107-B7FB52C9F9B8}"/>
              </a:ext>
            </a:extLst>
          </p:cNvPr>
          <p:cNvCxnSpPr>
            <a:cxnSpLocks/>
          </p:cNvCxnSpPr>
          <p:nvPr/>
        </p:nvCxnSpPr>
        <p:spPr>
          <a:xfrm>
            <a:off x="8775824" y="3250600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2" name="OR 201">
            <a:extLst>
              <a:ext uri="{FF2B5EF4-FFF2-40B4-BE49-F238E27FC236}">
                <a16:creationId xmlns:a16="http://schemas.microsoft.com/office/drawing/2014/main" id="{8FEE8912-6159-E9B4-9BA5-0975B3FF2D15}"/>
              </a:ext>
            </a:extLst>
          </p:cNvPr>
          <p:cNvSpPr/>
          <p:nvPr/>
        </p:nvSpPr>
        <p:spPr>
          <a:xfrm>
            <a:off x="9017531" y="3156171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6" name="Rettangolo 205">
            <a:extLst>
              <a:ext uri="{FF2B5EF4-FFF2-40B4-BE49-F238E27FC236}">
                <a16:creationId xmlns:a16="http://schemas.microsoft.com/office/drawing/2014/main" id="{C3086294-04FE-3734-980C-C8DAAB6627DB}"/>
              </a:ext>
            </a:extLst>
          </p:cNvPr>
          <p:cNvSpPr/>
          <p:nvPr/>
        </p:nvSpPr>
        <p:spPr>
          <a:xfrm>
            <a:off x="9425896" y="2290536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7" name="Rettangolo 206">
            <a:extLst>
              <a:ext uri="{FF2B5EF4-FFF2-40B4-BE49-F238E27FC236}">
                <a16:creationId xmlns:a16="http://schemas.microsoft.com/office/drawing/2014/main" id="{3B0A7321-73C3-B9E6-5207-B7F609C92980}"/>
              </a:ext>
            </a:extLst>
          </p:cNvPr>
          <p:cNvSpPr/>
          <p:nvPr/>
        </p:nvSpPr>
        <p:spPr>
          <a:xfrm rot="5400000">
            <a:off x="9212437" y="2503993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208" name="Rettangolo 207">
            <a:extLst>
              <a:ext uri="{FF2B5EF4-FFF2-40B4-BE49-F238E27FC236}">
                <a16:creationId xmlns:a16="http://schemas.microsoft.com/office/drawing/2014/main" id="{F044690E-0007-658C-B5E7-06BF2B92CA3D}"/>
              </a:ext>
            </a:extLst>
          </p:cNvPr>
          <p:cNvSpPr/>
          <p:nvPr/>
        </p:nvSpPr>
        <p:spPr>
          <a:xfrm rot="5400000">
            <a:off x="9475146" y="3116844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209" name="Rettangolo 208">
            <a:extLst>
              <a:ext uri="{FF2B5EF4-FFF2-40B4-BE49-F238E27FC236}">
                <a16:creationId xmlns:a16="http://schemas.microsoft.com/office/drawing/2014/main" id="{9F0961B2-A93D-BDBD-D5F6-3334F8E16B52}"/>
              </a:ext>
            </a:extLst>
          </p:cNvPr>
          <p:cNvSpPr/>
          <p:nvPr/>
        </p:nvSpPr>
        <p:spPr>
          <a:xfrm rot="5400000">
            <a:off x="9821086" y="3714827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10" name="Connettore 2 209">
            <a:extLst>
              <a:ext uri="{FF2B5EF4-FFF2-40B4-BE49-F238E27FC236}">
                <a16:creationId xmlns:a16="http://schemas.microsoft.com/office/drawing/2014/main" id="{E588F1C3-15A7-FC62-E04D-882D45FB7696}"/>
              </a:ext>
            </a:extLst>
          </p:cNvPr>
          <p:cNvCxnSpPr>
            <a:cxnSpLocks/>
            <a:stCxn id="206" idx="3"/>
          </p:cNvCxnSpPr>
          <p:nvPr/>
        </p:nvCxnSpPr>
        <p:spPr>
          <a:xfrm>
            <a:off x="10218471" y="3205547"/>
            <a:ext cx="219060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2" name="Connettore 2 211">
            <a:extLst>
              <a:ext uri="{FF2B5EF4-FFF2-40B4-BE49-F238E27FC236}">
                <a16:creationId xmlns:a16="http://schemas.microsoft.com/office/drawing/2014/main" id="{D3686189-3F9D-983D-F97B-BD27795DA2CE}"/>
              </a:ext>
            </a:extLst>
          </p:cNvPr>
          <p:cNvCxnSpPr>
            <a:cxnSpLocks/>
          </p:cNvCxnSpPr>
          <p:nvPr/>
        </p:nvCxnSpPr>
        <p:spPr>
          <a:xfrm>
            <a:off x="9197670" y="3242915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3" name="Rettangolo 212">
            <a:extLst>
              <a:ext uri="{FF2B5EF4-FFF2-40B4-BE49-F238E27FC236}">
                <a16:creationId xmlns:a16="http://schemas.microsoft.com/office/drawing/2014/main" id="{A8A358B8-1888-740F-332B-71985B5CD489}"/>
              </a:ext>
            </a:extLst>
          </p:cNvPr>
          <p:cNvSpPr/>
          <p:nvPr/>
        </p:nvSpPr>
        <p:spPr>
          <a:xfrm rot="5400000">
            <a:off x="9691307" y="3085048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Upsample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221" name="CasellaDiTesto 220">
            <a:extLst>
              <a:ext uri="{FF2B5EF4-FFF2-40B4-BE49-F238E27FC236}">
                <a16:creationId xmlns:a16="http://schemas.microsoft.com/office/drawing/2014/main" id="{410A3808-09A1-97E6-F4C3-EC472AE75A97}"/>
              </a:ext>
            </a:extLst>
          </p:cNvPr>
          <p:cNvSpPr txBox="1"/>
          <p:nvPr/>
        </p:nvSpPr>
        <p:spPr>
          <a:xfrm>
            <a:off x="8118238" y="4073498"/>
            <a:ext cx="152671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24" name="Rettangolo 223">
            <a:extLst>
              <a:ext uri="{FF2B5EF4-FFF2-40B4-BE49-F238E27FC236}">
                <a16:creationId xmlns:a16="http://schemas.microsoft.com/office/drawing/2014/main" id="{E1B44ACB-2EE7-E852-35D8-56EE036BCE74}"/>
              </a:ext>
            </a:extLst>
          </p:cNvPr>
          <p:cNvSpPr/>
          <p:nvPr/>
        </p:nvSpPr>
        <p:spPr>
          <a:xfrm rot="5400000">
            <a:off x="10196932" y="3051611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26" name="Rettangolo 225">
            <a:extLst>
              <a:ext uri="{FF2B5EF4-FFF2-40B4-BE49-F238E27FC236}">
                <a16:creationId xmlns:a16="http://schemas.microsoft.com/office/drawing/2014/main" id="{3F176E2E-F90F-C963-CBEE-92D22B2B1440}"/>
              </a:ext>
            </a:extLst>
          </p:cNvPr>
          <p:cNvSpPr/>
          <p:nvPr/>
        </p:nvSpPr>
        <p:spPr>
          <a:xfrm rot="5400000">
            <a:off x="10645171" y="305508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27" name="Connettore 2 226">
            <a:extLst>
              <a:ext uri="{FF2B5EF4-FFF2-40B4-BE49-F238E27FC236}">
                <a16:creationId xmlns:a16="http://schemas.microsoft.com/office/drawing/2014/main" id="{D29CF29F-C21B-0628-EB99-339AD364CCB6}"/>
              </a:ext>
            </a:extLst>
          </p:cNvPr>
          <p:cNvCxnSpPr>
            <a:cxnSpLocks/>
            <a:endCxn id="224" idx="2"/>
          </p:cNvCxnSpPr>
          <p:nvPr/>
        </p:nvCxnSpPr>
        <p:spPr>
          <a:xfrm flipV="1">
            <a:off x="10828870" y="3168313"/>
            <a:ext cx="195261" cy="3723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9" name="Connettore 2 228">
            <a:extLst>
              <a:ext uri="{FF2B5EF4-FFF2-40B4-BE49-F238E27FC236}">
                <a16:creationId xmlns:a16="http://schemas.microsoft.com/office/drawing/2014/main" id="{BE2EDFB6-C1AE-B3FA-554B-3847584FA768}"/>
              </a:ext>
            </a:extLst>
          </p:cNvPr>
          <p:cNvCxnSpPr>
            <a:cxnSpLocks/>
            <a:stCxn id="224" idx="0"/>
            <a:endCxn id="226" idx="2"/>
          </p:cNvCxnSpPr>
          <p:nvPr/>
        </p:nvCxnSpPr>
        <p:spPr>
          <a:xfrm>
            <a:off x="11257533" y="3168313"/>
            <a:ext cx="214837" cy="34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224" idx="1"/>
          </p:cNvCxnSpPr>
          <p:nvPr/>
        </p:nvCxnSpPr>
        <p:spPr>
          <a:xfrm>
            <a:off x="11128174" y="1362180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6" name="Connettore 2 235">
            <a:extLst>
              <a:ext uri="{FF2B5EF4-FFF2-40B4-BE49-F238E27FC236}">
                <a16:creationId xmlns:a16="http://schemas.microsoft.com/office/drawing/2014/main" id="{1B82C16B-F0E4-85E9-DCFF-84398C2EA744}"/>
              </a:ext>
            </a:extLst>
          </p:cNvPr>
          <p:cNvCxnSpPr>
            <a:cxnSpLocks/>
          </p:cNvCxnSpPr>
          <p:nvPr/>
        </p:nvCxnSpPr>
        <p:spPr>
          <a:xfrm>
            <a:off x="11607157" y="1362179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7" name="Connettore 4 236">
            <a:extLst>
              <a:ext uri="{FF2B5EF4-FFF2-40B4-BE49-F238E27FC236}">
                <a16:creationId xmlns:a16="http://schemas.microsoft.com/office/drawing/2014/main" id="{2671BB42-BBD7-2B98-ECD7-8A20A8560616}"/>
              </a:ext>
            </a:extLst>
          </p:cNvPr>
          <p:cNvCxnSpPr>
            <a:cxnSpLocks/>
            <a:endCxn id="251" idx="1"/>
          </p:cNvCxnSpPr>
          <p:nvPr/>
        </p:nvCxnSpPr>
        <p:spPr>
          <a:xfrm rot="16200000" flipH="1">
            <a:off x="5337343" y="4440497"/>
            <a:ext cx="1081744" cy="60978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3" name="Rettangolo 242">
            <a:extLst>
              <a:ext uri="{FF2B5EF4-FFF2-40B4-BE49-F238E27FC236}">
                <a16:creationId xmlns:a16="http://schemas.microsoft.com/office/drawing/2014/main" id="{99F7EF88-5EBE-2546-51B8-C2A933E2E9B8}"/>
              </a:ext>
            </a:extLst>
          </p:cNvPr>
          <p:cNvSpPr/>
          <p:nvPr/>
        </p:nvSpPr>
        <p:spPr>
          <a:xfrm>
            <a:off x="4786301" y="611102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4" name="Rettangolo 243">
            <a:extLst>
              <a:ext uri="{FF2B5EF4-FFF2-40B4-BE49-F238E27FC236}">
                <a16:creationId xmlns:a16="http://schemas.microsoft.com/office/drawing/2014/main" id="{CEDCBA2C-692C-FEA3-57E2-1B0960F6C1E1}"/>
              </a:ext>
            </a:extLst>
          </p:cNvPr>
          <p:cNvSpPr/>
          <p:nvPr/>
        </p:nvSpPr>
        <p:spPr>
          <a:xfrm rot="5400000">
            <a:off x="4729791" y="616753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45" name="Rettangolo 244">
            <a:extLst>
              <a:ext uri="{FF2B5EF4-FFF2-40B4-BE49-F238E27FC236}">
                <a16:creationId xmlns:a16="http://schemas.microsoft.com/office/drawing/2014/main" id="{6117F314-2E1A-4EDD-0AA3-41E21D9FDDAB}"/>
              </a:ext>
            </a:extLst>
          </p:cNvPr>
          <p:cNvSpPr/>
          <p:nvPr/>
        </p:nvSpPr>
        <p:spPr>
          <a:xfrm rot="5400000">
            <a:off x="4855977" y="634141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46" name="Rettangolo 245">
            <a:extLst>
              <a:ext uri="{FF2B5EF4-FFF2-40B4-BE49-F238E27FC236}">
                <a16:creationId xmlns:a16="http://schemas.microsoft.com/office/drawing/2014/main" id="{60FA2540-3E3F-64C0-4115-00994AED77C6}"/>
              </a:ext>
            </a:extLst>
          </p:cNvPr>
          <p:cNvSpPr/>
          <p:nvPr/>
        </p:nvSpPr>
        <p:spPr>
          <a:xfrm rot="5400000">
            <a:off x="5016800" y="654985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51" name="Rettangolo 250">
            <a:extLst>
              <a:ext uri="{FF2B5EF4-FFF2-40B4-BE49-F238E27FC236}">
                <a16:creationId xmlns:a16="http://schemas.microsoft.com/office/drawing/2014/main" id="{F12DBB60-BC72-D095-D9B6-A321052E17E3}"/>
              </a:ext>
            </a:extLst>
          </p:cNvPr>
          <p:cNvSpPr/>
          <p:nvPr/>
        </p:nvSpPr>
        <p:spPr>
          <a:xfrm>
            <a:off x="6183106" y="498184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2" name="Rettangolo 251">
            <a:extLst>
              <a:ext uri="{FF2B5EF4-FFF2-40B4-BE49-F238E27FC236}">
                <a16:creationId xmlns:a16="http://schemas.microsoft.com/office/drawing/2014/main" id="{04D9A84B-4E0C-39F4-FA33-D30E27F5B044}"/>
              </a:ext>
            </a:extLst>
          </p:cNvPr>
          <p:cNvSpPr/>
          <p:nvPr/>
        </p:nvSpPr>
        <p:spPr>
          <a:xfrm rot="5400000">
            <a:off x="6126596" y="503835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53" name="Rettangolo 252">
            <a:extLst>
              <a:ext uri="{FF2B5EF4-FFF2-40B4-BE49-F238E27FC236}">
                <a16:creationId xmlns:a16="http://schemas.microsoft.com/office/drawing/2014/main" id="{923692F7-78C7-0471-5A56-C0D859AE8DA9}"/>
              </a:ext>
            </a:extLst>
          </p:cNvPr>
          <p:cNvSpPr/>
          <p:nvPr/>
        </p:nvSpPr>
        <p:spPr>
          <a:xfrm rot="5400000">
            <a:off x="6252782" y="521223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54" name="Rettangolo 253">
            <a:extLst>
              <a:ext uri="{FF2B5EF4-FFF2-40B4-BE49-F238E27FC236}">
                <a16:creationId xmlns:a16="http://schemas.microsoft.com/office/drawing/2014/main" id="{C6C5BE8C-57A8-6306-1DEC-417B68CCECEE}"/>
              </a:ext>
            </a:extLst>
          </p:cNvPr>
          <p:cNvSpPr/>
          <p:nvPr/>
        </p:nvSpPr>
        <p:spPr>
          <a:xfrm rot="5400000">
            <a:off x="6413605" y="542067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60" name="Connettore 4 259">
            <a:extLst>
              <a:ext uri="{FF2B5EF4-FFF2-40B4-BE49-F238E27FC236}">
                <a16:creationId xmlns:a16="http://schemas.microsoft.com/office/drawing/2014/main" id="{3381E4C6-0319-A66E-113E-F57B764F7E9E}"/>
              </a:ext>
            </a:extLst>
          </p:cNvPr>
          <p:cNvCxnSpPr>
            <a:cxnSpLocks/>
            <a:endCxn id="243" idx="1"/>
          </p:cNvCxnSpPr>
          <p:nvPr/>
        </p:nvCxnSpPr>
        <p:spPr>
          <a:xfrm rot="16200000" flipH="1">
            <a:off x="3087115" y="4716254"/>
            <a:ext cx="1967616" cy="143075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2" name="Connettore 4 261">
            <a:extLst>
              <a:ext uri="{FF2B5EF4-FFF2-40B4-BE49-F238E27FC236}">
                <a16:creationId xmlns:a16="http://schemas.microsoft.com/office/drawing/2014/main" id="{9F10690C-33E0-2A59-B8E1-FBDF6B1A8FCA}"/>
              </a:ext>
            </a:extLst>
          </p:cNvPr>
          <p:cNvCxnSpPr>
            <a:cxnSpLocks/>
            <a:endCxn id="224" idx="3"/>
          </p:cNvCxnSpPr>
          <p:nvPr/>
        </p:nvCxnSpPr>
        <p:spPr>
          <a:xfrm flipV="1">
            <a:off x="6587094" y="4112212"/>
            <a:ext cx="4553738" cy="116999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7" name="Connettore 4 266">
            <a:extLst>
              <a:ext uri="{FF2B5EF4-FFF2-40B4-BE49-F238E27FC236}">
                <a16:creationId xmlns:a16="http://schemas.microsoft.com/office/drawing/2014/main" id="{6A6326BF-F5C0-57CF-B66D-780509772285}"/>
              </a:ext>
            </a:extLst>
          </p:cNvPr>
          <p:cNvCxnSpPr>
            <a:cxnSpLocks/>
            <a:stCxn id="243" idx="3"/>
            <a:endCxn id="226" idx="3"/>
          </p:cNvCxnSpPr>
          <p:nvPr/>
        </p:nvCxnSpPr>
        <p:spPr>
          <a:xfrm flipV="1">
            <a:off x="5186798" y="4115685"/>
            <a:ext cx="6402273" cy="229975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0" name="Rettangolo 269">
            <a:extLst>
              <a:ext uri="{FF2B5EF4-FFF2-40B4-BE49-F238E27FC236}">
                <a16:creationId xmlns:a16="http://schemas.microsoft.com/office/drawing/2014/main" id="{E915A68D-D2CE-7DDC-C41D-BE9552DC47D7}"/>
              </a:ext>
            </a:extLst>
          </p:cNvPr>
          <p:cNvSpPr/>
          <p:nvPr/>
        </p:nvSpPr>
        <p:spPr>
          <a:xfrm rot="5400000">
            <a:off x="11566218" y="3079590"/>
            <a:ext cx="881869" cy="1730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74" name="Connettore 2 273">
            <a:extLst>
              <a:ext uri="{FF2B5EF4-FFF2-40B4-BE49-F238E27FC236}">
                <a16:creationId xmlns:a16="http://schemas.microsoft.com/office/drawing/2014/main" id="{057AFB57-BC41-43AD-A8C3-574F0B45C0E7}"/>
              </a:ext>
            </a:extLst>
          </p:cNvPr>
          <p:cNvCxnSpPr>
            <a:cxnSpLocks/>
          </p:cNvCxnSpPr>
          <p:nvPr/>
        </p:nvCxnSpPr>
        <p:spPr>
          <a:xfrm flipV="1">
            <a:off x="11716955" y="3156171"/>
            <a:ext cx="203653" cy="221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80" name="Immagine 279">
            <a:extLst>
              <a:ext uri="{FF2B5EF4-FFF2-40B4-BE49-F238E27FC236}">
                <a16:creationId xmlns:a16="http://schemas.microsoft.com/office/drawing/2014/main" id="{06F36A25-720D-0486-ACC9-C82C41FE0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8" y="3053499"/>
            <a:ext cx="5842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2669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UNet</a:t>
            </a:r>
            <a:r>
              <a:rPr lang="it-IT" dirty="0"/>
              <a:t> for SAR_TO_NDVI (</a:t>
            </a:r>
            <a:r>
              <a:rPr lang="it-IT" dirty="0" err="1"/>
              <a:t>Residual-Attention</a:t>
            </a:r>
            <a:r>
              <a:rPr lang="it-IT" dirty="0"/>
              <a:t> </a:t>
            </a:r>
            <a:r>
              <a:rPr lang="it-IT" dirty="0" err="1"/>
              <a:t>Unet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03364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Rettangolo 244">
            <a:extLst>
              <a:ext uri="{FF2B5EF4-FFF2-40B4-BE49-F238E27FC236}">
                <a16:creationId xmlns:a16="http://schemas.microsoft.com/office/drawing/2014/main" id="{BDD3CC7E-776D-B4F3-25CE-4673B281A632}"/>
              </a:ext>
            </a:extLst>
          </p:cNvPr>
          <p:cNvSpPr/>
          <p:nvPr/>
        </p:nvSpPr>
        <p:spPr>
          <a:xfrm>
            <a:off x="7186009" y="1758975"/>
            <a:ext cx="2475841" cy="27017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stCxn id="101" idx="0"/>
            <a:endCxn id="98" idx="2"/>
          </p:cNvCxnSpPr>
          <p:nvPr/>
        </p:nvCxnSpPr>
        <p:spPr>
          <a:xfrm>
            <a:off x="4798486" y="3064639"/>
            <a:ext cx="147904" cy="1457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6711471" y="1338980"/>
            <a:ext cx="125981" cy="10412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5795704" y="1359974"/>
            <a:ext cx="73505" cy="10432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4981617" y="1362299"/>
            <a:ext cx="82078" cy="10059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D01F2C00-49AA-ED77-D6FE-FF59AB4A2778}"/>
              </a:ext>
            </a:extLst>
          </p:cNvPr>
          <p:cNvSpPr/>
          <p:nvPr/>
        </p:nvSpPr>
        <p:spPr>
          <a:xfrm>
            <a:off x="1706124" y="2071002"/>
            <a:ext cx="2706309" cy="27017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185558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  <a:stCxn id="10" idx="3"/>
            <a:endCxn id="30" idx="2"/>
          </p:cNvCxnSpPr>
          <p:nvPr/>
        </p:nvCxnSpPr>
        <p:spPr>
          <a:xfrm>
            <a:off x="613508" y="3192995"/>
            <a:ext cx="190594" cy="6872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ettangolo 35">
            <a:extLst>
              <a:ext uri="{FF2B5EF4-FFF2-40B4-BE49-F238E27FC236}">
                <a16:creationId xmlns:a16="http://schemas.microsoft.com/office/drawing/2014/main" id="{320D5DE2-014E-E7BB-B00D-05434708D234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9AD9D1B4-478E-1017-C894-26152C6A260A}"/>
              </a:ext>
            </a:extLst>
          </p:cNvPr>
          <p:cNvCxnSpPr>
            <a:cxnSpLocks/>
          </p:cNvCxnSpPr>
          <p:nvPr/>
        </p:nvCxnSpPr>
        <p:spPr>
          <a:xfrm>
            <a:off x="1326868" y="3222335"/>
            <a:ext cx="368913" cy="787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806B8F-5449-09BE-DA82-2BD80A4AAC40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0390E3-D428-78E3-0C9C-934C838FD7D6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0164F5-9730-F058-C4F0-A0B9C572C9B5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320681-DF1A-6AC0-30B5-D70E7F5093A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AC9600-8005-3601-EA1B-2B8C6E9A4A7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94ECCB4-8599-5752-7CE2-7EEB528F122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stCxn id="41" idx="3"/>
            <a:endCxn id="62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847CD3E-CED8-0212-3A79-46506FB7A116}"/>
              </a:ext>
            </a:extLst>
          </p:cNvPr>
          <p:cNvCxnSpPr>
            <a:cxnSpLocks/>
            <a:endCxn id="62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4CB93277-A13F-8FEA-F021-164DCEF2C3FF}"/>
              </a:ext>
            </a:extLst>
          </p:cNvPr>
          <p:cNvCxnSpPr>
            <a:cxnSpLocks/>
            <a:stCxn id="62" idx="6"/>
            <a:endCxn id="52" idx="1"/>
          </p:cNvCxnSpPr>
          <p:nvPr/>
        </p:nvCxnSpPr>
        <p:spPr>
          <a:xfrm>
            <a:off x="3101256" y="2708072"/>
            <a:ext cx="360920" cy="18263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9F5DB39-AC34-CFF1-1008-5E3B453E28BD}"/>
              </a:ext>
            </a:extLst>
          </p:cNvPr>
          <p:cNvSpPr txBox="1"/>
          <p:nvPr/>
        </p:nvSpPr>
        <p:spPr>
          <a:xfrm>
            <a:off x="2976966" y="4356017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62" name="OR 61">
            <a:extLst>
              <a:ext uri="{FF2B5EF4-FFF2-40B4-BE49-F238E27FC236}">
                <a16:creationId xmlns:a16="http://schemas.microsoft.com/office/drawing/2014/main" id="{90B03B8D-373F-C43C-30D9-DE180108DC5F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7" name="Rettangolo 66">
            <a:extLst>
              <a:ext uri="{FF2B5EF4-FFF2-40B4-BE49-F238E27FC236}">
                <a16:creationId xmlns:a16="http://schemas.microsoft.com/office/drawing/2014/main" id="{1F01C0E8-57DD-BB4F-8117-4E135810AD19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SAR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40EEB9E2-0C73-8D15-BF48-507D04EC671B}"/>
              </a:ext>
            </a:extLst>
          </p:cNvPr>
          <p:cNvCxnSpPr>
            <a:cxnSpLocks/>
            <a:stCxn id="8" idx="3"/>
            <a:endCxn id="67" idx="1"/>
          </p:cNvCxnSpPr>
          <p:nvPr/>
        </p:nvCxnSpPr>
        <p:spPr>
          <a:xfrm>
            <a:off x="616707" y="1686770"/>
            <a:ext cx="342363" cy="1594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OR 68">
            <a:extLst>
              <a:ext uri="{FF2B5EF4-FFF2-40B4-BE49-F238E27FC236}">
                <a16:creationId xmlns:a16="http://schemas.microsoft.com/office/drawing/2014/main" id="{F54BB4BA-D89C-5E15-D03C-876321873DE6}"/>
              </a:ext>
            </a:extLst>
          </p:cNvPr>
          <p:cNvSpPr/>
          <p:nvPr/>
        </p:nvSpPr>
        <p:spPr>
          <a:xfrm>
            <a:off x="1178217" y="316557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endCxn id="69" idx="4"/>
          </p:cNvCxnSpPr>
          <p:nvPr/>
        </p:nvCxnSpPr>
        <p:spPr>
          <a:xfrm flipV="1">
            <a:off x="1110200" y="3354432"/>
            <a:ext cx="158485" cy="1383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09A76F9-C34B-00BE-DB85-76E2C8E54859}"/>
              </a:ext>
            </a:extLst>
          </p:cNvPr>
          <p:cNvCxnSpPr>
            <a:cxnSpLocks/>
            <a:stCxn id="67" idx="2"/>
            <a:endCxn id="4" idx="0"/>
          </p:cNvCxnSpPr>
          <p:nvPr/>
        </p:nvCxnSpPr>
        <p:spPr>
          <a:xfrm flipH="1">
            <a:off x="1253911" y="1936714"/>
            <a:ext cx="144778" cy="2976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30A6559E-2918-9387-A657-02447C268E8D}"/>
              </a:ext>
            </a:extLst>
          </p:cNvPr>
          <p:cNvCxnSpPr>
            <a:cxnSpLocks/>
            <a:stCxn id="4" idx="2"/>
            <a:endCxn id="69" idx="0"/>
          </p:cNvCxnSpPr>
          <p:nvPr/>
        </p:nvCxnSpPr>
        <p:spPr>
          <a:xfrm>
            <a:off x="1253911" y="2382844"/>
            <a:ext cx="14774" cy="78273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938C14FB-43CB-B6F2-53A0-57E162CF1ED6}"/>
              </a:ext>
            </a:extLst>
          </p:cNvPr>
          <p:cNvSpPr/>
          <p:nvPr/>
        </p:nvSpPr>
        <p:spPr>
          <a:xfrm>
            <a:off x="843252" y="2234335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F359FB94-553B-D29C-9567-EEC73A54C7FA}"/>
              </a:ext>
            </a:extLst>
          </p:cNvPr>
          <p:cNvCxnSpPr>
            <a:cxnSpLocks/>
            <a:stCxn id="98" idx="0"/>
            <a:endCxn id="102" idx="2"/>
          </p:cNvCxnSpPr>
          <p:nvPr/>
        </p:nvCxnSpPr>
        <p:spPr>
          <a:xfrm flipV="1">
            <a:off x="5181000" y="3122333"/>
            <a:ext cx="178125" cy="8806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00638BF2-314F-DD26-400A-AA7D7D1D1CAB}"/>
              </a:ext>
            </a:extLst>
          </p:cNvPr>
          <p:cNvSpPr/>
          <p:nvPr/>
        </p:nvSpPr>
        <p:spPr>
          <a:xfrm rot="5400000">
            <a:off x="5673131" y="293300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133" name="Connettore 2 132">
            <a:extLst>
              <a:ext uri="{FF2B5EF4-FFF2-40B4-BE49-F238E27FC236}">
                <a16:creationId xmlns:a16="http://schemas.microsoft.com/office/drawing/2014/main" id="{AB57261E-45B6-F426-7C55-D275D70D9094}"/>
              </a:ext>
            </a:extLst>
          </p:cNvPr>
          <p:cNvCxnSpPr>
            <a:cxnSpLocks/>
            <a:stCxn id="102" idx="0"/>
            <a:endCxn id="97" idx="2"/>
          </p:cNvCxnSpPr>
          <p:nvPr/>
        </p:nvCxnSpPr>
        <p:spPr>
          <a:xfrm>
            <a:off x="5600212" y="3122333"/>
            <a:ext cx="151692" cy="1230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Connettore 2 135">
            <a:extLst>
              <a:ext uri="{FF2B5EF4-FFF2-40B4-BE49-F238E27FC236}">
                <a16:creationId xmlns:a16="http://schemas.microsoft.com/office/drawing/2014/main" id="{57B7A365-30A7-9013-970D-DB9BF11829DA}"/>
              </a:ext>
            </a:extLst>
          </p:cNvPr>
          <p:cNvCxnSpPr>
            <a:cxnSpLocks/>
            <a:stCxn id="97" idx="0"/>
            <a:endCxn id="130" idx="2"/>
          </p:cNvCxnSpPr>
          <p:nvPr/>
        </p:nvCxnSpPr>
        <p:spPr>
          <a:xfrm flipV="1">
            <a:off x="5986514" y="3053553"/>
            <a:ext cx="173961" cy="1918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Connettore 2 144">
            <a:extLst>
              <a:ext uri="{FF2B5EF4-FFF2-40B4-BE49-F238E27FC236}">
                <a16:creationId xmlns:a16="http://schemas.microsoft.com/office/drawing/2014/main" id="{A100344A-41FD-CF85-8277-84BF53C143FA}"/>
              </a:ext>
            </a:extLst>
          </p:cNvPr>
          <p:cNvCxnSpPr>
            <a:cxnSpLocks/>
            <a:stCxn id="130" idx="0"/>
          </p:cNvCxnSpPr>
          <p:nvPr/>
        </p:nvCxnSpPr>
        <p:spPr>
          <a:xfrm>
            <a:off x="6401562" y="3053553"/>
            <a:ext cx="192604" cy="1687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7" name="Connettore 2 156">
            <a:extLst>
              <a:ext uri="{FF2B5EF4-FFF2-40B4-BE49-F238E27FC236}">
                <a16:creationId xmlns:a16="http://schemas.microsoft.com/office/drawing/2014/main" id="{2AB14283-9128-DAD3-15C2-96F2F5138F63}"/>
              </a:ext>
            </a:extLst>
          </p:cNvPr>
          <p:cNvCxnSpPr>
            <a:cxnSpLocks/>
            <a:endCxn id="158" idx="2"/>
          </p:cNvCxnSpPr>
          <p:nvPr/>
        </p:nvCxnSpPr>
        <p:spPr>
          <a:xfrm>
            <a:off x="8233295" y="3109852"/>
            <a:ext cx="268041" cy="51958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Rettangolo 157">
            <a:extLst>
              <a:ext uri="{FF2B5EF4-FFF2-40B4-BE49-F238E27FC236}">
                <a16:creationId xmlns:a16="http://schemas.microsoft.com/office/drawing/2014/main" id="{AA266ECD-1C1E-FB6E-9F66-373EA8560821}"/>
              </a:ext>
            </a:extLst>
          </p:cNvPr>
          <p:cNvSpPr/>
          <p:nvPr/>
        </p:nvSpPr>
        <p:spPr>
          <a:xfrm rot="5400000">
            <a:off x="8121620" y="3510731"/>
            <a:ext cx="996833" cy="23740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2" name="Connettore 4 161">
            <a:extLst>
              <a:ext uri="{FF2B5EF4-FFF2-40B4-BE49-F238E27FC236}">
                <a16:creationId xmlns:a16="http://schemas.microsoft.com/office/drawing/2014/main" id="{589A67E0-1D4D-6B38-7FB1-805735FD5B35}"/>
              </a:ext>
            </a:extLst>
          </p:cNvPr>
          <p:cNvCxnSpPr>
            <a:cxnSpLocks/>
            <a:stCxn id="97" idx="3"/>
            <a:endCxn id="158" idx="3"/>
          </p:cNvCxnSpPr>
          <p:nvPr/>
        </p:nvCxnSpPr>
        <p:spPr>
          <a:xfrm rot="16200000" flipH="1">
            <a:off x="7224465" y="2732276"/>
            <a:ext cx="40317" cy="2750828"/>
          </a:xfrm>
          <a:prstGeom prst="bentConnector3">
            <a:avLst>
              <a:gd name="adj1" fmla="val 21764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Rettangolo 167">
            <a:extLst>
              <a:ext uri="{FF2B5EF4-FFF2-40B4-BE49-F238E27FC236}">
                <a16:creationId xmlns:a16="http://schemas.microsoft.com/office/drawing/2014/main" id="{E8E57290-1679-3B6B-CDC8-42592DAA0D30}"/>
              </a:ext>
            </a:extLst>
          </p:cNvPr>
          <p:cNvSpPr/>
          <p:nvPr/>
        </p:nvSpPr>
        <p:spPr>
          <a:xfrm rot="5400000">
            <a:off x="8084735" y="2429103"/>
            <a:ext cx="1035986" cy="2054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Upsample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170" name="Connettore 2 169">
            <a:extLst>
              <a:ext uri="{FF2B5EF4-FFF2-40B4-BE49-F238E27FC236}">
                <a16:creationId xmlns:a16="http://schemas.microsoft.com/office/drawing/2014/main" id="{DEC75AB6-188A-493E-FF00-6DBD632C1D33}"/>
              </a:ext>
            </a:extLst>
          </p:cNvPr>
          <p:cNvCxnSpPr>
            <a:cxnSpLocks/>
            <a:endCxn id="77" idx="1"/>
          </p:cNvCxnSpPr>
          <p:nvPr/>
        </p:nvCxnSpPr>
        <p:spPr>
          <a:xfrm flipV="1">
            <a:off x="6828776" y="3068735"/>
            <a:ext cx="599460" cy="153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1" name="Connettore 4 190">
            <a:extLst>
              <a:ext uri="{FF2B5EF4-FFF2-40B4-BE49-F238E27FC236}">
                <a16:creationId xmlns:a16="http://schemas.microsoft.com/office/drawing/2014/main" id="{95BE99C8-8D3E-A8C2-C0AB-477F5D2592DC}"/>
              </a:ext>
            </a:extLst>
          </p:cNvPr>
          <p:cNvCxnSpPr>
            <a:cxnSpLocks/>
            <a:endCxn id="168" idx="1"/>
          </p:cNvCxnSpPr>
          <p:nvPr/>
        </p:nvCxnSpPr>
        <p:spPr>
          <a:xfrm flipV="1">
            <a:off x="6827208" y="2013816"/>
            <a:ext cx="1775520" cy="514612"/>
          </a:xfrm>
          <a:prstGeom prst="bentConnector4">
            <a:avLst>
              <a:gd name="adj1" fmla="val 14593"/>
              <a:gd name="adj2" fmla="val 19295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Rettangolo 202">
            <a:extLst>
              <a:ext uri="{FF2B5EF4-FFF2-40B4-BE49-F238E27FC236}">
                <a16:creationId xmlns:a16="http://schemas.microsoft.com/office/drawing/2014/main" id="{639B51B5-128A-67A4-A4A2-C06BEC579376}"/>
              </a:ext>
            </a:extLst>
          </p:cNvPr>
          <p:cNvSpPr/>
          <p:nvPr/>
        </p:nvSpPr>
        <p:spPr>
          <a:xfrm rot="5400000">
            <a:off x="8343655" y="304927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211" name="Connettore 2 210">
            <a:extLst>
              <a:ext uri="{FF2B5EF4-FFF2-40B4-BE49-F238E27FC236}">
                <a16:creationId xmlns:a16="http://schemas.microsoft.com/office/drawing/2014/main" id="{5FFBE1F7-CEDE-5338-5CFE-498F59FCE93C}"/>
              </a:ext>
            </a:extLst>
          </p:cNvPr>
          <p:cNvCxnSpPr>
            <a:cxnSpLocks/>
            <a:stCxn id="168" idx="0"/>
            <a:endCxn id="203" idx="2"/>
          </p:cNvCxnSpPr>
          <p:nvPr/>
        </p:nvCxnSpPr>
        <p:spPr>
          <a:xfrm>
            <a:off x="8705434" y="2531809"/>
            <a:ext cx="208889" cy="634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Connettore 2 216">
            <a:extLst>
              <a:ext uri="{FF2B5EF4-FFF2-40B4-BE49-F238E27FC236}">
                <a16:creationId xmlns:a16="http://schemas.microsoft.com/office/drawing/2014/main" id="{C809AF82-FD35-E01A-B20C-BF8A04F295C3}"/>
              </a:ext>
            </a:extLst>
          </p:cNvPr>
          <p:cNvCxnSpPr>
            <a:cxnSpLocks/>
            <a:stCxn id="158" idx="0"/>
            <a:endCxn id="203" idx="2"/>
          </p:cNvCxnSpPr>
          <p:nvPr/>
        </p:nvCxnSpPr>
        <p:spPr>
          <a:xfrm flipV="1">
            <a:off x="8738738" y="3166508"/>
            <a:ext cx="175585" cy="462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" name="Rettangolo 234">
            <a:extLst>
              <a:ext uri="{FF2B5EF4-FFF2-40B4-BE49-F238E27FC236}">
                <a16:creationId xmlns:a16="http://schemas.microsoft.com/office/drawing/2014/main" id="{4418B84B-C995-55CC-7E57-D5E5C38E64F4}"/>
              </a:ext>
            </a:extLst>
          </p:cNvPr>
          <p:cNvSpPr/>
          <p:nvPr/>
        </p:nvSpPr>
        <p:spPr>
          <a:xfrm rot="5400000">
            <a:off x="9004982" y="3106863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37" name="Connettore 2 236">
            <a:extLst>
              <a:ext uri="{FF2B5EF4-FFF2-40B4-BE49-F238E27FC236}">
                <a16:creationId xmlns:a16="http://schemas.microsoft.com/office/drawing/2014/main" id="{B1E3E41D-0746-01DC-9A09-3D3447C295AE}"/>
              </a:ext>
            </a:extLst>
          </p:cNvPr>
          <p:cNvCxnSpPr>
            <a:cxnSpLocks/>
            <a:stCxn id="203" idx="0"/>
            <a:endCxn id="235" idx="2"/>
          </p:cNvCxnSpPr>
          <p:nvPr/>
        </p:nvCxnSpPr>
        <p:spPr>
          <a:xfrm>
            <a:off x="9148782" y="3166508"/>
            <a:ext cx="192605" cy="14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Connettore 2 239">
            <a:extLst>
              <a:ext uri="{FF2B5EF4-FFF2-40B4-BE49-F238E27FC236}">
                <a16:creationId xmlns:a16="http://schemas.microsoft.com/office/drawing/2014/main" id="{0A69C63D-495E-5E1C-60AB-7EF909D04314}"/>
              </a:ext>
            </a:extLst>
          </p:cNvPr>
          <p:cNvCxnSpPr>
            <a:cxnSpLocks/>
          </p:cNvCxnSpPr>
          <p:nvPr/>
        </p:nvCxnSpPr>
        <p:spPr>
          <a:xfrm flipH="1">
            <a:off x="8624162" y="1346993"/>
            <a:ext cx="208015" cy="6643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7" name="CasellaDiTesto 246">
            <a:extLst>
              <a:ext uri="{FF2B5EF4-FFF2-40B4-BE49-F238E27FC236}">
                <a16:creationId xmlns:a16="http://schemas.microsoft.com/office/drawing/2014/main" id="{75F4E109-B7C0-A785-FEE6-B99B592F257C}"/>
              </a:ext>
            </a:extLst>
          </p:cNvPr>
          <p:cNvSpPr txBox="1"/>
          <p:nvPr/>
        </p:nvSpPr>
        <p:spPr>
          <a:xfrm>
            <a:off x="8156806" y="4117735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48" name="Rettangolo 247">
            <a:extLst>
              <a:ext uri="{FF2B5EF4-FFF2-40B4-BE49-F238E27FC236}">
                <a16:creationId xmlns:a16="http://schemas.microsoft.com/office/drawing/2014/main" id="{A74B8C53-3982-196C-6E09-DE42E0F20451}"/>
              </a:ext>
            </a:extLst>
          </p:cNvPr>
          <p:cNvSpPr/>
          <p:nvPr/>
        </p:nvSpPr>
        <p:spPr>
          <a:xfrm rot="5400000">
            <a:off x="9545860" y="2920815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49" name="Rettangolo 248">
            <a:extLst>
              <a:ext uri="{FF2B5EF4-FFF2-40B4-BE49-F238E27FC236}">
                <a16:creationId xmlns:a16="http://schemas.microsoft.com/office/drawing/2014/main" id="{3FEF3946-1D4A-AEB1-DFBC-A82C74BB3E1B}"/>
              </a:ext>
            </a:extLst>
          </p:cNvPr>
          <p:cNvSpPr/>
          <p:nvPr/>
        </p:nvSpPr>
        <p:spPr>
          <a:xfrm rot="5400000">
            <a:off x="10313296" y="306632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52" name="Connettore 2 251">
            <a:extLst>
              <a:ext uri="{FF2B5EF4-FFF2-40B4-BE49-F238E27FC236}">
                <a16:creationId xmlns:a16="http://schemas.microsoft.com/office/drawing/2014/main" id="{798AEF9D-D8EB-2638-8A61-85E443D1ED97}"/>
              </a:ext>
            </a:extLst>
          </p:cNvPr>
          <p:cNvCxnSpPr>
            <a:cxnSpLocks/>
            <a:stCxn id="245" idx="3"/>
            <a:endCxn id="248" idx="2"/>
          </p:cNvCxnSpPr>
          <p:nvPr/>
        </p:nvCxnSpPr>
        <p:spPr>
          <a:xfrm flipV="1">
            <a:off x="9661850" y="3037517"/>
            <a:ext cx="711209" cy="72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Connettore 2 254">
            <a:extLst>
              <a:ext uri="{FF2B5EF4-FFF2-40B4-BE49-F238E27FC236}">
                <a16:creationId xmlns:a16="http://schemas.microsoft.com/office/drawing/2014/main" id="{16A90D91-2847-4014-2A5C-42EC546119D6}"/>
              </a:ext>
            </a:extLst>
          </p:cNvPr>
          <p:cNvCxnSpPr>
            <a:cxnSpLocks/>
            <a:stCxn id="248" idx="0"/>
            <a:endCxn id="249" idx="2"/>
          </p:cNvCxnSpPr>
          <p:nvPr/>
        </p:nvCxnSpPr>
        <p:spPr>
          <a:xfrm>
            <a:off x="10606461" y="3037517"/>
            <a:ext cx="534034" cy="145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Connettore 2 257">
            <a:extLst>
              <a:ext uri="{FF2B5EF4-FFF2-40B4-BE49-F238E27FC236}">
                <a16:creationId xmlns:a16="http://schemas.microsoft.com/office/drawing/2014/main" id="{C206AEFD-B6FD-F8B3-D0F7-EEF4B1768134}"/>
              </a:ext>
            </a:extLst>
          </p:cNvPr>
          <p:cNvCxnSpPr>
            <a:cxnSpLocks/>
            <a:endCxn id="248" idx="1"/>
          </p:cNvCxnSpPr>
          <p:nvPr/>
        </p:nvCxnSpPr>
        <p:spPr>
          <a:xfrm flipH="1">
            <a:off x="10489760" y="1355685"/>
            <a:ext cx="193962" cy="73793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0" name="Connettore 2 259">
            <a:extLst>
              <a:ext uri="{FF2B5EF4-FFF2-40B4-BE49-F238E27FC236}">
                <a16:creationId xmlns:a16="http://schemas.microsoft.com/office/drawing/2014/main" id="{A6F5C366-0AEE-4025-A3C6-207018A99D84}"/>
              </a:ext>
            </a:extLst>
          </p:cNvPr>
          <p:cNvCxnSpPr>
            <a:cxnSpLocks/>
            <a:endCxn id="249" idx="1"/>
          </p:cNvCxnSpPr>
          <p:nvPr/>
        </p:nvCxnSpPr>
        <p:spPr>
          <a:xfrm flipH="1">
            <a:off x="11257196" y="1350149"/>
            <a:ext cx="420430" cy="8889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5" name="Connettore 4 274">
            <a:extLst>
              <a:ext uri="{FF2B5EF4-FFF2-40B4-BE49-F238E27FC236}">
                <a16:creationId xmlns:a16="http://schemas.microsoft.com/office/drawing/2014/main" id="{EE9BCD7E-8EFC-6FDA-1062-BC66595EA4AC}"/>
              </a:ext>
            </a:extLst>
          </p:cNvPr>
          <p:cNvCxnSpPr>
            <a:cxnSpLocks/>
          </p:cNvCxnSpPr>
          <p:nvPr/>
        </p:nvCxnSpPr>
        <p:spPr>
          <a:xfrm>
            <a:off x="9678780" y="1820058"/>
            <a:ext cx="820866" cy="299696"/>
          </a:xfrm>
          <a:prstGeom prst="bentConnector3">
            <a:avLst>
              <a:gd name="adj1" fmla="val 961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Connettore 4 285">
            <a:extLst>
              <a:ext uri="{FF2B5EF4-FFF2-40B4-BE49-F238E27FC236}">
                <a16:creationId xmlns:a16="http://schemas.microsoft.com/office/drawing/2014/main" id="{A6B982BD-40F1-2D0C-4B0C-1C43531B8323}"/>
              </a:ext>
            </a:extLst>
          </p:cNvPr>
          <p:cNvCxnSpPr>
            <a:cxnSpLocks/>
            <a:endCxn id="249" idx="1"/>
          </p:cNvCxnSpPr>
          <p:nvPr/>
        </p:nvCxnSpPr>
        <p:spPr>
          <a:xfrm>
            <a:off x="10625114" y="2135452"/>
            <a:ext cx="632082" cy="1036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Connettore 4 307">
            <a:extLst>
              <a:ext uri="{FF2B5EF4-FFF2-40B4-BE49-F238E27FC236}">
                <a16:creationId xmlns:a16="http://schemas.microsoft.com/office/drawing/2014/main" id="{0412D2EA-AEFA-322F-18FD-A5C844FA5CD8}"/>
              </a:ext>
            </a:extLst>
          </p:cNvPr>
          <p:cNvCxnSpPr>
            <a:cxnSpLocks/>
            <a:stCxn id="98" idx="3"/>
            <a:endCxn id="248" idx="3"/>
          </p:cNvCxnSpPr>
          <p:nvPr/>
        </p:nvCxnSpPr>
        <p:spPr>
          <a:xfrm rot="5400000" flipH="1" flipV="1">
            <a:off x="7741167" y="1303943"/>
            <a:ext cx="71120" cy="5426065"/>
          </a:xfrm>
          <a:prstGeom prst="bentConnector3">
            <a:avLst>
              <a:gd name="adj1" fmla="val -174382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Connettore 4 310">
            <a:extLst>
              <a:ext uri="{FF2B5EF4-FFF2-40B4-BE49-F238E27FC236}">
                <a16:creationId xmlns:a16="http://schemas.microsoft.com/office/drawing/2014/main" id="{20382E50-067A-44AF-B6FB-33573EA76FC6}"/>
              </a:ext>
            </a:extLst>
          </p:cNvPr>
          <p:cNvCxnSpPr>
            <a:cxnSpLocks/>
            <a:stCxn id="53" idx="2"/>
          </p:cNvCxnSpPr>
          <p:nvPr/>
        </p:nvCxnSpPr>
        <p:spPr>
          <a:xfrm rot="5400000" flipH="1" flipV="1">
            <a:off x="7148863" y="678574"/>
            <a:ext cx="688954" cy="7527705"/>
          </a:xfrm>
          <a:prstGeom prst="bentConnector4">
            <a:avLst>
              <a:gd name="adj1" fmla="val -131605"/>
              <a:gd name="adj2" fmla="val 10003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ttangolo 318">
            <a:extLst>
              <a:ext uri="{FF2B5EF4-FFF2-40B4-BE49-F238E27FC236}">
                <a16:creationId xmlns:a16="http://schemas.microsoft.com/office/drawing/2014/main" id="{94933AD1-1B18-5096-7ED8-73D906B14805}"/>
              </a:ext>
            </a:extLst>
          </p:cNvPr>
          <p:cNvSpPr/>
          <p:nvPr/>
        </p:nvSpPr>
        <p:spPr>
          <a:xfrm rot="5400000">
            <a:off x="11059083" y="3049914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20" name="Connettore 2 319">
            <a:extLst>
              <a:ext uri="{FF2B5EF4-FFF2-40B4-BE49-F238E27FC236}">
                <a16:creationId xmlns:a16="http://schemas.microsoft.com/office/drawing/2014/main" id="{FB793541-6FC7-58EF-E6AA-3B69EEAE5C22}"/>
              </a:ext>
            </a:extLst>
          </p:cNvPr>
          <p:cNvCxnSpPr>
            <a:cxnSpLocks/>
            <a:stCxn id="249" idx="0"/>
            <a:endCxn id="319" idx="2"/>
          </p:cNvCxnSpPr>
          <p:nvPr/>
        </p:nvCxnSpPr>
        <p:spPr>
          <a:xfrm>
            <a:off x="11373897" y="3183026"/>
            <a:ext cx="303730" cy="19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ttangolo 96">
            <a:extLst>
              <a:ext uri="{FF2B5EF4-FFF2-40B4-BE49-F238E27FC236}">
                <a16:creationId xmlns:a16="http://schemas.microsoft.com/office/drawing/2014/main" id="{2577A70E-BF1B-338E-4476-46246D9833CA}"/>
              </a:ext>
            </a:extLst>
          </p:cNvPr>
          <p:cNvSpPr/>
          <p:nvPr/>
        </p:nvSpPr>
        <p:spPr>
          <a:xfrm rot="5400000">
            <a:off x="5027071" y="3128089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98" name="Rettangolo 97">
            <a:extLst>
              <a:ext uri="{FF2B5EF4-FFF2-40B4-BE49-F238E27FC236}">
                <a16:creationId xmlns:a16="http://schemas.microsoft.com/office/drawing/2014/main" id="{17E9251F-18CF-44D8-740C-BA7A1EF89255}"/>
              </a:ext>
            </a:extLst>
          </p:cNvPr>
          <p:cNvSpPr/>
          <p:nvPr/>
        </p:nvSpPr>
        <p:spPr>
          <a:xfrm rot="5400000">
            <a:off x="4221557" y="3093093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101" name="Rettangolo 100">
            <a:extLst>
              <a:ext uri="{FF2B5EF4-FFF2-40B4-BE49-F238E27FC236}">
                <a16:creationId xmlns:a16="http://schemas.microsoft.com/office/drawing/2014/main" id="{28F2BDCC-31FA-FEB9-03E8-7FF993041F2D}"/>
              </a:ext>
            </a:extLst>
          </p:cNvPr>
          <p:cNvSpPr/>
          <p:nvPr/>
        </p:nvSpPr>
        <p:spPr>
          <a:xfrm rot="5400000">
            <a:off x="4070055" y="2944095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02" name="Rettangolo 101">
            <a:extLst>
              <a:ext uri="{FF2B5EF4-FFF2-40B4-BE49-F238E27FC236}">
                <a16:creationId xmlns:a16="http://schemas.microsoft.com/office/drawing/2014/main" id="{6DB969F4-201E-6ED7-4C3D-10F3CA8F7CB3}"/>
              </a:ext>
            </a:extLst>
          </p:cNvPr>
          <p:cNvSpPr/>
          <p:nvPr/>
        </p:nvSpPr>
        <p:spPr>
          <a:xfrm rot="5400000">
            <a:off x="4871781" y="300178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37CF15E4-2966-70AB-5E23-F5FABEB13415}"/>
              </a:ext>
            </a:extLst>
          </p:cNvPr>
          <p:cNvSpPr/>
          <p:nvPr/>
        </p:nvSpPr>
        <p:spPr>
          <a:xfrm rot="5400000">
            <a:off x="5869333" y="310503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437032A8-A693-D39C-4B51-5CAABBFA8EBC}"/>
              </a:ext>
            </a:extLst>
          </p:cNvPr>
          <p:cNvSpPr/>
          <p:nvPr/>
        </p:nvSpPr>
        <p:spPr>
          <a:xfrm>
            <a:off x="3811017" y="644782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32F2EEF-AD89-0317-49AC-DA24A672B518}"/>
              </a:ext>
            </a:extLst>
          </p:cNvPr>
          <p:cNvSpPr txBox="1"/>
          <p:nvPr/>
        </p:nvSpPr>
        <p:spPr>
          <a:xfrm>
            <a:off x="5667383" y="633429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=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002AED58-D49B-CE53-F7A6-9B7B6152D5FC}"/>
              </a:ext>
            </a:extLst>
          </p:cNvPr>
          <p:cNvSpPr/>
          <p:nvPr/>
        </p:nvSpPr>
        <p:spPr>
          <a:xfrm>
            <a:off x="1822557" y="215505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84602FF8-2C8B-80A1-59BD-1F2629D6DA23}"/>
              </a:ext>
            </a:extLst>
          </p:cNvPr>
          <p:cNvSpPr/>
          <p:nvPr/>
        </p:nvSpPr>
        <p:spPr>
          <a:xfrm rot="5400000">
            <a:off x="1609098" y="236850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45" name="Rettangolo 44">
            <a:extLst>
              <a:ext uri="{FF2B5EF4-FFF2-40B4-BE49-F238E27FC236}">
                <a16:creationId xmlns:a16="http://schemas.microsoft.com/office/drawing/2014/main" id="{FD572890-8AD2-3A05-515C-66E75ABD6953}"/>
              </a:ext>
            </a:extLst>
          </p:cNvPr>
          <p:cNvSpPr/>
          <p:nvPr/>
        </p:nvSpPr>
        <p:spPr>
          <a:xfrm rot="5400000">
            <a:off x="1871807" y="298135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8F594B7D-02FC-5F77-C162-C66F18884682}"/>
              </a:ext>
            </a:extLst>
          </p:cNvPr>
          <p:cNvSpPr/>
          <p:nvPr/>
        </p:nvSpPr>
        <p:spPr>
          <a:xfrm rot="5400000">
            <a:off x="2217747" y="357934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52" name="Rettangolo 51">
            <a:extLst>
              <a:ext uri="{FF2B5EF4-FFF2-40B4-BE49-F238E27FC236}">
                <a16:creationId xmlns:a16="http://schemas.microsoft.com/office/drawing/2014/main" id="{F31CB571-95A2-8A5E-6222-82F37E7B32EC}"/>
              </a:ext>
            </a:extLst>
          </p:cNvPr>
          <p:cNvSpPr/>
          <p:nvPr/>
        </p:nvSpPr>
        <p:spPr>
          <a:xfrm>
            <a:off x="3462176" y="2195949"/>
            <a:ext cx="611353" cy="1389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Rettangolo 55">
            <a:extLst>
              <a:ext uri="{FF2B5EF4-FFF2-40B4-BE49-F238E27FC236}">
                <a16:creationId xmlns:a16="http://schemas.microsoft.com/office/drawing/2014/main" id="{A36BAA1F-A033-2859-3911-ADDEFA947446}"/>
              </a:ext>
            </a:extLst>
          </p:cNvPr>
          <p:cNvSpPr/>
          <p:nvPr/>
        </p:nvSpPr>
        <p:spPr>
          <a:xfrm rot="5400000">
            <a:off x="3248717" y="240940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60" name="Rettangolo 59">
            <a:extLst>
              <a:ext uri="{FF2B5EF4-FFF2-40B4-BE49-F238E27FC236}">
                <a16:creationId xmlns:a16="http://schemas.microsoft.com/office/drawing/2014/main" id="{6A7A78F2-5BC4-9C73-58C3-68680160F1B1}"/>
              </a:ext>
            </a:extLst>
          </p:cNvPr>
          <p:cNvSpPr/>
          <p:nvPr/>
        </p:nvSpPr>
        <p:spPr>
          <a:xfrm rot="5400000">
            <a:off x="3511426" y="302225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77" name="Rettangolo 76">
            <a:extLst>
              <a:ext uri="{FF2B5EF4-FFF2-40B4-BE49-F238E27FC236}">
                <a16:creationId xmlns:a16="http://schemas.microsoft.com/office/drawing/2014/main" id="{929C6F6B-F510-2680-94E5-2144CD2532B0}"/>
              </a:ext>
            </a:extLst>
          </p:cNvPr>
          <p:cNvSpPr/>
          <p:nvPr/>
        </p:nvSpPr>
        <p:spPr>
          <a:xfrm>
            <a:off x="7428236" y="2153724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77">
            <a:extLst>
              <a:ext uri="{FF2B5EF4-FFF2-40B4-BE49-F238E27FC236}">
                <a16:creationId xmlns:a16="http://schemas.microsoft.com/office/drawing/2014/main" id="{419124EA-E157-FF31-EB5D-2E438E0B21EC}"/>
              </a:ext>
            </a:extLst>
          </p:cNvPr>
          <p:cNvSpPr/>
          <p:nvPr/>
        </p:nvSpPr>
        <p:spPr>
          <a:xfrm rot="5400000">
            <a:off x="7214777" y="2367181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79" name="Rettangolo 78">
            <a:extLst>
              <a:ext uri="{FF2B5EF4-FFF2-40B4-BE49-F238E27FC236}">
                <a16:creationId xmlns:a16="http://schemas.microsoft.com/office/drawing/2014/main" id="{994FE372-1694-C61A-3C66-1D126223B89D}"/>
              </a:ext>
            </a:extLst>
          </p:cNvPr>
          <p:cNvSpPr/>
          <p:nvPr/>
        </p:nvSpPr>
        <p:spPr>
          <a:xfrm rot="5400000">
            <a:off x="7477486" y="2980032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80" name="Rettangolo 79">
            <a:extLst>
              <a:ext uri="{FF2B5EF4-FFF2-40B4-BE49-F238E27FC236}">
                <a16:creationId xmlns:a16="http://schemas.microsoft.com/office/drawing/2014/main" id="{CC06DEA0-71CE-1EF6-429F-D6CB68743BF0}"/>
              </a:ext>
            </a:extLst>
          </p:cNvPr>
          <p:cNvSpPr/>
          <p:nvPr/>
        </p:nvSpPr>
        <p:spPr>
          <a:xfrm rot="5400000">
            <a:off x="7823426" y="3578015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0EF347D8-2A09-21F4-3F15-D0BEAF681AF1}"/>
              </a:ext>
            </a:extLst>
          </p:cNvPr>
          <p:cNvCxnSpPr>
            <a:cxnSpLocks/>
            <a:stCxn id="23" idx="1"/>
          </p:cNvCxnSpPr>
          <p:nvPr/>
        </p:nvCxnSpPr>
        <p:spPr>
          <a:xfrm flipV="1">
            <a:off x="4191632" y="3064639"/>
            <a:ext cx="365767" cy="56901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" name="Immagine 7" descr="Immagine che contiene Policromia, schermata&#10;&#10;Descrizione generata automaticamente">
            <a:extLst>
              <a:ext uri="{FF2B5EF4-FFF2-40B4-BE49-F238E27FC236}">
                <a16:creationId xmlns:a16="http://schemas.microsoft.com/office/drawing/2014/main" id="{05E16F74-B7CE-A962-0B3E-DAFD9DA8D3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24" t="11863" r="20002" b="12778"/>
          <a:stretch/>
        </p:blipFill>
        <p:spPr>
          <a:xfrm>
            <a:off x="15827" y="1388734"/>
            <a:ext cx="600880" cy="596072"/>
          </a:xfrm>
          <a:prstGeom prst="rect">
            <a:avLst/>
          </a:prstGeom>
        </p:spPr>
      </p:pic>
      <p:pic>
        <p:nvPicPr>
          <p:cNvPr id="10" name="Immagine 9" descr="Immagine che contiene schermata, Policromia, mappa, testo&#10;&#10;Descrizione generata automaticamente">
            <a:extLst>
              <a:ext uri="{FF2B5EF4-FFF2-40B4-BE49-F238E27FC236}">
                <a16:creationId xmlns:a16="http://schemas.microsoft.com/office/drawing/2014/main" id="{C5E7CD73-F588-4715-D28A-9073B896E3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509" t="11951" r="20243" b="10725"/>
          <a:stretch/>
        </p:blipFill>
        <p:spPr>
          <a:xfrm>
            <a:off x="17111" y="2890917"/>
            <a:ext cx="596397" cy="604156"/>
          </a:xfrm>
          <a:prstGeom prst="rect">
            <a:avLst/>
          </a:prstGeom>
        </p:spPr>
      </p:pic>
      <p:cxnSp>
        <p:nvCxnSpPr>
          <p:cNvPr id="9" name="Connettore 4 8">
            <a:extLst>
              <a:ext uri="{FF2B5EF4-FFF2-40B4-BE49-F238E27FC236}">
                <a16:creationId xmlns:a16="http://schemas.microsoft.com/office/drawing/2014/main" id="{965D393A-E872-EAF7-84DD-078722C89EE0}"/>
              </a:ext>
            </a:extLst>
          </p:cNvPr>
          <p:cNvCxnSpPr>
            <a:cxnSpLocks/>
            <a:stCxn id="69" idx="4"/>
            <a:endCxn id="62" idx="4"/>
          </p:cNvCxnSpPr>
          <p:nvPr/>
        </p:nvCxnSpPr>
        <p:spPr>
          <a:xfrm rot="5400000" flipH="1" flipV="1">
            <a:off x="1863770" y="2207415"/>
            <a:ext cx="551931" cy="1742103"/>
          </a:xfrm>
          <a:prstGeom prst="bentConnector3">
            <a:avLst>
              <a:gd name="adj1" fmla="val -44618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ttangolo 6">
            <a:extLst>
              <a:ext uri="{FF2B5EF4-FFF2-40B4-BE49-F238E27FC236}">
                <a16:creationId xmlns:a16="http://schemas.microsoft.com/office/drawing/2014/main" id="{0D61BDD9-1228-54A3-5AE7-70912F38C870}"/>
              </a:ext>
            </a:extLst>
          </p:cNvPr>
          <p:cNvSpPr/>
          <p:nvPr/>
        </p:nvSpPr>
        <p:spPr>
          <a:xfrm>
            <a:off x="1780985" y="5748172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19" name="Connettore 7 18">
            <a:extLst>
              <a:ext uri="{FF2B5EF4-FFF2-40B4-BE49-F238E27FC236}">
                <a16:creationId xmlns:a16="http://schemas.microsoft.com/office/drawing/2014/main" id="{0D8C4A43-2B06-9463-6216-F16ED776F20C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2872731" y="3909606"/>
            <a:ext cx="727658" cy="42024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ttangolo 22">
            <a:extLst>
              <a:ext uri="{FF2B5EF4-FFF2-40B4-BE49-F238E27FC236}">
                <a16:creationId xmlns:a16="http://schemas.microsoft.com/office/drawing/2014/main" id="{45B77C24-FE07-A6A6-B3CD-9BC79C9CAD13}"/>
              </a:ext>
            </a:extLst>
          </p:cNvPr>
          <p:cNvSpPr/>
          <p:nvPr/>
        </p:nvSpPr>
        <p:spPr>
          <a:xfrm rot="5400000">
            <a:off x="3947296" y="3724945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CA15FC0B-5A9A-5747-5024-3671FECBC0F9}"/>
              </a:ext>
            </a:extLst>
          </p:cNvPr>
          <p:cNvCxnSpPr>
            <a:cxnSpLocks/>
            <a:endCxn id="32" idx="0"/>
          </p:cNvCxnSpPr>
          <p:nvPr/>
        </p:nvCxnSpPr>
        <p:spPr>
          <a:xfrm flipH="1">
            <a:off x="3690857" y="3594651"/>
            <a:ext cx="38631" cy="22052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R 31">
            <a:extLst>
              <a:ext uri="{FF2B5EF4-FFF2-40B4-BE49-F238E27FC236}">
                <a16:creationId xmlns:a16="http://schemas.microsoft.com/office/drawing/2014/main" id="{1E220063-BF26-15AB-AAB3-2F58EC8C7157}"/>
              </a:ext>
            </a:extLst>
          </p:cNvPr>
          <p:cNvSpPr/>
          <p:nvPr/>
        </p:nvSpPr>
        <p:spPr>
          <a:xfrm>
            <a:off x="3600389" y="3815177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077E9189-0D35-F429-7F0D-3DC555C9932A}"/>
              </a:ext>
            </a:extLst>
          </p:cNvPr>
          <p:cNvCxnSpPr>
            <a:cxnSpLocks/>
            <a:stCxn id="32" idx="6"/>
            <a:endCxn id="23" idx="2"/>
          </p:cNvCxnSpPr>
          <p:nvPr/>
        </p:nvCxnSpPr>
        <p:spPr>
          <a:xfrm flipV="1">
            <a:off x="3781325" y="3877994"/>
            <a:ext cx="257258" cy="316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ttangolo 14">
            <a:extLst>
              <a:ext uri="{FF2B5EF4-FFF2-40B4-BE49-F238E27FC236}">
                <a16:creationId xmlns:a16="http://schemas.microsoft.com/office/drawing/2014/main" id="{10438549-AE55-6EC5-2732-BDCFFD3A740B}"/>
              </a:ext>
            </a:extLst>
          </p:cNvPr>
          <p:cNvSpPr/>
          <p:nvPr/>
        </p:nvSpPr>
        <p:spPr>
          <a:xfrm rot="16200000">
            <a:off x="2090720" y="3835089"/>
            <a:ext cx="583962" cy="9804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CA5E3785-C30F-B32B-3848-355C4F9B3B3C}"/>
              </a:ext>
            </a:extLst>
          </p:cNvPr>
          <p:cNvSpPr/>
          <p:nvPr/>
        </p:nvSpPr>
        <p:spPr>
          <a:xfrm>
            <a:off x="1893355" y="4044815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639D3BD0-B57B-A325-FA4A-AFE362581E1B}"/>
              </a:ext>
            </a:extLst>
          </p:cNvPr>
          <p:cNvSpPr/>
          <p:nvPr/>
        </p:nvSpPr>
        <p:spPr>
          <a:xfrm>
            <a:off x="2139889" y="4341615"/>
            <a:ext cx="733013" cy="27565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chemeClr val="tx1"/>
                </a:solidFill>
              </a:rPr>
              <a:t>Batch Norm</a:t>
            </a: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B740F5D7-37D4-3A49-1E97-83C7EC976259}"/>
              </a:ext>
            </a:extLst>
          </p:cNvPr>
          <p:cNvCxnSpPr>
            <a:cxnSpLocks/>
            <a:endCxn id="15" idx="0"/>
          </p:cNvCxnSpPr>
          <p:nvPr/>
        </p:nvCxnSpPr>
        <p:spPr>
          <a:xfrm flipV="1">
            <a:off x="1709931" y="4325293"/>
            <a:ext cx="182567" cy="18201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Rettangolo 48">
            <a:extLst>
              <a:ext uri="{FF2B5EF4-FFF2-40B4-BE49-F238E27FC236}">
                <a16:creationId xmlns:a16="http://schemas.microsoft.com/office/drawing/2014/main" id="{85DE3552-6FEF-5C47-952B-563F4319BB0D}"/>
              </a:ext>
            </a:extLst>
          </p:cNvPr>
          <p:cNvSpPr/>
          <p:nvPr/>
        </p:nvSpPr>
        <p:spPr>
          <a:xfrm>
            <a:off x="6174843" y="6447819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FF186401-9C5E-5417-8A7D-F498FCEE0CF4}"/>
              </a:ext>
            </a:extLst>
          </p:cNvPr>
          <p:cNvCxnSpPr>
            <a:cxnSpLocks/>
            <a:stCxn id="235" idx="0"/>
            <a:endCxn id="245" idx="3"/>
          </p:cNvCxnSpPr>
          <p:nvPr/>
        </p:nvCxnSpPr>
        <p:spPr>
          <a:xfrm flipV="1">
            <a:off x="9489896" y="3109852"/>
            <a:ext cx="171954" cy="71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7D66689F-CDAB-6D44-A3EB-889901DA2EA9}"/>
              </a:ext>
            </a:extLst>
          </p:cNvPr>
          <p:cNvCxnSpPr>
            <a:cxnSpLocks/>
            <a:stCxn id="29" idx="1"/>
            <a:endCxn id="27" idx="1"/>
          </p:cNvCxnSpPr>
          <p:nvPr/>
        </p:nvCxnSpPr>
        <p:spPr>
          <a:xfrm flipV="1">
            <a:off x="1706124" y="3070061"/>
            <a:ext cx="116433" cy="3518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785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UNet</a:t>
            </a:r>
            <a:r>
              <a:rPr lang="it-IT" dirty="0"/>
              <a:t> for super-</a:t>
            </a:r>
            <a:r>
              <a:rPr lang="it-IT" dirty="0" err="1"/>
              <a:t>resolution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52949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ttangolo 214">
            <a:extLst>
              <a:ext uri="{FF2B5EF4-FFF2-40B4-BE49-F238E27FC236}">
                <a16:creationId xmlns:a16="http://schemas.microsoft.com/office/drawing/2014/main" id="{ED3B203F-5EF1-3CAB-7198-0B8C45994284}"/>
              </a:ext>
            </a:extLst>
          </p:cNvPr>
          <p:cNvSpPr/>
          <p:nvPr/>
        </p:nvSpPr>
        <p:spPr>
          <a:xfrm>
            <a:off x="6729152" y="2071002"/>
            <a:ext cx="4099718" cy="23745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endCxn id="138" idx="2"/>
          </p:cNvCxnSpPr>
          <p:nvPr/>
        </p:nvCxnSpPr>
        <p:spPr>
          <a:xfrm>
            <a:off x="5015323" y="3258285"/>
            <a:ext cx="458990" cy="405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Rettangolo 137">
            <a:extLst>
              <a:ext uri="{FF2B5EF4-FFF2-40B4-BE49-F238E27FC236}">
                <a16:creationId xmlns:a16="http://schemas.microsoft.com/office/drawing/2014/main" id="{E19BF6A9-DBCE-C4C1-F87F-64DF907D48A1}"/>
              </a:ext>
            </a:extLst>
          </p:cNvPr>
          <p:cNvSpPr/>
          <p:nvPr/>
        </p:nvSpPr>
        <p:spPr>
          <a:xfrm rot="5400000">
            <a:off x="4645934" y="3145636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39" name="Connettore 2 138">
            <a:extLst>
              <a:ext uri="{FF2B5EF4-FFF2-40B4-BE49-F238E27FC236}">
                <a16:creationId xmlns:a16="http://schemas.microsoft.com/office/drawing/2014/main" id="{F5C31AE4-4D09-C017-B524-EF18C8FF7FF6}"/>
              </a:ext>
            </a:extLst>
          </p:cNvPr>
          <p:cNvCxnSpPr>
            <a:cxnSpLocks/>
          </p:cNvCxnSpPr>
          <p:nvPr/>
        </p:nvCxnSpPr>
        <p:spPr>
          <a:xfrm>
            <a:off x="5707031" y="3302661"/>
            <a:ext cx="168464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Rettangolo 139">
            <a:extLst>
              <a:ext uri="{FF2B5EF4-FFF2-40B4-BE49-F238E27FC236}">
                <a16:creationId xmlns:a16="http://schemas.microsoft.com/office/drawing/2014/main" id="{BE9011BB-372D-BC05-D16C-9A55A08371E9}"/>
              </a:ext>
            </a:extLst>
          </p:cNvPr>
          <p:cNvSpPr/>
          <p:nvPr/>
        </p:nvSpPr>
        <p:spPr>
          <a:xfrm rot="5400000">
            <a:off x="5063026" y="3139305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5563676" y="1343626"/>
            <a:ext cx="14233" cy="96495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</p:cNvCxnSpPr>
          <p:nvPr/>
        </p:nvCxnSpPr>
        <p:spPr>
          <a:xfrm>
            <a:off x="6002942" y="1343626"/>
            <a:ext cx="4337" cy="96324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Rettangolo 146">
            <a:extLst>
              <a:ext uri="{FF2B5EF4-FFF2-40B4-BE49-F238E27FC236}">
                <a16:creationId xmlns:a16="http://schemas.microsoft.com/office/drawing/2014/main" id="{79CE8B12-81E4-310E-2CD3-746145186C1D}"/>
              </a:ext>
            </a:extLst>
          </p:cNvPr>
          <p:cNvSpPr/>
          <p:nvPr/>
        </p:nvSpPr>
        <p:spPr>
          <a:xfrm>
            <a:off x="6828539" y="2274065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8" name="Rettangolo 147">
            <a:extLst>
              <a:ext uri="{FF2B5EF4-FFF2-40B4-BE49-F238E27FC236}">
                <a16:creationId xmlns:a16="http://schemas.microsoft.com/office/drawing/2014/main" id="{59C092EB-1C6F-BE34-39D7-16BD0BF68ED4}"/>
              </a:ext>
            </a:extLst>
          </p:cNvPr>
          <p:cNvSpPr/>
          <p:nvPr/>
        </p:nvSpPr>
        <p:spPr>
          <a:xfrm rot="5400000">
            <a:off x="6615080" y="2487522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49" name="Rettangolo 148">
            <a:extLst>
              <a:ext uri="{FF2B5EF4-FFF2-40B4-BE49-F238E27FC236}">
                <a16:creationId xmlns:a16="http://schemas.microsoft.com/office/drawing/2014/main" id="{562AAD9D-11AD-21AD-4975-91B6C78BC93A}"/>
              </a:ext>
            </a:extLst>
          </p:cNvPr>
          <p:cNvSpPr/>
          <p:nvPr/>
        </p:nvSpPr>
        <p:spPr>
          <a:xfrm rot="5400000">
            <a:off x="6877789" y="3100373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50" name="Rettangolo 149">
            <a:extLst>
              <a:ext uri="{FF2B5EF4-FFF2-40B4-BE49-F238E27FC236}">
                <a16:creationId xmlns:a16="http://schemas.microsoft.com/office/drawing/2014/main" id="{A76A653B-D0F0-A38A-E14F-887C56D19967}"/>
              </a:ext>
            </a:extLst>
          </p:cNvPr>
          <p:cNvSpPr/>
          <p:nvPr/>
        </p:nvSpPr>
        <p:spPr>
          <a:xfrm rot="5400000">
            <a:off x="7223729" y="3698356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51" name="Connettore 2 150">
            <a:extLst>
              <a:ext uri="{FF2B5EF4-FFF2-40B4-BE49-F238E27FC236}">
                <a16:creationId xmlns:a16="http://schemas.microsoft.com/office/drawing/2014/main" id="{B0194EA8-AE5B-078E-75D6-4A4244B57428}"/>
              </a:ext>
            </a:extLst>
          </p:cNvPr>
          <p:cNvCxnSpPr>
            <a:cxnSpLocks/>
            <a:stCxn id="147" idx="3"/>
            <a:endCxn id="159" idx="2"/>
          </p:cNvCxnSpPr>
          <p:nvPr/>
        </p:nvCxnSpPr>
        <p:spPr>
          <a:xfrm>
            <a:off x="7621114" y="3189076"/>
            <a:ext cx="361220" cy="65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9" name="Rettangolo 158">
            <a:extLst>
              <a:ext uri="{FF2B5EF4-FFF2-40B4-BE49-F238E27FC236}">
                <a16:creationId xmlns:a16="http://schemas.microsoft.com/office/drawing/2014/main" id="{C6CF0391-C981-8FEE-27A5-034889F8D724}"/>
              </a:ext>
            </a:extLst>
          </p:cNvPr>
          <p:cNvSpPr/>
          <p:nvPr/>
        </p:nvSpPr>
        <p:spPr>
          <a:xfrm rot="5400000">
            <a:off x="7222482" y="3043571"/>
            <a:ext cx="1812022" cy="2923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0" name="Connettore 2 159">
            <a:extLst>
              <a:ext uri="{FF2B5EF4-FFF2-40B4-BE49-F238E27FC236}">
                <a16:creationId xmlns:a16="http://schemas.microsoft.com/office/drawing/2014/main" id="{85BCFB66-78CE-6278-6E55-5E4EBF92F77A}"/>
              </a:ext>
            </a:extLst>
          </p:cNvPr>
          <p:cNvCxnSpPr>
            <a:cxnSpLocks/>
            <a:endCxn id="215" idx="1"/>
          </p:cNvCxnSpPr>
          <p:nvPr/>
        </p:nvCxnSpPr>
        <p:spPr>
          <a:xfrm flipV="1">
            <a:off x="6128270" y="3258285"/>
            <a:ext cx="600882" cy="530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Rettangolo 168">
            <a:extLst>
              <a:ext uri="{FF2B5EF4-FFF2-40B4-BE49-F238E27FC236}">
                <a16:creationId xmlns:a16="http://schemas.microsoft.com/office/drawing/2014/main" id="{B6F4C740-ABB7-7AF7-9F00-78E2668F7A1D}"/>
              </a:ext>
            </a:extLst>
          </p:cNvPr>
          <p:cNvSpPr/>
          <p:nvPr/>
        </p:nvSpPr>
        <p:spPr>
          <a:xfrm>
            <a:off x="7014005" y="4521425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0" name="Rettangolo 169">
            <a:extLst>
              <a:ext uri="{FF2B5EF4-FFF2-40B4-BE49-F238E27FC236}">
                <a16:creationId xmlns:a16="http://schemas.microsoft.com/office/drawing/2014/main" id="{6B14954D-3814-8005-6F4C-430E224877DA}"/>
              </a:ext>
            </a:extLst>
          </p:cNvPr>
          <p:cNvSpPr/>
          <p:nvPr/>
        </p:nvSpPr>
        <p:spPr>
          <a:xfrm rot="5400000">
            <a:off x="6957495" y="4577932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71" name="Rettangolo 170">
            <a:extLst>
              <a:ext uri="{FF2B5EF4-FFF2-40B4-BE49-F238E27FC236}">
                <a16:creationId xmlns:a16="http://schemas.microsoft.com/office/drawing/2014/main" id="{A4B13B83-E231-7074-82EC-0A060CD53CEA}"/>
              </a:ext>
            </a:extLst>
          </p:cNvPr>
          <p:cNvSpPr/>
          <p:nvPr/>
        </p:nvSpPr>
        <p:spPr>
          <a:xfrm rot="5400000">
            <a:off x="7083681" y="4751808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72" name="Rettangolo 171">
            <a:extLst>
              <a:ext uri="{FF2B5EF4-FFF2-40B4-BE49-F238E27FC236}">
                <a16:creationId xmlns:a16="http://schemas.microsoft.com/office/drawing/2014/main" id="{EB822A3D-8480-8628-B6BE-808126B6AD8D}"/>
              </a:ext>
            </a:extLst>
          </p:cNvPr>
          <p:cNvSpPr/>
          <p:nvPr/>
        </p:nvSpPr>
        <p:spPr>
          <a:xfrm rot="5400000">
            <a:off x="7244504" y="4960253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84" name="Connettore 4 183">
            <a:extLst>
              <a:ext uri="{FF2B5EF4-FFF2-40B4-BE49-F238E27FC236}">
                <a16:creationId xmlns:a16="http://schemas.microsoft.com/office/drawing/2014/main" id="{54FB111E-B733-6117-503A-460AD1FCFF66}"/>
              </a:ext>
            </a:extLst>
          </p:cNvPr>
          <p:cNvCxnSpPr>
            <a:cxnSpLocks/>
            <a:stCxn id="140" idx="3"/>
            <a:endCxn id="169" idx="1"/>
          </p:cNvCxnSpPr>
          <p:nvPr/>
        </p:nvCxnSpPr>
        <p:spPr>
          <a:xfrm rot="16200000" flipH="1">
            <a:off x="6198679" y="4010511"/>
            <a:ext cx="624753" cy="10059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Connettore 4 185">
            <a:extLst>
              <a:ext uri="{FF2B5EF4-FFF2-40B4-BE49-F238E27FC236}">
                <a16:creationId xmlns:a16="http://schemas.microsoft.com/office/drawing/2014/main" id="{355636B1-B414-0F58-EC87-99A771303FD8}"/>
              </a:ext>
            </a:extLst>
          </p:cNvPr>
          <p:cNvCxnSpPr>
            <a:cxnSpLocks/>
            <a:stCxn id="169" idx="3"/>
            <a:endCxn id="159" idx="3"/>
          </p:cNvCxnSpPr>
          <p:nvPr/>
        </p:nvCxnSpPr>
        <p:spPr>
          <a:xfrm flipV="1">
            <a:off x="7414502" y="4095742"/>
            <a:ext cx="713991" cy="73009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9" name="Rettangolo 188">
            <a:extLst>
              <a:ext uri="{FF2B5EF4-FFF2-40B4-BE49-F238E27FC236}">
                <a16:creationId xmlns:a16="http://schemas.microsoft.com/office/drawing/2014/main" id="{13B9A7D6-879B-627C-9F17-D6BFB9AF7FE9}"/>
              </a:ext>
            </a:extLst>
          </p:cNvPr>
          <p:cNvSpPr/>
          <p:nvPr/>
        </p:nvSpPr>
        <p:spPr>
          <a:xfrm rot="5400000">
            <a:off x="7970697" y="312086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190" name="Connettore 2 189">
            <a:extLst>
              <a:ext uri="{FF2B5EF4-FFF2-40B4-BE49-F238E27FC236}">
                <a16:creationId xmlns:a16="http://schemas.microsoft.com/office/drawing/2014/main" id="{02CFB37E-B21F-F448-D686-1774F4B28D34}"/>
              </a:ext>
            </a:extLst>
          </p:cNvPr>
          <p:cNvCxnSpPr>
            <a:cxnSpLocks/>
            <a:endCxn id="189" idx="2"/>
          </p:cNvCxnSpPr>
          <p:nvPr/>
        </p:nvCxnSpPr>
        <p:spPr>
          <a:xfrm>
            <a:off x="8274653" y="3208215"/>
            <a:ext cx="266712" cy="2988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Connettore 4 192">
            <a:extLst>
              <a:ext uri="{FF2B5EF4-FFF2-40B4-BE49-F238E27FC236}">
                <a16:creationId xmlns:a16="http://schemas.microsoft.com/office/drawing/2014/main" id="{0F9C0A4A-5C28-E3B9-66C0-EE3755925149}"/>
              </a:ext>
            </a:extLst>
          </p:cNvPr>
          <p:cNvCxnSpPr>
            <a:cxnSpLocks/>
            <a:stCxn id="147" idx="0"/>
            <a:endCxn id="189" idx="1"/>
          </p:cNvCxnSpPr>
          <p:nvPr/>
        </p:nvCxnSpPr>
        <p:spPr>
          <a:xfrm rot="16200000" flipH="1">
            <a:off x="7803642" y="1695250"/>
            <a:ext cx="276136" cy="1433767"/>
          </a:xfrm>
          <a:prstGeom prst="bentConnector3">
            <a:avLst>
              <a:gd name="adj1" fmla="val -134432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Connettore 2 194">
            <a:extLst>
              <a:ext uri="{FF2B5EF4-FFF2-40B4-BE49-F238E27FC236}">
                <a16:creationId xmlns:a16="http://schemas.microsoft.com/office/drawing/2014/main" id="{0E0D51DF-54C9-E76E-A4C6-7FA9E94A2A06}"/>
              </a:ext>
            </a:extLst>
          </p:cNvPr>
          <p:cNvCxnSpPr>
            <a:cxnSpLocks/>
            <a:endCxn id="202" idx="0"/>
          </p:cNvCxnSpPr>
          <p:nvPr/>
        </p:nvCxnSpPr>
        <p:spPr>
          <a:xfrm>
            <a:off x="9096928" y="1351883"/>
            <a:ext cx="11071" cy="1804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Connettore 2 197">
            <a:extLst>
              <a:ext uri="{FF2B5EF4-FFF2-40B4-BE49-F238E27FC236}">
                <a16:creationId xmlns:a16="http://schemas.microsoft.com/office/drawing/2014/main" id="{A57A5493-C530-0B4C-6107-B7FB52C9F9B8}"/>
              </a:ext>
            </a:extLst>
          </p:cNvPr>
          <p:cNvCxnSpPr>
            <a:cxnSpLocks/>
          </p:cNvCxnSpPr>
          <p:nvPr/>
        </p:nvCxnSpPr>
        <p:spPr>
          <a:xfrm>
            <a:off x="8775824" y="3250600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2" name="OR 201">
            <a:extLst>
              <a:ext uri="{FF2B5EF4-FFF2-40B4-BE49-F238E27FC236}">
                <a16:creationId xmlns:a16="http://schemas.microsoft.com/office/drawing/2014/main" id="{8FEE8912-6159-E9B4-9BA5-0975B3FF2D15}"/>
              </a:ext>
            </a:extLst>
          </p:cNvPr>
          <p:cNvSpPr/>
          <p:nvPr/>
        </p:nvSpPr>
        <p:spPr>
          <a:xfrm>
            <a:off x="9017531" y="3156171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6" name="Rettangolo 205">
            <a:extLst>
              <a:ext uri="{FF2B5EF4-FFF2-40B4-BE49-F238E27FC236}">
                <a16:creationId xmlns:a16="http://schemas.microsoft.com/office/drawing/2014/main" id="{C3086294-04FE-3734-980C-C8DAAB6627DB}"/>
              </a:ext>
            </a:extLst>
          </p:cNvPr>
          <p:cNvSpPr/>
          <p:nvPr/>
        </p:nvSpPr>
        <p:spPr>
          <a:xfrm>
            <a:off x="9425896" y="2290536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7" name="Rettangolo 206">
            <a:extLst>
              <a:ext uri="{FF2B5EF4-FFF2-40B4-BE49-F238E27FC236}">
                <a16:creationId xmlns:a16="http://schemas.microsoft.com/office/drawing/2014/main" id="{3B0A7321-73C3-B9E6-5207-B7F609C92980}"/>
              </a:ext>
            </a:extLst>
          </p:cNvPr>
          <p:cNvSpPr/>
          <p:nvPr/>
        </p:nvSpPr>
        <p:spPr>
          <a:xfrm rot="5400000">
            <a:off x="9212437" y="2503993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208" name="Rettangolo 207">
            <a:extLst>
              <a:ext uri="{FF2B5EF4-FFF2-40B4-BE49-F238E27FC236}">
                <a16:creationId xmlns:a16="http://schemas.microsoft.com/office/drawing/2014/main" id="{F044690E-0007-658C-B5E7-06BF2B92CA3D}"/>
              </a:ext>
            </a:extLst>
          </p:cNvPr>
          <p:cNvSpPr/>
          <p:nvPr/>
        </p:nvSpPr>
        <p:spPr>
          <a:xfrm rot="5400000">
            <a:off x="9475146" y="3116844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209" name="Rettangolo 208">
            <a:extLst>
              <a:ext uri="{FF2B5EF4-FFF2-40B4-BE49-F238E27FC236}">
                <a16:creationId xmlns:a16="http://schemas.microsoft.com/office/drawing/2014/main" id="{9F0961B2-A93D-BDBD-D5F6-3334F8E16B52}"/>
              </a:ext>
            </a:extLst>
          </p:cNvPr>
          <p:cNvSpPr/>
          <p:nvPr/>
        </p:nvSpPr>
        <p:spPr>
          <a:xfrm rot="5400000">
            <a:off x="9821086" y="3714827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10" name="Connettore 2 209">
            <a:extLst>
              <a:ext uri="{FF2B5EF4-FFF2-40B4-BE49-F238E27FC236}">
                <a16:creationId xmlns:a16="http://schemas.microsoft.com/office/drawing/2014/main" id="{E588F1C3-15A7-FC62-E04D-882D45FB7696}"/>
              </a:ext>
            </a:extLst>
          </p:cNvPr>
          <p:cNvCxnSpPr>
            <a:cxnSpLocks/>
            <a:stCxn id="206" idx="3"/>
          </p:cNvCxnSpPr>
          <p:nvPr/>
        </p:nvCxnSpPr>
        <p:spPr>
          <a:xfrm>
            <a:off x="10218471" y="3205547"/>
            <a:ext cx="219060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2" name="Connettore 2 211">
            <a:extLst>
              <a:ext uri="{FF2B5EF4-FFF2-40B4-BE49-F238E27FC236}">
                <a16:creationId xmlns:a16="http://schemas.microsoft.com/office/drawing/2014/main" id="{D3686189-3F9D-983D-F97B-BD27795DA2CE}"/>
              </a:ext>
            </a:extLst>
          </p:cNvPr>
          <p:cNvCxnSpPr>
            <a:cxnSpLocks/>
          </p:cNvCxnSpPr>
          <p:nvPr/>
        </p:nvCxnSpPr>
        <p:spPr>
          <a:xfrm>
            <a:off x="9197670" y="3242915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3" name="Rettangolo 212">
            <a:extLst>
              <a:ext uri="{FF2B5EF4-FFF2-40B4-BE49-F238E27FC236}">
                <a16:creationId xmlns:a16="http://schemas.microsoft.com/office/drawing/2014/main" id="{A8A358B8-1888-740F-332B-71985B5CD489}"/>
              </a:ext>
            </a:extLst>
          </p:cNvPr>
          <p:cNvSpPr/>
          <p:nvPr/>
        </p:nvSpPr>
        <p:spPr>
          <a:xfrm rot="5400000">
            <a:off x="9691307" y="3085048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Upsample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221" name="CasellaDiTesto 220">
            <a:extLst>
              <a:ext uri="{FF2B5EF4-FFF2-40B4-BE49-F238E27FC236}">
                <a16:creationId xmlns:a16="http://schemas.microsoft.com/office/drawing/2014/main" id="{410A3808-09A1-97E6-F4C3-EC472AE75A97}"/>
              </a:ext>
            </a:extLst>
          </p:cNvPr>
          <p:cNvSpPr txBox="1"/>
          <p:nvPr/>
        </p:nvSpPr>
        <p:spPr>
          <a:xfrm>
            <a:off x="8118238" y="4073498"/>
            <a:ext cx="152671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24" name="Rettangolo 223">
            <a:extLst>
              <a:ext uri="{FF2B5EF4-FFF2-40B4-BE49-F238E27FC236}">
                <a16:creationId xmlns:a16="http://schemas.microsoft.com/office/drawing/2014/main" id="{E1B44ACB-2EE7-E852-35D8-56EE036BCE74}"/>
              </a:ext>
            </a:extLst>
          </p:cNvPr>
          <p:cNvSpPr/>
          <p:nvPr/>
        </p:nvSpPr>
        <p:spPr>
          <a:xfrm rot="5400000">
            <a:off x="10196932" y="3051611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26" name="Rettangolo 225">
            <a:extLst>
              <a:ext uri="{FF2B5EF4-FFF2-40B4-BE49-F238E27FC236}">
                <a16:creationId xmlns:a16="http://schemas.microsoft.com/office/drawing/2014/main" id="{3F176E2E-F90F-C963-CBEE-92D22B2B1440}"/>
              </a:ext>
            </a:extLst>
          </p:cNvPr>
          <p:cNvSpPr/>
          <p:nvPr/>
        </p:nvSpPr>
        <p:spPr>
          <a:xfrm rot="5400000">
            <a:off x="10645171" y="305508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27" name="Connettore 2 226">
            <a:extLst>
              <a:ext uri="{FF2B5EF4-FFF2-40B4-BE49-F238E27FC236}">
                <a16:creationId xmlns:a16="http://schemas.microsoft.com/office/drawing/2014/main" id="{D29CF29F-C21B-0628-EB99-339AD364CCB6}"/>
              </a:ext>
            </a:extLst>
          </p:cNvPr>
          <p:cNvCxnSpPr>
            <a:cxnSpLocks/>
            <a:endCxn id="224" idx="2"/>
          </p:cNvCxnSpPr>
          <p:nvPr/>
        </p:nvCxnSpPr>
        <p:spPr>
          <a:xfrm flipV="1">
            <a:off x="10828870" y="3168313"/>
            <a:ext cx="195261" cy="3723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9" name="Connettore 2 228">
            <a:extLst>
              <a:ext uri="{FF2B5EF4-FFF2-40B4-BE49-F238E27FC236}">
                <a16:creationId xmlns:a16="http://schemas.microsoft.com/office/drawing/2014/main" id="{BE2EDFB6-C1AE-B3FA-554B-3847584FA768}"/>
              </a:ext>
            </a:extLst>
          </p:cNvPr>
          <p:cNvCxnSpPr>
            <a:cxnSpLocks/>
            <a:stCxn id="224" idx="0"/>
            <a:endCxn id="226" idx="2"/>
          </p:cNvCxnSpPr>
          <p:nvPr/>
        </p:nvCxnSpPr>
        <p:spPr>
          <a:xfrm>
            <a:off x="11257533" y="3168313"/>
            <a:ext cx="214837" cy="34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224" idx="1"/>
          </p:cNvCxnSpPr>
          <p:nvPr/>
        </p:nvCxnSpPr>
        <p:spPr>
          <a:xfrm>
            <a:off x="11128174" y="1362180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6" name="Connettore 2 235">
            <a:extLst>
              <a:ext uri="{FF2B5EF4-FFF2-40B4-BE49-F238E27FC236}">
                <a16:creationId xmlns:a16="http://schemas.microsoft.com/office/drawing/2014/main" id="{1B82C16B-F0E4-85E9-DCFF-84398C2EA744}"/>
              </a:ext>
            </a:extLst>
          </p:cNvPr>
          <p:cNvCxnSpPr>
            <a:cxnSpLocks/>
          </p:cNvCxnSpPr>
          <p:nvPr/>
        </p:nvCxnSpPr>
        <p:spPr>
          <a:xfrm>
            <a:off x="11607157" y="1362179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7" name="Connettore 4 236">
            <a:extLst>
              <a:ext uri="{FF2B5EF4-FFF2-40B4-BE49-F238E27FC236}">
                <a16:creationId xmlns:a16="http://schemas.microsoft.com/office/drawing/2014/main" id="{2671BB42-BBD7-2B98-ECD7-8A20A8560616}"/>
              </a:ext>
            </a:extLst>
          </p:cNvPr>
          <p:cNvCxnSpPr>
            <a:cxnSpLocks/>
            <a:endCxn id="251" idx="1"/>
          </p:cNvCxnSpPr>
          <p:nvPr/>
        </p:nvCxnSpPr>
        <p:spPr>
          <a:xfrm rot="16200000" flipH="1">
            <a:off x="5337343" y="4440497"/>
            <a:ext cx="1081744" cy="60978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1" name="Rettangolo 250">
            <a:extLst>
              <a:ext uri="{FF2B5EF4-FFF2-40B4-BE49-F238E27FC236}">
                <a16:creationId xmlns:a16="http://schemas.microsoft.com/office/drawing/2014/main" id="{F12DBB60-BC72-D095-D9B6-A321052E17E3}"/>
              </a:ext>
            </a:extLst>
          </p:cNvPr>
          <p:cNvSpPr/>
          <p:nvPr/>
        </p:nvSpPr>
        <p:spPr>
          <a:xfrm>
            <a:off x="6183106" y="498184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2" name="Rettangolo 251">
            <a:extLst>
              <a:ext uri="{FF2B5EF4-FFF2-40B4-BE49-F238E27FC236}">
                <a16:creationId xmlns:a16="http://schemas.microsoft.com/office/drawing/2014/main" id="{04D9A84B-4E0C-39F4-FA33-D30E27F5B044}"/>
              </a:ext>
            </a:extLst>
          </p:cNvPr>
          <p:cNvSpPr/>
          <p:nvPr/>
        </p:nvSpPr>
        <p:spPr>
          <a:xfrm rot="5400000">
            <a:off x="6126596" y="503835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53" name="Rettangolo 252">
            <a:extLst>
              <a:ext uri="{FF2B5EF4-FFF2-40B4-BE49-F238E27FC236}">
                <a16:creationId xmlns:a16="http://schemas.microsoft.com/office/drawing/2014/main" id="{923692F7-78C7-0471-5A56-C0D859AE8DA9}"/>
              </a:ext>
            </a:extLst>
          </p:cNvPr>
          <p:cNvSpPr/>
          <p:nvPr/>
        </p:nvSpPr>
        <p:spPr>
          <a:xfrm rot="5400000">
            <a:off x="6252782" y="521223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54" name="Rettangolo 253">
            <a:extLst>
              <a:ext uri="{FF2B5EF4-FFF2-40B4-BE49-F238E27FC236}">
                <a16:creationId xmlns:a16="http://schemas.microsoft.com/office/drawing/2014/main" id="{C6C5BE8C-57A8-6306-1DEC-417B68CCECEE}"/>
              </a:ext>
            </a:extLst>
          </p:cNvPr>
          <p:cNvSpPr/>
          <p:nvPr/>
        </p:nvSpPr>
        <p:spPr>
          <a:xfrm rot="5400000">
            <a:off x="6413605" y="542067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62" name="Connettore 4 261">
            <a:extLst>
              <a:ext uri="{FF2B5EF4-FFF2-40B4-BE49-F238E27FC236}">
                <a16:creationId xmlns:a16="http://schemas.microsoft.com/office/drawing/2014/main" id="{9F10690C-33E0-2A59-B8E1-FBDF6B1A8FCA}"/>
              </a:ext>
            </a:extLst>
          </p:cNvPr>
          <p:cNvCxnSpPr>
            <a:cxnSpLocks/>
            <a:endCxn id="224" idx="3"/>
          </p:cNvCxnSpPr>
          <p:nvPr/>
        </p:nvCxnSpPr>
        <p:spPr>
          <a:xfrm flipV="1">
            <a:off x="6587094" y="4112212"/>
            <a:ext cx="4553738" cy="116999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7" name="Connettore 4 266">
            <a:extLst>
              <a:ext uri="{FF2B5EF4-FFF2-40B4-BE49-F238E27FC236}">
                <a16:creationId xmlns:a16="http://schemas.microsoft.com/office/drawing/2014/main" id="{6A6326BF-F5C0-57CF-B66D-780509772285}"/>
              </a:ext>
            </a:extLst>
          </p:cNvPr>
          <p:cNvCxnSpPr>
            <a:cxnSpLocks/>
            <a:endCxn id="226" idx="3"/>
          </p:cNvCxnSpPr>
          <p:nvPr/>
        </p:nvCxnSpPr>
        <p:spPr>
          <a:xfrm flipV="1">
            <a:off x="5186798" y="4115685"/>
            <a:ext cx="6402273" cy="229975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0" name="Rettangolo 269">
            <a:extLst>
              <a:ext uri="{FF2B5EF4-FFF2-40B4-BE49-F238E27FC236}">
                <a16:creationId xmlns:a16="http://schemas.microsoft.com/office/drawing/2014/main" id="{E915A68D-D2CE-7DDC-C41D-BE9552DC47D7}"/>
              </a:ext>
            </a:extLst>
          </p:cNvPr>
          <p:cNvSpPr/>
          <p:nvPr/>
        </p:nvSpPr>
        <p:spPr>
          <a:xfrm rot="5400000">
            <a:off x="11566218" y="3079590"/>
            <a:ext cx="881869" cy="1730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74" name="Connettore 2 273">
            <a:extLst>
              <a:ext uri="{FF2B5EF4-FFF2-40B4-BE49-F238E27FC236}">
                <a16:creationId xmlns:a16="http://schemas.microsoft.com/office/drawing/2014/main" id="{057AFB57-BC41-43AD-A8C3-574F0B45C0E7}"/>
              </a:ext>
            </a:extLst>
          </p:cNvPr>
          <p:cNvCxnSpPr>
            <a:cxnSpLocks/>
          </p:cNvCxnSpPr>
          <p:nvPr/>
        </p:nvCxnSpPr>
        <p:spPr>
          <a:xfrm flipV="1">
            <a:off x="11716955" y="3156171"/>
            <a:ext cx="203653" cy="221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D01F2C00-49AA-ED77-D6FE-FF59AB4A2778}"/>
              </a:ext>
            </a:extLst>
          </p:cNvPr>
          <p:cNvSpPr/>
          <p:nvPr/>
        </p:nvSpPr>
        <p:spPr>
          <a:xfrm>
            <a:off x="1706124" y="2071002"/>
            <a:ext cx="3309199" cy="237456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185558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</p:cNvCxnSpPr>
          <p:nvPr/>
        </p:nvCxnSpPr>
        <p:spPr>
          <a:xfrm>
            <a:off x="603004" y="3238097"/>
            <a:ext cx="213036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ttangolo 31">
            <a:extLst>
              <a:ext uri="{FF2B5EF4-FFF2-40B4-BE49-F238E27FC236}">
                <a16:creationId xmlns:a16="http://schemas.microsoft.com/office/drawing/2014/main" id="{4A9DEA08-8E07-4F7E-2128-4BF676E97639}"/>
              </a:ext>
            </a:extLst>
          </p:cNvPr>
          <p:cNvSpPr/>
          <p:nvPr/>
        </p:nvSpPr>
        <p:spPr>
          <a:xfrm>
            <a:off x="1818941" y="215974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B2FCB3A5-77BD-FA44-61AB-6D6A39DFC20F}"/>
              </a:ext>
            </a:extLst>
          </p:cNvPr>
          <p:cNvSpPr/>
          <p:nvPr/>
        </p:nvSpPr>
        <p:spPr>
          <a:xfrm rot="5400000">
            <a:off x="1605482" y="237319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A46F199E-BB24-029D-086A-590639149CEB}"/>
              </a:ext>
            </a:extLst>
          </p:cNvPr>
          <p:cNvSpPr/>
          <p:nvPr/>
        </p:nvSpPr>
        <p:spPr>
          <a:xfrm rot="5400000">
            <a:off x="1868191" y="298604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D9514D68-B797-8D7E-AC15-6BABA4D60908}"/>
              </a:ext>
            </a:extLst>
          </p:cNvPr>
          <p:cNvSpPr/>
          <p:nvPr/>
        </p:nvSpPr>
        <p:spPr>
          <a:xfrm rot="5400000">
            <a:off x="2214131" y="358403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320D5DE2-014E-E7BB-B00D-05434708D234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9AD9D1B4-478E-1017-C894-26152C6A260A}"/>
              </a:ext>
            </a:extLst>
          </p:cNvPr>
          <p:cNvCxnSpPr>
            <a:cxnSpLocks/>
          </p:cNvCxnSpPr>
          <p:nvPr/>
        </p:nvCxnSpPr>
        <p:spPr>
          <a:xfrm>
            <a:off x="1326868" y="3222335"/>
            <a:ext cx="368913" cy="787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806B8F-5449-09BE-DA82-2BD80A4AAC40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0390E3-D428-78E3-0C9C-934C838FD7D6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0164F5-9730-F058-C4F0-A0B9C572C9B5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320681-DF1A-6AC0-30B5-D70E7F5093A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AC9600-8005-3601-EA1B-2B8C6E9A4A7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94ECCB4-8599-5752-7CE2-7EEB528F122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stCxn id="41" idx="3"/>
            <a:endCxn id="62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847CD3E-CED8-0212-3A79-46506FB7A116}"/>
              </a:ext>
            </a:extLst>
          </p:cNvPr>
          <p:cNvCxnSpPr>
            <a:cxnSpLocks/>
            <a:stCxn id="32" idx="3"/>
            <a:endCxn id="62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4CB93277-A13F-8FEA-F021-164DCEF2C3FF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3101256" y="2708072"/>
            <a:ext cx="328771" cy="32902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Rettangolo 47">
            <a:extLst>
              <a:ext uri="{FF2B5EF4-FFF2-40B4-BE49-F238E27FC236}">
                <a16:creationId xmlns:a16="http://schemas.microsoft.com/office/drawing/2014/main" id="{6341230F-C8B3-5562-EB07-38B128E58C1A}"/>
              </a:ext>
            </a:extLst>
          </p:cNvPr>
          <p:cNvSpPr/>
          <p:nvPr/>
        </p:nvSpPr>
        <p:spPr>
          <a:xfrm rot="5400000">
            <a:off x="3848616" y="2900450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Downsample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9F5DB39-AC34-CFF1-1008-5E3B453E28BD}"/>
              </a:ext>
            </a:extLst>
          </p:cNvPr>
          <p:cNvSpPr txBox="1"/>
          <p:nvPr/>
        </p:nvSpPr>
        <p:spPr>
          <a:xfrm>
            <a:off x="2602303" y="4016938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7250BDC4-CE68-FA76-D2F6-4724880B7BA8}"/>
              </a:ext>
            </a:extLst>
          </p:cNvPr>
          <p:cNvSpPr/>
          <p:nvPr/>
        </p:nvSpPr>
        <p:spPr>
          <a:xfrm>
            <a:off x="3440185" y="2152878"/>
            <a:ext cx="792575" cy="18285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B90BBAA3-838B-3055-5C2A-660A4CA0843B}"/>
              </a:ext>
            </a:extLst>
          </p:cNvPr>
          <p:cNvSpPr/>
          <p:nvPr/>
        </p:nvSpPr>
        <p:spPr>
          <a:xfrm rot="5400000">
            <a:off x="3226726" y="236633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1CE281C2-BCD6-9E02-3359-4B617C2A6A29}"/>
              </a:ext>
            </a:extLst>
          </p:cNvPr>
          <p:cNvSpPr/>
          <p:nvPr/>
        </p:nvSpPr>
        <p:spPr>
          <a:xfrm rot="5400000">
            <a:off x="3489435" y="297918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E7A3E086-12F5-E2B5-9753-D66F2B7A8028}"/>
              </a:ext>
            </a:extLst>
          </p:cNvPr>
          <p:cNvSpPr/>
          <p:nvPr/>
        </p:nvSpPr>
        <p:spPr>
          <a:xfrm rot="5400000">
            <a:off x="3835375" y="35771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1E6A5631-3E87-D38C-3D07-8B25FE6DB594}"/>
              </a:ext>
            </a:extLst>
          </p:cNvPr>
          <p:cNvCxnSpPr>
            <a:cxnSpLocks/>
            <a:stCxn id="54" idx="3"/>
            <a:endCxn id="48" idx="2"/>
          </p:cNvCxnSpPr>
          <p:nvPr/>
        </p:nvCxnSpPr>
        <p:spPr>
          <a:xfrm flipV="1">
            <a:off x="4232760" y="3053499"/>
            <a:ext cx="356567" cy="1364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OR 61">
            <a:extLst>
              <a:ext uri="{FF2B5EF4-FFF2-40B4-BE49-F238E27FC236}">
                <a16:creationId xmlns:a16="http://schemas.microsoft.com/office/drawing/2014/main" id="{90B03B8D-373F-C43C-30D9-DE180108DC5F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5" name="Connettore 4 64">
            <a:extLst>
              <a:ext uri="{FF2B5EF4-FFF2-40B4-BE49-F238E27FC236}">
                <a16:creationId xmlns:a16="http://schemas.microsoft.com/office/drawing/2014/main" id="{19B8A329-6C95-9BAE-A2A8-9FA99661622A}"/>
              </a:ext>
            </a:extLst>
          </p:cNvPr>
          <p:cNvCxnSpPr>
            <a:cxnSpLocks/>
          </p:cNvCxnSpPr>
          <p:nvPr/>
        </p:nvCxnSpPr>
        <p:spPr>
          <a:xfrm rot="16200000" flipH="1">
            <a:off x="3087115" y="4716254"/>
            <a:ext cx="1967616" cy="143075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6" name="Immagine 65">
            <a:extLst>
              <a:ext uri="{FF2B5EF4-FFF2-40B4-BE49-F238E27FC236}">
                <a16:creationId xmlns:a16="http://schemas.microsoft.com/office/drawing/2014/main" id="{D359820B-5970-ACC9-D4D9-24393F7DC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4" y="1510599"/>
            <a:ext cx="584200" cy="596900"/>
          </a:xfrm>
          <a:prstGeom prst="rect">
            <a:avLst/>
          </a:prstGeom>
        </p:spPr>
      </p:pic>
      <p:sp>
        <p:nvSpPr>
          <p:cNvPr id="67" name="Rettangolo 66">
            <a:extLst>
              <a:ext uri="{FF2B5EF4-FFF2-40B4-BE49-F238E27FC236}">
                <a16:creationId xmlns:a16="http://schemas.microsoft.com/office/drawing/2014/main" id="{1F01C0E8-57DD-BB4F-8117-4E135810AD19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40EEB9E2-0C73-8D15-BF48-507D04EC671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603004" y="1702713"/>
            <a:ext cx="356066" cy="11802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OR 68">
            <a:extLst>
              <a:ext uri="{FF2B5EF4-FFF2-40B4-BE49-F238E27FC236}">
                <a16:creationId xmlns:a16="http://schemas.microsoft.com/office/drawing/2014/main" id="{F54BB4BA-D89C-5E15-D03C-876321873DE6}"/>
              </a:ext>
            </a:extLst>
          </p:cNvPr>
          <p:cNvSpPr/>
          <p:nvPr/>
        </p:nvSpPr>
        <p:spPr>
          <a:xfrm>
            <a:off x="1178217" y="316557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endCxn id="69" idx="4"/>
          </p:cNvCxnSpPr>
          <p:nvPr/>
        </p:nvCxnSpPr>
        <p:spPr>
          <a:xfrm flipV="1">
            <a:off x="1110200" y="3354432"/>
            <a:ext cx="158485" cy="1383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09A76F9-C34B-00BE-DB85-76E2C8E54859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 flipH="1">
            <a:off x="1032986" y="1936714"/>
            <a:ext cx="365703" cy="2637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Connettore 4 71">
            <a:extLst>
              <a:ext uri="{FF2B5EF4-FFF2-40B4-BE49-F238E27FC236}">
                <a16:creationId xmlns:a16="http://schemas.microsoft.com/office/drawing/2014/main" id="{23520DB2-DFC5-8C5D-19A2-BFED272779CF}"/>
              </a:ext>
            </a:extLst>
          </p:cNvPr>
          <p:cNvCxnSpPr>
            <a:cxnSpLocks/>
            <a:stCxn id="69" idx="5"/>
            <a:endCxn id="62" idx="4"/>
          </p:cNvCxnSpPr>
          <p:nvPr/>
        </p:nvCxnSpPr>
        <p:spPr>
          <a:xfrm rot="5400000" flipH="1" flipV="1">
            <a:off x="1909585" y="2225572"/>
            <a:ext cx="524273" cy="1678132"/>
          </a:xfrm>
          <a:prstGeom prst="bentConnector3">
            <a:avLst>
              <a:gd name="adj1" fmla="val -475890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Immagine 72">
            <a:extLst>
              <a:ext uri="{FF2B5EF4-FFF2-40B4-BE49-F238E27FC236}">
                <a16:creationId xmlns:a16="http://schemas.microsoft.com/office/drawing/2014/main" id="{E75DF447-548E-FC4E-867B-C090FF41D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  <p:sp>
        <p:nvSpPr>
          <p:cNvPr id="74" name="Rettangolo 73">
            <a:extLst>
              <a:ext uri="{FF2B5EF4-FFF2-40B4-BE49-F238E27FC236}">
                <a16:creationId xmlns:a16="http://schemas.microsoft.com/office/drawing/2014/main" id="{F6A15F35-25C9-44B2-921D-0DD7A530CEFB}"/>
              </a:ext>
            </a:extLst>
          </p:cNvPr>
          <p:cNvSpPr/>
          <p:nvPr/>
        </p:nvSpPr>
        <p:spPr>
          <a:xfrm>
            <a:off x="446432" y="2200455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30A6559E-2918-9387-A657-02447C268E8D}"/>
              </a:ext>
            </a:extLst>
          </p:cNvPr>
          <p:cNvCxnSpPr>
            <a:cxnSpLocks/>
            <a:stCxn id="4" idx="2"/>
            <a:endCxn id="69" idx="0"/>
          </p:cNvCxnSpPr>
          <p:nvPr/>
        </p:nvCxnSpPr>
        <p:spPr>
          <a:xfrm>
            <a:off x="1215837" y="2467315"/>
            <a:ext cx="52848" cy="6982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7" name="Rettangolo 126">
            <a:extLst>
              <a:ext uri="{FF2B5EF4-FFF2-40B4-BE49-F238E27FC236}">
                <a16:creationId xmlns:a16="http://schemas.microsoft.com/office/drawing/2014/main" id="{A9320E78-E7D1-8E78-DD9E-636A1C072548}"/>
              </a:ext>
            </a:extLst>
          </p:cNvPr>
          <p:cNvSpPr/>
          <p:nvPr/>
        </p:nvSpPr>
        <p:spPr>
          <a:xfrm>
            <a:off x="4786301" y="611102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8" name="Rettangolo 127">
            <a:extLst>
              <a:ext uri="{FF2B5EF4-FFF2-40B4-BE49-F238E27FC236}">
                <a16:creationId xmlns:a16="http://schemas.microsoft.com/office/drawing/2014/main" id="{3CA4848E-66A6-7074-3E41-11D9C344D382}"/>
              </a:ext>
            </a:extLst>
          </p:cNvPr>
          <p:cNvSpPr/>
          <p:nvPr/>
        </p:nvSpPr>
        <p:spPr>
          <a:xfrm rot="5400000">
            <a:off x="4729791" y="616753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29" name="Rettangolo 128">
            <a:extLst>
              <a:ext uri="{FF2B5EF4-FFF2-40B4-BE49-F238E27FC236}">
                <a16:creationId xmlns:a16="http://schemas.microsoft.com/office/drawing/2014/main" id="{1053C4BE-0DD2-9250-D6B5-82AA78AB1B77}"/>
              </a:ext>
            </a:extLst>
          </p:cNvPr>
          <p:cNvSpPr/>
          <p:nvPr/>
        </p:nvSpPr>
        <p:spPr>
          <a:xfrm rot="5400000">
            <a:off x="4855977" y="634141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AB1D9E65-C384-5EAA-1A0D-AB4C7C160FEB}"/>
              </a:ext>
            </a:extLst>
          </p:cNvPr>
          <p:cNvSpPr/>
          <p:nvPr/>
        </p:nvSpPr>
        <p:spPr>
          <a:xfrm rot="5400000">
            <a:off x="5016800" y="654985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938C14FB-43CB-B6F2-53A0-57E162CF1ED6}"/>
              </a:ext>
            </a:extLst>
          </p:cNvPr>
          <p:cNvSpPr/>
          <p:nvPr/>
        </p:nvSpPr>
        <p:spPr>
          <a:xfrm>
            <a:off x="805178" y="2318806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61BDD9-1228-54A3-5AE7-70912F38C870}"/>
              </a:ext>
            </a:extLst>
          </p:cNvPr>
          <p:cNvSpPr/>
          <p:nvPr/>
        </p:nvSpPr>
        <p:spPr>
          <a:xfrm>
            <a:off x="1780985" y="5748172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</p:spTree>
    <p:extLst>
      <p:ext uri="{BB962C8B-B14F-4D97-AF65-F5344CB8AC3E}">
        <p14:creationId xmlns:p14="http://schemas.microsoft.com/office/powerpoint/2010/main" val="2346984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D1E926B-3A09-5F38-479E-2D1EDE6826F0}"/>
              </a:ext>
            </a:extLst>
          </p:cNvPr>
          <p:cNvSpPr/>
          <p:nvPr/>
        </p:nvSpPr>
        <p:spPr>
          <a:xfrm>
            <a:off x="4218140" y="226042"/>
            <a:ext cx="3175718" cy="81617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dirty="0">
                <a:solidFill>
                  <a:schemeClr val="tx1"/>
                </a:solidFill>
              </a:rPr>
              <a:t>ATTENTION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tangolo con angoli arrotondati 4">
                <a:extLst>
                  <a:ext uri="{FF2B5EF4-FFF2-40B4-BE49-F238E27FC236}">
                    <a16:creationId xmlns:a16="http://schemas.microsoft.com/office/drawing/2014/main" id="{EF107D42-04D2-7BD2-B0F9-BBE45E0F50FB}"/>
                  </a:ext>
                </a:extLst>
              </p:cNvPr>
              <p:cNvSpPr/>
              <p:nvPr/>
            </p:nvSpPr>
            <p:spPr>
              <a:xfrm>
                <a:off x="816077" y="1976284"/>
                <a:ext cx="1258529" cy="54077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36000"/>
                      <a:lumOff val="64000"/>
                      <a:alpha val="83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:1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" name="Rettangolo con angoli arrotondati 4">
                <a:extLst>
                  <a:ext uri="{FF2B5EF4-FFF2-40B4-BE49-F238E27FC236}">
                    <a16:creationId xmlns:a16="http://schemas.microsoft.com/office/drawing/2014/main" id="{EF107D42-04D2-7BD2-B0F9-BBE45E0F5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077" y="1976284"/>
                <a:ext cx="1258529" cy="540774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tangolo con angoli arrotondati 5">
                <a:extLst>
                  <a:ext uri="{FF2B5EF4-FFF2-40B4-BE49-F238E27FC236}">
                    <a16:creationId xmlns:a16="http://schemas.microsoft.com/office/drawing/2014/main" id="{FFA1FF18-FC91-E7F8-A247-E65E5464D336}"/>
                  </a:ext>
                </a:extLst>
              </p:cNvPr>
              <p:cNvSpPr/>
              <p:nvPr/>
            </p:nvSpPr>
            <p:spPr>
              <a:xfrm>
                <a:off x="816076" y="4093714"/>
                <a:ext cx="1258529" cy="54077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36000"/>
                      <a:lumOff val="64000"/>
                      <a:alpha val="83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:1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" name="Rettangolo con angoli arrotondati 5">
                <a:extLst>
                  <a:ext uri="{FF2B5EF4-FFF2-40B4-BE49-F238E27FC236}">
                    <a16:creationId xmlns:a16="http://schemas.microsoft.com/office/drawing/2014/main" id="{FFA1FF18-FC91-E7F8-A247-E65E5464D3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076" y="4093714"/>
                <a:ext cx="1258529" cy="54077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ttangolo 6">
            <a:extLst>
              <a:ext uri="{FF2B5EF4-FFF2-40B4-BE49-F238E27FC236}">
                <a16:creationId xmlns:a16="http://schemas.microsoft.com/office/drawing/2014/main" id="{80599E84-FC56-3CBE-BCB9-B758ECE1F9ED}"/>
              </a:ext>
            </a:extLst>
          </p:cNvPr>
          <p:cNvSpPr/>
          <p:nvPr/>
        </p:nvSpPr>
        <p:spPr>
          <a:xfrm rot="5400000">
            <a:off x="3641577" y="3124488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82304A59-70D4-7158-BC64-9BF07C99A5CE}"/>
              </a:ext>
            </a:extLst>
          </p:cNvPr>
          <p:cNvSpPr/>
          <p:nvPr/>
        </p:nvSpPr>
        <p:spPr>
          <a:xfrm rot="5400000">
            <a:off x="6155346" y="3124488"/>
            <a:ext cx="816177" cy="306097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Sigmoid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0" name="OR 9">
            <a:extLst>
              <a:ext uri="{FF2B5EF4-FFF2-40B4-BE49-F238E27FC236}">
                <a16:creationId xmlns:a16="http://schemas.microsoft.com/office/drawing/2014/main" id="{FED40557-6FF0-AF9E-03C2-6FCDCE15C7AF}"/>
              </a:ext>
            </a:extLst>
          </p:cNvPr>
          <p:cNvSpPr/>
          <p:nvPr/>
        </p:nvSpPr>
        <p:spPr>
          <a:xfrm>
            <a:off x="2700934" y="3079649"/>
            <a:ext cx="436338" cy="395776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Somma 10">
            <a:extLst>
              <a:ext uri="{FF2B5EF4-FFF2-40B4-BE49-F238E27FC236}">
                <a16:creationId xmlns:a16="http://schemas.microsoft.com/office/drawing/2014/main" id="{7DA30483-DF62-B036-265A-EA78B3BCF90E}"/>
              </a:ext>
            </a:extLst>
          </p:cNvPr>
          <p:cNvSpPr/>
          <p:nvPr/>
        </p:nvSpPr>
        <p:spPr>
          <a:xfrm>
            <a:off x="8665635" y="3156002"/>
            <a:ext cx="243068" cy="243069"/>
          </a:xfrm>
          <a:prstGeom prst="flowChartSummingJunction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6D057B2A-060A-89BC-EE8D-134C5A5EE490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24091" y="2246671"/>
            <a:ext cx="4919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521A7DE-B318-E3BC-1795-CA7ABF12225C}"/>
              </a:ext>
            </a:extLst>
          </p:cNvPr>
          <p:cNvSpPr txBox="1"/>
          <p:nvPr/>
        </p:nvSpPr>
        <p:spPr>
          <a:xfrm>
            <a:off x="434050" y="1912064"/>
            <a:ext cx="272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9C5D18C9-4EA5-8D53-87D4-BFFFF8E44B23}"/>
              </a:ext>
            </a:extLst>
          </p:cNvPr>
          <p:cNvCxnSpPr>
            <a:cxnSpLocks/>
          </p:cNvCxnSpPr>
          <p:nvPr/>
        </p:nvCxnSpPr>
        <p:spPr>
          <a:xfrm>
            <a:off x="324091" y="4364101"/>
            <a:ext cx="4919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ED7EAF3-4219-0524-5534-C28020E44511}"/>
              </a:ext>
            </a:extLst>
          </p:cNvPr>
          <p:cNvSpPr txBox="1"/>
          <p:nvPr/>
        </p:nvSpPr>
        <p:spPr>
          <a:xfrm>
            <a:off x="434050" y="4029494"/>
            <a:ext cx="272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x</a:t>
            </a:r>
          </a:p>
        </p:txBody>
      </p:sp>
      <p:cxnSp>
        <p:nvCxnSpPr>
          <p:cNvPr id="24" name="Connettore 4 23">
            <a:extLst>
              <a:ext uri="{FF2B5EF4-FFF2-40B4-BE49-F238E27FC236}">
                <a16:creationId xmlns:a16="http://schemas.microsoft.com/office/drawing/2014/main" id="{91409F09-62D3-B928-0E73-22862309D3A6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>
            <a:off x="2074606" y="2246671"/>
            <a:ext cx="844497" cy="83297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4 25">
            <a:extLst>
              <a:ext uri="{FF2B5EF4-FFF2-40B4-BE49-F238E27FC236}">
                <a16:creationId xmlns:a16="http://schemas.microsoft.com/office/drawing/2014/main" id="{4D1202F5-B74B-7A6B-A381-03CD2908B50F}"/>
              </a:ext>
            </a:extLst>
          </p:cNvPr>
          <p:cNvCxnSpPr>
            <a:cxnSpLocks/>
            <a:stCxn id="6" idx="3"/>
            <a:endCxn id="10" idx="4"/>
          </p:cNvCxnSpPr>
          <p:nvPr/>
        </p:nvCxnSpPr>
        <p:spPr>
          <a:xfrm flipV="1">
            <a:off x="2074605" y="3475425"/>
            <a:ext cx="844498" cy="88867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36B815A8-16F3-42F2-7438-D0E9ACB2EB31}"/>
              </a:ext>
            </a:extLst>
          </p:cNvPr>
          <p:cNvCxnSpPr>
            <a:cxnSpLocks/>
          </p:cNvCxnSpPr>
          <p:nvPr/>
        </p:nvCxnSpPr>
        <p:spPr>
          <a:xfrm>
            <a:off x="3137272" y="3277537"/>
            <a:ext cx="5402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35B50F2B-1A93-F173-FB2F-7410C40F83C0}"/>
              </a:ext>
            </a:extLst>
          </p:cNvPr>
          <p:cNvCxnSpPr>
            <a:cxnSpLocks/>
          </p:cNvCxnSpPr>
          <p:nvPr/>
        </p:nvCxnSpPr>
        <p:spPr>
          <a:xfrm>
            <a:off x="4038963" y="3277537"/>
            <a:ext cx="5402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tangolo con angoli arrotondati 33">
                <a:extLst>
                  <a:ext uri="{FF2B5EF4-FFF2-40B4-BE49-F238E27FC236}">
                    <a16:creationId xmlns:a16="http://schemas.microsoft.com/office/drawing/2014/main" id="{C0B1D581-8F09-2B3E-59DE-97C9EC42DD86}"/>
                  </a:ext>
                </a:extLst>
              </p:cNvPr>
              <p:cNvSpPr/>
              <p:nvPr/>
            </p:nvSpPr>
            <p:spPr>
              <a:xfrm>
                <a:off x="4595410" y="3007150"/>
                <a:ext cx="1258529" cy="54077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36000"/>
                      <a:lumOff val="64000"/>
                      <a:alpha val="83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:1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4" name="Rettangolo con angoli arrotondati 33">
                <a:extLst>
                  <a:ext uri="{FF2B5EF4-FFF2-40B4-BE49-F238E27FC236}">
                    <a16:creationId xmlns:a16="http://schemas.microsoft.com/office/drawing/2014/main" id="{C0B1D581-8F09-2B3E-59DE-97C9EC42DD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5410" y="3007150"/>
                <a:ext cx="1258529" cy="54077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64632BF5-AEB3-73F7-61C0-0DAB471E6C55}"/>
              </a:ext>
            </a:extLst>
          </p:cNvPr>
          <p:cNvCxnSpPr>
            <a:cxnSpLocks/>
          </p:cNvCxnSpPr>
          <p:nvPr/>
        </p:nvCxnSpPr>
        <p:spPr>
          <a:xfrm>
            <a:off x="5853939" y="3277537"/>
            <a:ext cx="5402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ttangolo 35">
            <a:extLst>
              <a:ext uri="{FF2B5EF4-FFF2-40B4-BE49-F238E27FC236}">
                <a16:creationId xmlns:a16="http://schemas.microsoft.com/office/drawing/2014/main" id="{F8D14476-7266-36E9-54DD-C9582918F976}"/>
              </a:ext>
            </a:extLst>
          </p:cNvPr>
          <p:cNvSpPr/>
          <p:nvPr/>
        </p:nvSpPr>
        <p:spPr>
          <a:xfrm>
            <a:off x="10683030" y="510229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D09C2259-0DF7-E7EC-D8A7-06A3F26509A6}"/>
              </a:ext>
            </a:extLst>
          </p:cNvPr>
          <p:cNvSpPr/>
          <p:nvPr/>
        </p:nvSpPr>
        <p:spPr>
          <a:xfrm>
            <a:off x="10090397" y="357180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ttangolo con angoli arrotondati 39">
                <a:extLst>
                  <a:ext uri="{FF2B5EF4-FFF2-40B4-BE49-F238E27FC236}">
                    <a16:creationId xmlns:a16="http://schemas.microsoft.com/office/drawing/2014/main" id="{ED413C2C-61F7-8420-38CB-F4DA30D7D2EC}"/>
                  </a:ext>
                </a:extLst>
              </p:cNvPr>
              <p:cNvSpPr/>
              <p:nvPr/>
            </p:nvSpPr>
            <p:spPr>
              <a:xfrm>
                <a:off x="8033335" y="357180"/>
                <a:ext cx="1258529" cy="54077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36000"/>
                      <a:lumOff val="64000"/>
                      <a:alpha val="83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/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:1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0" name="Rettangolo con angoli arrotondati 39">
                <a:extLst>
                  <a:ext uri="{FF2B5EF4-FFF2-40B4-BE49-F238E27FC236}">
                    <a16:creationId xmlns:a16="http://schemas.microsoft.com/office/drawing/2014/main" id="{ED413C2C-61F7-8420-38CB-F4DA30D7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3335" y="357180"/>
                <a:ext cx="1258529" cy="540774"/>
              </a:xfrm>
              <a:prstGeom prst="roundRect">
                <a:avLst/>
              </a:prstGeom>
              <a:blipFill>
                <a:blip r:embed="rId5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57AFAB92-BCD0-F615-F765-1DC2E0EBCD8D}"/>
              </a:ext>
            </a:extLst>
          </p:cNvPr>
          <p:cNvSpPr txBox="1"/>
          <p:nvPr/>
        </p:nvSpPr>
        <p:spPr>
          <a:xfrm>
            <a:off x="9537081" y="442901"/>
            <a:ext cx="35618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500" dirty="0"/>
              <a:t>=</a:t>
            </a:r>
          </a:p>
        </p:txBody>
      </p: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5BD2F03F-C8B3-1FF3-E721-052F2E9DD1C8}"/>
              </a:ext>
            </a:extLst>
          </p:cNvPr>
          <p:cNvCxnSpPr>
            <a:cxnSpLocks/>
            <a:stCxn id="20" idx="0"/>
            <a:endCxn id="11" idx="2"/>
          </p:cNvCxnSpPr>
          <p:nvPr/>
        </p:nvCxnSpPr>
        <p:spPr>
          <a:xfrm>
            <a:off x="7978388" y="3277537"/>
            <a:ext cx="6872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4 44">
            <a:extLst>
              <a:ext uri="{FF2B5EF4-FFF2-40B4-BE49-F238E27FC236}">
                <a16:creationId xmlns:a16="http://schemas.microsoft.com/office/drawing/2014/main" id="{408E0959-78AC-A59C-8DA9-77C0AE284A96}"/>
              </a:ext>
            </a:extLst>
          </p:cNvPr>
          <p:cNvCxnSpPr>
            <a:cxnSpLocks/>
            <a:stCxn id="6" idx="2"/>
            <a:endCxn id="11" idx="4"/>
          </p:cNvCxnSpPr>
          <p:nvPr/>
        </p:nvCxnSpPr>
        <p:spPr>
          <a:xfrm rot="5400000" flipH="1" flipV="1">
            <a:off x="4498546" y="345866"/>
            <a:ext cx="1235417" cy="7341828"/>
          </a:xfrm>
          <a:prstGeom prst="bentConnector3">
            <a:avLst>
              <a:gd name="adj1" fmla="val -1850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23DF6BC-44CD-05B9-4B20-0F2DE903FA03}"/>
              </a:ext>
            </a:extLst>
          </p:cNvPr>
          <p:cNvSpPr txBox="1"/>
          <p:nvPr/>
        </p:nvSpPr>
        <p:spPr>
          <a:xfrm>
            <a:off x="10047823" y="1592398"/>
            <a:ext cx="21441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Where</a:t>
            </a:r>
            <a:r>
              <a:rPr lang="it-IT" dirty="0"/>
              <a:t> 1x1x1 </a:t>
            </a:r>
            <a:r>
              <a:rPr lang="it-IT" dirty="0" err="1"/>
              <a:t>is</a:t>
            </a:r>
            <a:r>
              <a:rPr lang="it-IT" dirty="0"/>
              <a:t> the </a:t>
            </a:r>
          </a:p>
          <a:p>
            <a:r>
              <a:rPr lang="it-IT" dirty="0" err="1"/>
              <a:t>convolution</a:t>
            </a:r>
            <a:r>
              <a:rPr lang="it-IT" dirty="0"/>
              <a:t> with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kernel_size</a:t>
            </a:r>
            <a:r>
              <a:rPr lang="it-IT" dirty="0"/>
              <a:t> = 1x1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stride = 1</a:t>
            </a: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1E3820FE-EE0C-8ABB-9313-CC2991B97D7F}"/>
              </a:ext>
            </a:extLst>
          </p:cNvPr>
          <p:cNvCxnSpPr>
            <a:cxnSpLocks/>
            <a:stCxn id="9" idx="0"/>
            <a:endCxn id="18" idx="2"/>
          </p:cNvCxnSpPr>
          <p:nvPr/>
        </p:nvCxnSpPr>
        <p:spPr>
          <a:xfrm>
            <a:off x="6716483" y="3277537"/>
            <a:ext cx="45290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ttangolo 17">
            <a:extLst>
              <a:ext uri="{FF2B5EF4-FFF2-40B4-BE49-F238E27FC236}">
                <a16:creationId xmlns:a16="http://schemas.microsoft.com/office/drawing/2014/main" id="{AC979789-794A-7E86-BC1E-17189C5A82E3}"/>
              </a:ext>
            </a:extLst>
          </p:cNvPr>
          <p:cNvSpPr/>
          <p:nvPr/>
        </p:nvSpPr>
        <p:spPr>
          <a:xfrm rot="5400000">
            <a:off x="6660643" y="3199726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785C78A0-BCB9-DBB3-2946-481C06E737EB}"/>
              </a:ext>
            </a:extLst>
          </p:cNvPr>
          <p:cNvSpPr/>
          <p:nvPr/>
        </p:nvSpPr>
        <p:spPr>
          <a:xfrm rot="5400000">
            <a:off x="7153646" y="3070495"/>
            <a:ext cx="1235400" cy="41408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Channel </a:t>
            </a:r>
            <a:r>
              <a:rPr lang="it-IT" sz="1300" dirty="0" err="1">
                <a:solidFill>
                  <a:schemeClr val="tx1"/>
                </a:solidFill>
              </a:rPr>
              <a:t>Repetition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89155A09-E90B-B80D-79EE-1B80188E3EB4}"/>
              </a:ext>
            </a:extLst>
          </p:cNvPr>
          <p:cNvCxnSpPr>
            <a:cxnSpLocks/>
            <a:stCxn id="18" idx="0"/>
            <a:endCxn id="20" idx="2"/>
          </p:cNvCxnSpPr>
          <p:nvPr/>
        </p:nvCxnSpPr>
        <p:spPr>
          <a:xfrm>
            <a:off x="7325008" y="3277537"/>
            <a:ext cx="2392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ttangolo con angoli arrotondati 26">
                <a:extLst>
                  <a:ext uri="{FF2B5EF4-FFF2-40B4-BE49-F238E27FC236}">
                    <a16:creationId xmlns:a16="http://schemas.microsoft.com/office/drawing/2014/main" id="{D626C1CF-8EF3-2B2C-2B0E-0077F37C5519}"/>
                  </a:ext>
                </a:extLst>
              </p:cNvPr>
              <p:cNvSpPr/>
              <p:nvPr/>
            </p:nvSpPr>
            <p:spPr>
              <a:xfrm>
                <a:off x="8033335" y="1065268"/>
                <a:ext cx="1258529" cy="54077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36000"/>
                      <a:lumOff val="64000"/>
                      <a:alpha val="83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:1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7" name="Rettangolo con angoli arrotondati 26">
                <a:extLst>
                  <a:ext uri="{FF2B5EF4-FFF2-40B4-BE49-F238E27FC236}">
                    <a16:creationId xmlns:a16="http://schemas.microsoft.com/office/drawing/2014/main" id="{D626C1CF-8EF3-2B2C-2B0E-0077F37C55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3335" y="1065268"/>
                <a:ext cx="1258529" cy="54077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ttangolo 28">
            <a:extLst>
              <a:ext uri="{FF2B5EF4-FFF2-40B4-BE49-F238E27FC236}">
                <a16:creationId xmlns:a16="http://schemas.microsoft.com/office/drawing/2014/main" id="{6567EE4C-A9B5-B2B3-C118-847EAE8638C1}"/>
              </a:ext>
            </a:extLst>
          </p:cNvPr>
          <p:cNvSpPr/>
          <p:nvPr/>
        </p:nvSpPr>
        <p:spPr>
          <a:xfrm>
            <a:off x="10090397" y="118260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65CC795B-0265-FA34-90EA-97AF655F09C6}"/>
              </a:ext>
            </a:extLst>
          </p:cNvPr>
          <p:cNvSpPr txBox="1"/>
          <p:nvPr/>
        </p:nvSpPr>
        <p:spPr>
          <a:xfrm>
            <a:off x="9537081" y="1115344"/>
            <a:ext cx="35618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500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4187786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UNet</a:t>
            </a:r>
            <a:r>
              <a:rPr lang="it-IT" dirty="0"/>
              <a:t> for super-</a:t>
            </a:r>
            <a:r>
              <a:rPr lang="it-IT" dirty="0" err="1"/>
              <a:t>resolution</a:t>
            </a:r>
            <a:r>
              <a:rPr lang="it-IT" dirty="0"/>
              <a:t> </a:t>
            </a:r>
            <a:r>
              <a:rPr lang="it-IT" dirty="0" err="1"/>
              <a:t>concatenation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B463E52-1C91-1739-A144-9AC0068DB471}"/>
              </a:ext>
            </a:extLst>
          </p:cNvPr>
          <p:cNvSpPr txBox="1"/>
          <p:nvPr/>
        </p:nvSpPr>
        <p:spPr>
          <a:xfrm>
            <a:off x="4404852" y="883836"/>
            <a:ext cx="32053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500" dirty="0">
                <a:solidFill>
                  <a:srgbClr val="FF0000"/>
                </a:solidFill>
              </a:rPr>
              <a:t>NOT WORKING WELL</a:t>
            </a:r>
          </a:p>
        </p:txBody>
      </p:sp>
    </p:spTree>
    <p:extLst>
      <p:ext uri="{BB962C8B-B14F-4D97-AF65-F5344CB8AC3E}">
        <p14:creationId xmlns:p14="http://schemas.microsoft.com/office/powerpoint/2010/main" val="4219613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ttangolo 214">
            <a:extLst>
              <a:ext uri="{FF2B5EF4-FFF2-40B4-BE49-F238E27FC236}">
                <a16:creationId xmlns:a16="http://schemas.microsoft.com/office/drawing/2014/main" id="{ED3B203F-5EF1-3CAB-7198-0B8C45994284}"/>
              </a:ext>
            </a:extLst>
          </p:cNvPr>
          <p:cNvSpPr/>
          <p:nvPr/>
        </p:nvSpPr>
        <p:spPr>
          <a:xfrm>
            <a:off x="6729152" y="2071002"/>
            <a:ext cx="4099718" cy="23745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endCxn id="138" idx="2"/>
          </p:cNvCxnSpPr>
          <p:nvPr/>
        </p:nvCxnSpPr>
        <p:spPr>
          <a:xfrm>
            <a:off x="5015323" y="3258285"/>
            <a:ext cx="458990" cy="405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Rettangolo 137">
            <a:extLst>
              <a:ext uri="{FF2B5EF4-FFF2-40B4-BE49-F238E27FC236}">
                <a16:creationId xmlns:a16="http://schemas.microsoft.com/office/drawing/2014/main" id="{E19BF6A9-DBCE-C4C1-F87F-64DF907D48A1}"/>
              </a:ext>
            </a:extLst>
          </p:cNvPr>
          <p:cNvSpPr/>
          <p:nvPr/>
        </p:nvSpPr>
        <p:spPr>
          <a:xfrm rot="5400000">
            <a:off x="4645934" y="3145636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39" name="Connettore 2 138">
            <a:extLst>
              <a:ext uri="{FF2B5EF4-FFF2-40B4-BE49-F238E27FC236}">
                <a16:creationId xmlns:a16="http://schemas.microsoft.com/office/drawing/2014/main" id="{F5C31AE4-4D09-C017-B524-EF18C8FF7FF6}"/>
              </a:ext>
            </a:extLst>
          </p:cNvPr>
          <p:cNvCxnSpPr>
            <a:cxnSpLocks/>
          </p:cNvCxnSpPr>
          <p:nvPr/>
        </p:nvCxnSpPr>
        <p:spPr>
          <a:xfrm>
            <a:off x="5707031" y="3302661"/>
            <a:ext cx="168464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Rettangolo 139">
            <a:extLst>
              <a:ext uri="{FF2B5EF4-FFF2-40B4-BE49-F238E27FC236}">
                <a16:creationId xmlns:a16="http://schemas.microsoft.com/office/drawing/2014/main" id="{BE9011BB-372D-BC05-D16C-9A55A08371E9}"/>
              </a:ext>
            </a:extLst>
          </p:cNvPr>
          <p:cNvSpPr/>
          <p:nvPr/>
        </p:nvSpPr>
        <p:spPr>
          <a:xfrm rot="5400000">
            <a:off x="5063026" y="3139305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5563676" y="1343626"/>
            <a:ext cx="14233" cy="96495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</p:cNvCxnSpPr>
          <p:nvPr/>
        </p:nvCxnSpPr>
        <p:spPr>
          <a:xfrm>
            <a:off x="6002942" y="1343626"/>
            <a:ext cx="4337" cy="96324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Rettangolo 146">
            <a:extLst>
              <a:ext uri="{FF2B5EF4-FFF2-40B4-BE49-F238E27FC236}">
                <a16:creationId xmlns:a16="http://schemas.microsoft.com/office/drawing/2014/main" id="{79CE8B12-81E4-310E-2CD3-746145186C1D}"/>
              </a:ext>
            </a:extLst>
          </p:cNvPr>
          <p:cNvSpPr/>
          <p:nvPr/>
        </p:nvSpPr>
        <p:spPr>
          <a:xfrm>
            <a:off x="6828539" y="2274065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8" name="Rettangolo 147">
            <a:extLst>
              <a:ext uri="{FF2B5EF4-FFF2-40B4-BE49-F238E27FC236}">
                <a16:creationId xmlns:a16="http://schemas.microsoft.com/office/drawing/2014/main" id="{59C092EB-1C6F-BE34-39D7-16BD0BF68ED4}"/>
              </a:ext>
            </a:extLst>
          </p:cNvPr>
          <p:cNvSpPr/>
          <p:nvPr/>
        </p:nvSpPr>
        <p:spPr>
          <a:xfrm rot="5400000">
            <a:off x="6615080" y="2487522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49" name="Rettangolo 148">
            <a:extLst>
              <a:ext uri="{FF2B5EF4-FFF2-40B4-BE49-F238E27FC236}">
                <a16:creationId xmlns:a16="http://schemas.microsoft.com/office/drawing/2014/main" id="{562AAD9D-11AD-21AD-4975-91B6C78BC93A}"/>
              </a:ext>
            </a:extLst>
          </p:cNvPr>
          <p:cNvSpPr/>
          <p:nvPr/>
        </p:nvSpPr>
        <p:spPr>
          <a:xfrm rot="5400000">
            <a:off x="6877789" y="3100373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50" name="Rettangolo 149">
            <a:extLst>
              <a:ext uri="{FF2B5EF4-FFF2-40B4-BE49-F238E27FC236}">
                <a16:creationId xmlns:a16="http://schemas.microsoft.com/office/drawing/2014/main" id="{A76A653B-D0F0-A38A-E14F-887C56D19967}"/>
              </a:ext>
            </a:extLst>
          </p:cNvPr>
          <p:cNvSpPr/>
          <p:nvPr/>
        </p:nvSpPr>
        <p:spPr>
          <a:xfrm rot="5400000">
            <a:off x="7223729" y="3698356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51" name="Connettore 2 150">
            <a:extLst>
              <a:ext uri="{FF2B5EF4-FFF2-40B4-BE49-F238E27FC236}">
                <a16:creationId xmlns:a16="http://schemas.microsoft.com/office/drawing/2014/main" id="{B0194EA8-AE5B-078E-75D6-4A4244B57428}"/>
              </a:ext>
            </a:extLst>
          </p:cNvPr>
          <p:cNvCxnSpPr>
            <a:cxnSpLocks/>
            <a:stCxn id="147" idx="3"/>
            <a:endCxn id="159" idx="2"/>
          </p:cNvCxnSpPr>
          <p:nvPr/>
        </p:nvCxnSpPr>
        <p:spPr>
          <a:xfrm>
            <a:off x="7621114" y="3189076"/>
            <a:ext cx="361220" cy="65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9" name="Rettangolo 158">
            <a:extLst>
              <a:ext uri="{FF2B5EF4-FFF2-40B4-BE49-F238E27FC236}">
                <a16:creationId xmlns:a16="http://schemas.microsoft.com/office/drawing/2014/main" id="{C6CF0391-C981-8FEE-27A5-034889F8D724}"/>
              </a:ext>
            </a:extLst>
          </p:cNvPr>
          <p:cNvSpPr/>
          <p:nvPr/>
        </p:nvSpPr>
        <p:spPr>
          <a:xfrm rot="5400000">
            <a:off x="7222482" y="3043571"/>
            <a:ext cx="1812022" cy="2923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0" name="Connettore 2 159">
            <a:extLst>
              <a:ext uri="{FF2B5EF4-FFF2-40B4-BE49-F238E27FC236}">
                <a16:creationId xmlns:a16="http://schemas.microsoft.com/office/drawing/2014/main" id="{85BCFB66-78CE-6278-6E55-5E4EBF92F77A}"/>
              </a:ext>
            </a:extLst>
          </p:cNvPr>
          <p:cNvCxnSpPr>
            <a:cxnSpLocks/>
            <a:endCxn id="215" idx="1"/>
          </p:cNvCxnSpPr>
          <p:nvPr/>
        </p:nvCxnSpPr>
        <p:spPr>
          <a:xfrm flipV="1">
            <a:off x="6128270" y="3258285"/>
            <a:ext cx="600882" cy="530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Rettangolo 168">
            <a:extLst>
              <a:ext uri="{FF2B5EF4-FFF2-40B4-BE49-F238E27FC236}">
                <a16:creationId xmlns:a16="http://schemas.microsoft.com/office/drawing/2014/main" id="{B6F4C740-ABB7-7AF7-9F00-78E2668F7A1D}"/>
              </a:ext>
            </a:extLst>
          </p:cNvPr>
          <p:cNvSpPr/>
          <p:nvPr/>
        </p:nvSpPr>
        <p:spPr>
          <a:xfrm>
            <a:off x="7014005" y="4521425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0" name="Rettangolo 169">
            <a:extLst>
              <a:ext uri="{FF2B5EF4-FFF2-40B4-BE49-F238E27FC236}">
                <a16:creationId xmlns:a16="http://schemas.microsoft.com/office/drawing/2014/main" id="{6B14954D-3814-8005-6F4C-430E224877DA}"/>
              </a:ext>
            </a:extLst>
          </p:cNvPr>
          <p:cNvSpPr/>
          <p:nvPr/>
        </p:nvSpPr>
        <p:spPr>
          <a:xfrm rot="5400000">
            <a:off x="6957495" y="4577932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71" name="Rettangolo 170">
            <a:extLst>
              <a:ext uri="{FF2B5EF4-FFF2-40B4-BE49-F238E27FC236}">
                <a16:creationId xmlns:a16="http://schemas.microsoft.com/office/drawing/2014/main" id="{A4B13B83-E231-7074-82EC-0A060CD53CEA}"/>
              </a:ext>
            </a:extLst>
          </p:cNvPr>
          <p:cNvSpPr/>
          <p:nvPr/>
        </p:nvSpPr>
        <p:spPr>
          <a:xfrm rot="5400000">
            <a:off x="7083681" y="4751808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72" name="Rettangolo 171">
            <a:extLst>
              <a:ext uri="{FF2B5EF4-FFF2-40B4-BE49-F238E27FC236}">
                <a16:creationId xmlns:a16="http://schemas.microsoft.com/office/drawing/2014/main" id="{EB822A3D-8480-8628-B6BE-808126B6AD8D}"/>
              </a:ext>
            </a:extLst>
          </p:cNvPr>
          <p:cNvSpPr/>
          <p:nvPr/>
        </p:nvSpPr>
        <p:spPr>
          <a:xfrm rot="5400000">
            <a:off x="7244504" y="4960253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84" name="Connettore 4 183">
            <a:extLst>
              <a:ext uri="{FF2B5EF4-FFF2-40B4-BE49-F238E27FC236}">
                <a16:creationId xmlns:a16="http://schemas.microsoft.com/office/drawing/2014/main" id="{54FB111E-B733-6117-503A-460AD1FCFF66}"/>
              </a:ext>
            </a:extLst>
          </p:cNvPr>
          <p:cNvCxnSpPr>
            <a:cxnSpLocks/>
            <a:stCxn id="140" idx="3"/>
            <a:endCxn id="169" idx="1"/>
          </p:cNvCxnSpPr>
          <p:nvPr/>
        </p:nvCxnSpPr>
        <p:spPr>
          <a:xfrm rot="16200000" flipH="1">
            <a:off x="6198679" y="4010511"/>
            <a:ext cx="624753" cy="10059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Connettore 4 185">
            <a:extLst>
              <a:ext uri="{FF2B5EF4-FFF2-40B4-BE49-F238E27FC236}">
                <a16:creationId xmlns:a16="http://schemas.microsoft.com/office/drawing/2014/main" id="{355636B1-B414-0F58-EC87-99A771303FD8}"/>
              </a:ext>
            </a:extLst>
          </p:cNvPr>
          <p:cNvCxnSpPr>
            <a:cxnSpLocks/>
            <a:stCxn id="169" idx="3"/>
            <a:endCxn id="159" idx="3"/>
          </p:cNvCxnSpPr>
          <p:nvPr/>
        </p:nvCxnSpPr>
        <p:spPr>
          <a:xfrm flipV="1">
            <a:off x="7414502" y="4095742"/>
            <a:ext cx="713991" cy="73009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9" name="Rettangolo 188">
            <a:extLst>
              <a:ext uri="{FF2B5EF4-FFF2-40B4-BE49-F238E27FC236}">
                <a16:creationId xmlns:a16="http://schemas.microsoft.com/office/drawing/2014/main" id="{13B9A7D6-879B-627C-9F17-D6BFB9AF7FE9}"/>
              </a:ext>
            </a:extLst>
          </p:cNvPr>
          <p:cNvSpPr/>
          <p:nvPr/>
        </p:nvSpPr>
        <p:spPr>
          <a:xfrm rot="5400000">
            <a:off x="7970697" y="312086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190" name="Connettore 2 189">
            <a:extLst>
              <a:ext uri="{FF2B5EF4-FFF2-40B4-BE49-F238E27FC236}">
                <a16:creationId xmlns:a16="http://schemas.microsoft.com/office/drawing/2014/main" id="{02CFB37E-B21F-F448-D686-1774F4B28D34}"/>
              </a:ext>
            </a:extLst>
          </p:cNvPr>
          <p:cNvCxnSpPr>
            <a:cxnSpLocks/>
            <a:endCxn id="189" idx="2"/>
          </p:cNvCxnSpPr>
          <p:nvPr/>
        </p:nvCxnSpPr>
        <p:spPr>
          <a:xfrm>
            <a:off x="8274653" y="3208215"/>
            <a:ext cx="266712" cy="2988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Connettore 4 192">
            <a:extLst>
              <a:ext uri="{FF2B5EF4-FFF2-40B4-BE49-F238E27FC236}">
                <a16:creationId xmlns:a16="http://schemas.microsoft.com/office/drawing/2014/main" id="{0F9C0A4A-5C28-E3B9-66C0-EE3755925149}"/>
              </a:ext>
            </a:extLst>
          </p:cNvPr>
          <p:cNvCxnSpPr>
            <a:cxnSpLocks/>
            <a:stCxn id="147" idx="0"/>
            <a:endCxn id="189" idx="1"/>
          </p:cNvCxnSpPr>
          <p:nvPr/>
        </p:nvCxnSpPr>
        <p:spPr>
          <a:xfrm rot="16200000" flipH="1">
            <a:off x="7803642" y="1695250"/>
            <a:ext cx="276136" cy="1433767"/>
          </a:xfrm>
          <a:prstGeom prst="bentConnector3">
            <a:avLst>
              <a:gd name="adj1" fmla="val -134432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Connettore 2 194">
            <a:extLst>
              <a:ext uri="{FF2B5EF4-FFF2-40B4-BE49-F238E27FC236}">
                <a16:creationId xmlns:a16="http://schemas.microsoft.com/office/drawing/2014/main" id="{0E0D51DF-54C9-E76E-A4C6-7FA9E94A2A06}"/>
              </a:ext>
            </a:extLst>
          </p:cNvPr>
          <p:cNvCxnSpPr>
            <a:cxnSpLocks/>
            <a:endCxn id="202" idx="0"/>
          </p:cNvCxnSpPr>
          <p:nvPr/>
        </p:nvCxnSpPr>
        <p:spPr>
          <a:xfrm>
            <a:off x="9096928" y="1351883"/>
            <a:ext cx="11071" cy="1804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Connettore 2 197">
            <a:extLst>
              <a:ext uri="{FF2B5EF4-FFF2-40B4-BE49-F238E27FC236}">
                <a16:creationId xmlns:a16="http://schemas.microsoft.com/office/drawing/2014/main" id="{A57A5493-C530-0B4C-6107-B7FB52C9F9B8}"/>
              </a:ext>
            </a:extLst>
          </p:cNvPr>
          <p:cNvCxnSpPr>
            <a:cxnSpLocks/>
          </p:cNvCxnSpPr>
          <p:nvPr/>
        </p:nvCxnSpPr>
        <p:spPr>
          <a:xfrm>
            <a:off x="8775824" y="3250600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2" name="OR 201">
            <a:extLst>
              <a:ext uri="{FF2B5EF4-FFF2-40B4-BE49-F238E27FC236}">
                <a16:creationId xmlns:a16="http://schemas.microsoft.com/office/drawing/2014/main" id="{8FEE8912-6159-E9B4-9BA5-0975B3FF2D15}"/>
              </a:ext>
            </a:extLst>
          </p:cNvPr>
          <p:cNvSpPr/>
          <p:nvPr/>
        </p:nvSpPr>
        <p:spPr>
          <a:xfrm>
            <a:off x="9017531" y="3156171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6" name="Rettangolo 205">
            <a:extLst>
              <a:ext uri="{FF2B5EF4-FFF2-40B4-BE49-F238E27FC236}">
                <a16:creationId xmlns:a16="http://schemas.microsoft.com/office/drawing/2014/main" id="{C3086294-04FE-3734-980C-C8DAAB6627DB}"/>
              </a:ext>
            </a:extLst>
          </p:cNvPr>
          <p:cNvSpPr/>
          <p:nvPr/>
        </p:nvSpPr>
        <p:spPr>
          <a:xfrm>
            <a:off x="9425896" y="2290536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7" name="Rettangolo 206">
            <a:extLst>
              <a:ext uri="{FF2B5EF4-FFF2-40B4-BE49-F238E27FC236}">
                <a16:creationId xmlns:a16="http://schemas.microsoft.com/office/drawing/2014/main" id="{3B0A7321-73C3-B9E6-5207-B7F609C92980}"/>
              </a:ext>
            </a:extLst>
          </p:cNvPr>
          <p:cNvSpPr/>
          <p:nvPr/>
        </p:nvSpPr>
        <p:spPr>
          <a:xfrm rot="5400000">
            <a:off x="9212437" y="2503993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208" name="Rettangolo 207">
            <a:extLst>
              <a:ext uri="{FF2B5EF4-FFF2-40B4-BE49-F238E27FC236}">
                <a16:creationId xmlns:a16="http://schemas.microsoft.com/office/drawing/2014/main" id="{F044690E-0007-658C-B5E7-06BF2B92CA3D}"/>
              </a:ext>
            </a:extLst>
          </p:cNvPr>
          <p:cNvSpPr/>
          <p:nvPr/>
        </p:nvSpPr>
        <p:spPr>
          <a:xfrm rot="5400000">
            <a:off x="9475146" y="3116844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209" name="Rettangolo 208">
            <a:extLst>
              <a:ext uri="{FF2B5EF4-FFF2-40B4-BE49-F238E27FC236}">
                <a16:creationId xmlns:a16="http://schemas.microsoft.com/office/drawing/2014/main" id="{9F0961B2-A93D-BDBD-D5F6-3334F8E16B52}"/>
              </a:ext>
            </a:extLst>
          </p:cNvPr>
          <p:cNvSpPr/>
          <p:nvPr/>
        </p:nvSpPr>
        <p:spPr>
          <a:xfrm rot="5400000">
            <a:off x="9821086" y="3714827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10" name="Connettore 2 209">
            <a:extLst>
              <a:ext uri="{FF2B5EF4-FFF2-40B4-BE49-F238E27FC236}">
                <a16:creationId xmlns:a16="http://schemas.microsoft.com/office/drawing/2014/main" id="{E588F1C3-15A7-FC62-E04D-882D45FB7696}"/>
              </a:ext>
            </a:extLst>
          </p:cNvPr>
          <p:cNvCxnSpPr>
            <a:cxnSpLocks/>
            <a:stCxn id="206" idx="3"/>
          </p:cNvCxnSpPr>
          <p:nvPr/>
        </p:nvCxnSpPr>
        <p:spPr>
          <a:xfrm>
            <a:off x="10218471" y="3205547"/>
            <a:ext cx="219060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2" name="Connettore 2 211">
            <a:extLst>
              <a:ext uri="{FF2B5EF4-FFF2-40B4-BE49-F238E27FC236}">
                <a16:creationId xmlns:a16="http://schemas.microsoft.com/office/drawing/2014/main" id="{D3686189-3F9D-983D-F97B-BD27795DA2CE}"/>
              </a:ext>
            </a:extLst>
          </p:cNvPr>
          <p:cNvCxnSpPr>
            <a:cxnSpLocks/>
          </p:cNvCxnSpPr>
          <p:nvPr/>
        </p:nvCxnSpPr>
        <p:spPr>
          <a:xfrm>
            <a:off x="9197670" y="3242915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3" name="Rettangolo 212">
            <a:extLst>
              <a:ext uri="{FF2B5EF4-FFF2-40B4-BE49-F238E27FC236}">
                <a16:creationId xmlns:a16="http://schemas.microsoft.com/office/drawing/2014/main" id="{A8A358B8-1888-740F-332B-71985B5CD489}"/>
              </a:ext>
            </a:extLst>
          </p:cNvPr>
          <p:cNvSpPr/>
          <p:nvPr/>
        </p:nvSpPr>
        <p:spPr>
          <a:xfrm rot="5400000">
            <a:off x="9691307" y="3085048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Upsample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221" name="CasellaDiTesto 220">
            <a:extLst>
              <a:ext uri="{FF2B5EF4-FFF2-40B4-BE49-F238E27FC236}">
                <a16:creationId xmlns:a16="http://schemas.microsoft.com/office/drawing/2014/main" id="{410A3808-09A1-97E6-F4C3-EC472AE75A97}"/>
              </a:ext>
            </a:extLst>
          </p:cNvPr>
          <p:cNvSpPr txBox="1"/>
          <p:nvPr/>
        </p:nvSpPr>
        <p:spPr>
          <a:xfrm>
            <a:off x="8118238" y="4073498"/>
            <a:ext cx="152671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24" name="Rettangolo 223">
            <a:extLst>
              <a:ext uri="{FF2B5EF4-FFF2-40B4-BE49-F238E27FC236}">
                <a16:creationId xmlns:a16="http://schemas.microsoft.com/office/drawing/2014/main" id="{E1B44ACB-2EE7-E852-35D8-56EE036BCE74}"/>
              </a:ext>
            </a:extLst>
          </p:cNvPr>
          <p:cNvSpPr/>
          <p:nvPr/>
        </p:nvSpPr>
        <p:spPr>
          <a:xfrm rot="5400000">
            <a:off x="10196932" y="3051611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26" name="Rettangolo 225">
            <a:extLst>
              <a:ext uri="{FF2B5EF4-FFF2-40B4-BE49-F238E27FC236}">
                <a16:creationId xmlns:a16="http://schemas.microsoft.com/office/drawing/2014/main" id="{3F176E2E-F90F-C963-CBEE-92D22B2B1440}"/>
              </a:ext>
            </a:extLst>
          </p:cNvPr>
          <p:cNvSpPr/>
          <p:nvPr/>
        </p:nvSpPr>
        <p:spPr>
          <a:xfrm rot="5400000">
            <a:off x="10645171" y="305508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27" name="Connettore 2 226">
            <a:extLst>
              <a:ext uri="{FF2B5EF4-FFF2-40B4-BE49-F238E27FC236}">
                <a16:creationId xmlns:a16="http://schemas.microsoft.com/office/drawing/2014/main" id="{D29CF29F-C21B-0628-EB99-339AD364CCB6}"/>
              </a:ext>
            </a:extLst>
          </p:cNvPr>
          <p:cNvCxnSpPr>
            <a:cxnSpLocks/>
            <a:endCxn id="224" idx="2"/>
          </p:cNvCxnSpPr>
          <p:nvPr/>
        </p:nvCxnSpPr>
        <p:spPr>
          <a:xfrm flipV="1">
            <a:off x="10828870" y="3168313"/>
            <a:ext cx="195261" cy="3723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9" name="Connettore 2 228">
            <a:extLst>
              <a:ext uri="{FF2B5EF4-FFF2-40B4-BE49-F238E27FC236}">
                <a16:creationId xmlns:a16="http://schemas.microsoft.com/office/drawing/2014/main" id="{BE2EDFB6-C1AE-B3FA-554B-3847584FA768}"/>
              </a:ext>
            </a:extLst>
          </p:cNvPr>
          <p:cNvCxnSpPr>
            <a:cxnSpLocks/>
            <a:stCxn id="224" idx="0"/>
            <a:endCxn id="226" idx="2"/>
          </p:cNvCxnSpPr>
          <p:nvPr/>
        </p:nvCxnSpPr>
        <p:spPr>
          <a:xfrm>
            <a:off x="11257533" y="3168313"/>
            <a:ext cx="214837" cy="34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224" idx="1"/>
          </p:cNvCxnSpPr>
          <p:nvPr/>
        </p:nvCxnSpPr>
        <p:spPr>
          <a:xfrm>
            <a:off x="11128174" y="1362180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6" name="Connettore 2 235">
            <a:extLst>
              <a:ext uri="{FF2B5EF4-FFF2-40B4-BE49-F238E27FC236}">
                <a16:creationId xmlns:a16="http://schemas.microsoft.com/office/drawing/2014/main" id="{1B82C16B-F0E4-85E9-DCFF-84398C2EA744}"/>
              </a:ext>
            </a:extLst>
          </p:cNvPr>
          <p:cNvCxnSpPr>
            <a:cxnSpLocks/>
          </p:cNvCxnSpPr>
          <p:nvPr/>
        </p:nvCxnSpPr>
        <p:spPr>
          <a:xfrm>
            <a:off x="11607157" y="1362179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7" name="Connettore 4 236">
            <a:extLst>
              <a:ext uri="{FF2B5EF4-FFF2-40B4-BE49-F238E27FC236}">
                <a16:creationId xmlns:a16="http://schemas.microsoft.com/office/drawing/2014/main" id="{2671BB42-BBD7-2B98-ECD7-8A20A8560616}"/>
              </a:ext>
            </a:extLst>
          </p:cNvPr>
          <p:cNvCxnSpPr>
            <a:cxnSpLocks/>
            <a:endCxn id="251" idx="1"/>
          </p:cNvCxnSpPr>
          <p:nvPr/>
        </p:nvCxnSpPr>
        <p:spPr>
          <a:xfrm rot="16200000" flipH="1">
            <a:off x="5337343" y="4440497"/>
            <a:ext cx="1081744" cy="60978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1" name="Rettangolo 250">
            <a:extLst>
              <a:ext uri="{FF2B5EF4-FFF2-40B4-BE49-F238E27FC236}">
                <a16:creationId xmlns:a16="http://schemas.microsoft.com/office/drawing/2014/main" id="{F12DBB60-BC72-D095-D9B6-A321052E17E3}"/>
              </a:ext>
            </a:extLst>
          </p:cNvPr>
          <p:cNvSpPr/>
          <p:nvPr/>
        </p:nvSpPr>
        <p:spPr>
          <a:xfrm>
            <a:off x="6183106" y="498184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2" name="Rettangolo 251">
            <a:extLst>
              <a:ext uri="{FF2B5EF4-FFF2-40B4-BE49-F238E27FC236}">
                <a16:creationId xmlns:a16="http://schemas.microsoft.com/office/drawing/2014/main" id="{04D9A84B-4E0C-39F4-FA33-D30E27F5B044}"/>
              </a:ext>
            </a:extLst>
          </p:cNvPr>
          <p:cNvSpPr/>
          <p:nvPr/>
        </p:nvSpPr>
        <p:spPr>
          <a:xfrm rot="5400000">
            <a:off x="6126596" y="503835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53" name="Rettangolo 252">
            <a:extLst>
              <a:ext uri="{FF2B5EF4-FFF2-40B4-BE49-F238E27FC236}">
                <a16:creationId xmlns:a16="http://schemas.microsoft.com/office/drawing/2014/main" id="{923692F7-78C7-0471-5A56-C0D859AE8DA9}"/>
              </a:ext>
            </a:extLst>
          </p:cNvPr>
          <p:cNvSpPr/>
          <p:nvPr/>
        </p:nvSpPr>
        <p:spPr>
          <a:xfrm rot="5400000">
            <a:off x="6252782" y="521223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54" name="Rettangolo 253">
            <a:extLst>
              <a:ext uri="{FF2B5EF4-FFF2-40B4-BE49-F238E27FC236}">
                <a16:creationId xmlns:a16="http://schemas.microsoft.com/office/drawing/2014/main" id="{C6C5BE8C-57A8-6306-1DEC-417B68CCECEE}"/>
              </a:ext>
            </a:extLst>
          </p:cNvPr>
          <p:cNvSpPr/>
          <p:nvPr/>
        </p:nvSpPr>
        <p:spPr>
          <a:xfrm rot="5400000">
            <a:off x="6413605" y="542067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62" name="Connettore 4 261">
            <a:extLst>
              <a:ext uri="{FF2B5EF4-FFF2-40B4-BE49-F238E27FC236}">
                <a16:creationId xmlns:a16="http://schemas.microsoft.com/office/drawing/2014/main" id="{9F10690C-33E0-2A59-B8E1-FBDF6B1A8FCA}"/>
              </a:ext>
            </a:extLst>
          </p:cNvPr>
          <p:cNvCxnSpPr>
            <a:cxnSpLocks/>
            <a:endCxn id="224" idx="3"/>
          </p:cNvCxnSpPr>
          <p:nvPr/>
        </p:nvCxnSpPr>
        <p:spPr>
          <a:xfrm flipV="1">
            <a:off x="6587094" y="4112212"/>
            <a:ext cx="4553738" cy="116999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7" name="Connettore 4 266">
            <a:extLst>
              <a:ext uri="{FF2B5EF4-FFF2-40B4-BE49-F238E27FC236}">
                <a16:creationId xmlns:a16="http://schemas.microsoft.com/office/drawing/2014/main" id="{6A6326BF-F5C0-57CF-B66D-780509772285}"/>
              </a:ext>
            </a:extLst>
          </p:cNvPr>
          <p:cNvCxnSpPr>
            <a:cxnSpLocks/>
            <a:endCxn id="226" idx="3"/>
          </p:cNvCxnSpPr>
          <p:nvPr/>
        </p:nvCxnSpPr>
        <p:spPr>
          <a:xfrm flipV="1">
            <a:off x="5186798" y="4115685"/>
            <a:ext cx="6402273" cy="229975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0" name="Rettangolo 269">
            <a:extLst>
              <a:ext uri="{FF2B5EF4-FFF2-40B4-BE49-F238E27FC236}">
                <a16:creationId xmlns:a16="http://schemas.microsoft.com/office/drawing/2014/main" id="{E915A68D-D2CE-7DDC-C41D-BE9552DC47D7}"/>
              </a:ext>
            </a:extLst>
          </p:cNvPr>
          <p:cNvSpPr/>
          <p:nvPr/>
        </p:nvSpPr>
        <p:spPr>
          <a:xfrm rot="5400000">
            <a:off x="11566218" y="3079590"/>
            <a:ext cx="881869" cy="1730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74" name="Connettore 2 273">
            <a:extLst>
              <a:ext uri="{FF2B5EF4-FFF2-40B4-BE49-F238E27FC236}">
                <a16:creationId xmlns:a16="http://schemas.microsoft.com/office/drawing/2014/main" id="{057AFB57-BC41-43AD-A8C3-574F0B45C0E7}"/>
              </a:ext>
            </a:extLst>
          </p:cNvPr>
          <p:cNvCxnSpPr>
            <a:cxnSpLocks/>
          </p:cNvCxnSpPr>
          <p:nvPr/>
        </p:nvCxnSpPr>
        <p:spPr>
          <a:xfrm flipV="1">
            <a:off x="11716955" y="3156171"/>
            <a:ext cx="203653" cy="221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D01F2C00-49AA-ED77-D6FE-FF59AB4A2778}"/>
              </a:ext>
            </a:extLst>
          </p:cNvPr>
          <p:cNvSpPr/>
          <p:nvPr/>
        </p:nvSpPr>
        <p:spPr>
          <a:xfrm>
            <a:off x="1706124" y="2071002"/>
            <a:ext cx="3309199" cy="237456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398614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  <a:endCxn id="30" idx="2"/>
          </p:cNvCxnSpPr>
          <p:nvPr/>
        </p:nvCxnSpPr>
        <p:spPr>
          <a:xfrm>
            <a:off x="603004" y="3238097"/>
            <a:ext cx="414154" cy="2362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ttangolo 31">
            <a:extLst>
              <a:ext uri="{FF2B5EF4-FFF2-40B4-BE49-F238E27FC236}">
                <a16:creationId xmlns:a16="http://schemas.microsoft.com/office/drawing/2014/main" id="{4A9DEA08-8E07-4F7E-2128-4BF676E97639}"/>
              </a:ext>
            </a:extLst>
          </p:cNvPr>
          <p:cNvSpPr/>
          <p:nvPr/>
        </p:nvSpPr>
        <p:spPr>
          <a:xfrm>
            <a:off x="1818941" y="215974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B2FCB3A5-77BD-FA44-61AB-6D6A39DFC20F}"/>
              </a:ext>
            </a:extLst>
          </p:cNvPr>
          <p:cNvSpPr/>
          <p:nvPr/>
        </p:nvSpPr>
        <p:spPr>
          <a:xfrm rot="5400000">
            <a:off x="1605482" y="237319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A46F199E-BB24-029D-086A-590639149CEB}"/>
              </a:ext>
            </a:extLst>
          </p:cNvPr>
          <p:cNvSpPr/>
          <p:nvPr/>
        </p:nvSpPr>
        <p:spPr>
          <a:xfrm rot="5400000">
            <a:off x="1868191" y="298604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D9514D68-B797-8D7E-AC15-6BABA4D60908}"/>
              </a:ext>
            </a:extLst>
          </p:cNvPr>
          <p:cNvSpPr/>
          <p:nvPr/>
        </p:nvSpPr>
        <p:spPr>
          <a:xfrm rot="5400000">
            <a:off x="2214131" y="358403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320D5DE2-014E-E7BB-B00D-05434708D234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806B8F-5449-09BE-DA82-2BD80A4AAC40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0390E3-D428-78E3-0C9C-934C838FD7D6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0164F5-9730-F058-C4F0-A0B9C572C9B5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320681-DF1A-6AC0-30B5-D70E7F5093A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AC9600-8005-3601-EA1B-2B8C6E9A4A7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94ECCB4-8599-5752-7CE2-7EEB528F122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stCxn id="41" idx="3"/>
            <a:endCxn id="62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847CD3E-CED8-0212-3A79-46506FB7A116}"/>
              </a:ext>
            </a:extLst>
          </p:cNvPr>
          <p:cNvCxnSpPr>
            <a:cxnSpLocks/>
            <a:stCxn id="32" idx="3"/>
            <a:endCxn id="62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4CB93277-A13F-8FEA-F021-164DCEF2C3FF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3101256" y="2708072"/>
            <a:ext cx="328771" cy="32902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Rettangolo 47">
            <a:extLst>
              <a:ext uri="{FF2B5EF4-FFF2-40B4-BE49-F238E27FC236}">
                <a16:creationId xmlns:a16="http://schemas.microsoft.com/office/drawing/2014/main" id="{6341230F-C8B3-5562-EB07-38B128E58C1A}"/>
              </a:ext>
            </a:extLst>
          </p:cNvPr>
          <p:cNvSpPr/>
          <p:nvPr/>
        </p:nvSpPr>
        <p:spPr>
          <a:xfrm rot="5400000">
            <a:off x="3848616" y="2900450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Downsample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9F5DB39-AC34-CFF1-1008-5E3B453E28BD}"/>
              </a:ext>
            </a:extLst>
          </p:cNvPr>
          <p:cNvSpPr txBox="1"/>
          <p:nvPr/>
        </p:nvSpPr>
        <p:spPr>
          <a:xfrm>
            <a:off x="2602303" y="4016938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7250BDC4-CE68-FA76-D2F6-4724880B7BA8}"/>
              </a:ext>
            </a:extLst>
          </p:cNvPr>
          <p:cNvSpPr/>
          <p:nvPr/>
        </p:nvSpPr>
        <p:spPr>
          <a:xfrm>
            <a:off x="3440185" y="2152878"/>
            <a:ext cx="792575" cy="18285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B90BBAA3-838B-3055-5C2A-660A4CA0843B}"/>
              </a:ext>
            </a:extLst>
          </p:cNvPr>
          <p:cNvSpPr/>
          <p:nvPr/>
        </p:nvSpPr>
        <p:spPr>
          <a:xfrm rot="5400000">
            <a:off x="3226726" y="236633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1CE281C2-BCD6-9E02-3359-4B617C2A6A29}"/>
              </a:ext>
            </a:extLst>
          </p:cNvPr>
          <p:cNvSpPr/>
          <p:nvPr/>
        </p:nvSpPr>
        <p:spPr>
          <a:xfrm rot="5400000">
            <a:off x="3489435" y="297918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E7A3E086-12F5-E2B5-9753-D66F2B7A8028}"/>
              </a:ext>
            </a:extLst>
          </p:cNvPr>
          <p:cNvSpPr/>
          <p:nvPr/>
        </p:nvSpPr>
        <p:spPr>
          <a:xfrm rot="5400000">
            <a:off x="3835375" y="35771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1E6A5631-3E87-D38C-3D07-8B25FE6DB594}"/>
              </a:ext>
            </a:extLst>
          </p:cNvPr>
          <p:cNvCxnSpPr>
            <a:cxnSpLocks/>
            <a:stCxn id="54" idx="3"/>
            <a:endCxn id="48" idx="2"/>
          </p:cNvCxnSpPr>
          <p:nvPr/>
        </p:nvCxnSpPr>
        <p:spPr>
          <a:xfrm flipV="1">
            <a:off x="4232760" y="3053499"/>
            <a:ext cx="356567" cy="1364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OR 61">
            <a:extLst>
              <a:ext uri="{FF2B5EF4-FFF2-40B4-BE49-F238E27FC236}">
                <a16:creationId xmlns:a16="http://schemas.microsoft.com/office/drawing/2014/main" id="{90B03B8D-373F-C43C-30D9-DE180108DC5F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5" name="Connettore 4 64">
            <a:extLst>
              <a:ext uri="{FF2B5EF4-FFF2-40B4-BE49-F238E27FC236}">
                <a16:creationId xmlns:a16="http://schemas.microsoft.com/office/drawing/2014/main" id="{19B8A329-6C95-9BAE-A2A8-9FA99661622A}"/>
              </a:ext>
            </a:extLst>
          </p:cNvPr>
          <p:cNvCxnSpPr>
            <a:cxnSpLocks/>
          </p:cNvCxnSpPr>
          <p:nvPr/>
        </p:nvCxnSpPr>
        <p:spPr>
          <a:xfrm rot="16200000" flipH="1">
            <a:off x="3087115" y="4716254"/>
            <a:ext cx="1967616" cy="143075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6" name="Immagine 65">
            <a:extLst>
              <a:ext uri="{FF2B5EF4-FFF2-40B4-BE49-F238E27FC236}">
                <a16:creationId xmlns:a16="http://schemas.microsoft.com/office/drawing/2014/main" id="{D359820B-5970-ACC9-D4D9-24393F7DC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4" y="1510599"/>
            <a:ext cx="584200" cy="596900"/>
          </a:xfrm>
          <a:prstGeom prst="rect">
            <a:avLst/>
          </a:prstGeom>
        </p:spPr>
      </p:pic>
      <p:sp>
        <p:nvSpPr>
          <p:cNvPr id="67" name="Rettangolo 66">
            <a:extLst>
              <a:ext uri="{FF2B5EF4-FFF2-40B4-BE49-F238E27FC236}">
                <a16:creationId xmlns:a16="http://schemas.microsoft.com/office/drawing/2014/main" id="{1F01C0E8-57DD-BB4F-8117-4E135810AD19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40EEB9E2-0C73-8D15-BF48-507D04EC671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603004" y="1702713"/>
            <a:ext cx="356066" cy="11802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stCxn id="30" idx="0"/>
            <a:endCxn id="29" idx="1"/>
          </p:cNvCxnSpPr>
          <p:nvPr/>
        </p:nvCxnSpPr>
        <p:spPr>
          <a:xfrm flipV="1">
            <a:off x="1323256" y="3258285"/>
            <a:ext cx="382868" cy="343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09A76F9-C34B-00BE-DB85-76E2C8E54859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 flipH="1">
            <a:off x="1032986" y="1936714"/>
            <a:ext cx="365703" cy="2637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Immagine 72">
            <a:extLst>
              <a:ext uri="{FF2B5EF4-FFF2-40B4-BE49-F238E27FC236}">
                <a16:creationId xmlns:a16="http://schemas.microsoft.com/office/drawing/2014/main" id="{E75DF447-548E-FC4E-867B-C090FF41D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  <p:sp>
        <p:nvSpPr>
          <p:cNvPr id="74" name="Rettangolo 73">
            <a:extLst>
              <a:ext uri="{FF2B5EF4-FFF2-40B4-BE49-F238E27FC236}">
                <a16:creationId xmlns:a16="http://schemas.microsoft.com/office/drawing/2014/main" id="{F6A15F35-25C9-44B2-921D-0DD7A530CEFB}"/>
              </a:ext>
            </a:extLst>
          </p:cNvPr>
          <p:cNvSpPr/>
          <p:nvPr/>
        </p:nvSpPr>
        <p:spPr>
          <a:xfrm>
            <a:off x="446432" y="2200455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sp>
        <p:nvSpPr>
          <p:cNvPr id="127" name="Rettangolo 126">
            <a:extLst>
              <a:ext uri="{FF2B5EF4-FFF2-40B4-BE49-F238E27FC236}">
                <a16:creationId xmlns:a16="http://schemas.microsoft.com/office/drawing/2014/main" id="{A9320E78-E7D1-8E78-DD9E-636A1C072548}"/>
              </a:ext>
            </a:extLst>
          </p:cNvPr>
          <p:cNvSpPr/>
          <p:nvPr/>
        </p:nvSpPr>
        <p:spPr>
          <a:xfrm>
            <a:off x="4786301" y="611102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8" name="Rettangolo 127">
            <a:extLst>
              <a:ext uri="{FF2B5EF4-FFF2-40B4-BE49-F238E27FC236}">
                <a16:creationId xmlns:a16="http://schemas.microsoft.com/office/drawing/2014/main" id="{3CA4848E-66A6-7074-3E41-11D9C344D382}"/>
              </a:ext>
            </a:extLst>
          </p:cNvPr>
          <p:cNvSpPr/>
          <p:nvPr/>
        </p:nvSpPr>
        <p:spPr>
          <a:xfrm rot="5400000">
            <a:off x="4729791" y="616753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29" name="Rettangolo 128">
            <a:extLst>
              <a:ext uri="{FF2B5EF4-FFF2-40B4-BE49-F238E27FC236}">
                <a16:creationId xmlns:a16="http://schemas.microsoft.com/office/drawing/2014/main" id="{1053C4BE-0DD2-9250-D6B5-82AA78AB1B77}"/>
              </a:ext>
            </a:extLst>
          </p:cNvPr>
          <p:cNvSpPr/>
          <p:nvPr/>
        </p:nvSpPr>
        <p:spPr>
          <a:xfrm rot="5400000">
            <a:off x="4855977" y="634141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AB1D9E65-C384-5EAA-1A0D-AB4C7C160FEB}"/>
              </a:ext>
            </a:extLst>
          </p:cNvPr>
          <p:cNvSpPr/>
          <p:nvPr/>
        </p:nvSpPr>
        <p:spPr>
          <a:xfrm rot="5400000">
            <a:off x="5016800" y="654985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" name="Connettore 2 1">
            <a:extLst>
              <a:ext uri="{FF2B5EF4-FFF2-40B4-BE49-F238E27FC236}">
                <a16:creationId xmlns:a16="http://schemas.microsoft.com/office/drawing/2014/main" id="{0C6EAC2F-F29F-5E02-2BDA-CD6295DF3038}"/>
              </a:ext>
            </a:extLst>
          </p:cNvPr>
          <p:cNvCxnSpPr>
            <a:cxnSpLocks/>
            <a:stCxn id="74" idx="2"/>
            <a:endCxn id="6" idx="0"/>
          </p:cNvCxnSpPr>
          <p:nvPr/>
        </p:nvCxnSpPr>
        <p:spPr>
          <a:xfrm flipH="1">
            <a:off x="351937" y="2356077"/>
            <a:ext cx="681049" cy="1439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ttangolo 5">
            <a:extLst>
              <a:ext uri="{FF2B5EF4-FFF2-40B4-BE49-F238E27FC236}">
                <a16:creationId xmlns:a16="http://schemas.microsoft.com/office/drawing/2014/main" id="{C757137D-7654-E72F-CC4E-C936CA6225DC}"/>
              </a:ext>
            </a:extLst>
          </p:cNvPr>
          <p:cNvSpPr/>
          <p:nvPr/>
        </p:nvSpPr>
        <p:spPr>
          <a:xfrm rot="2206751">
            <a:off x="-213661" y="2471814"/>
            <a:ext cx="961359" cy="2836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56F66D57-59E8-0A50-A3AD-C2732537675C}"/>
              </a:ext>
            </a:extLst>
          </p:cNvPr>
          <p:cNvCxnSpPr>
            <a:cxnSpLocks/>
            <a:stCxn id="6" idx="2"/>
            <a:endCxn id="73" idx="0"/>
          </p:cNvCxnSpPr>
          <p:nvPr/>
        </p:nvCxnSpPr>
        <p:spPr>
          <a:xfrm>
            <a:off x="182101" y="2727241"/>
            <a:ext cx="120385" cy="23602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Connettore 4 2">
            <a:extLst>
              <a:ext uri="{FF2B5EF4-FFF2-40B4-BE49-F238E27FC236}">
                <a16:creationId xmlns:a16="http://schemas.microsoft.com/office/drawing/2014/main" id="{B6D79A34-F146-5984-4E93-0C0DE6EA8178}"/>
              </a:ext>
            </a:extLst>
          </p:cNvPr>
          <p:cNvCxnSpPr>
            <a:cxnSpLocks/>
            <a:stCxn id="30" idx="3"/>
          </p:cNvCxnSpPr>
          <p:nvPr/>
        </p:nvCxnSpPr>
        <p:spPr>
          <a:xfrm rot="5400000" flipH="1" flipV="1">
            <a:off x="1475089" y="2497618"/>
            <a:ext cx="1230811" cy="1840577"/>
          </a:xfrm>
          <a:prstGeom prst="bentConnector4">
            <a:avLst>
              <a:gd name="adj1" fmla="val -92866"/>
              <a:gd name="adj2" fmla="val 9975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ttangolo 20">
            <a:extLst>
              <a:ext uri="{FF2B5EF4-FFF2-40B4-BE49-F238E27FC236}">
                <a16:creationId xmlns:a16="http://schemas.microsoft.com/office/drawing/2014/main" id="{4D4E6D9E-E8BE-9405-48F2-58F1FE978F89}"/>
              </a:ext>
            </a:extLst>
          </p:cNvPr>
          <p:cNvSpPr/>
          <p:nvPr/>
        </p:nvSpPr>
        <p:spPr>
          <a:xfrm>
            <a:off x="1679835" y="5102698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</p:spTree>
    <p:extLst>
      <p:ext uri="{BB962C8B-B14F-4D97-AF65-F5344CB8AC3E}">
        <p14:creationId xmlns:p14="http://schemas.microsoft.com/office/powerpoint/2010/main" val="2320230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UNet</a:t>
            </a:r>
            <a:r>
              <a:rPr lang="it-IT" dirty="0"/>
              <a:t> for super-</a:t>
            </a:r>
            <a:r>
              <a:rPr lang="it-IT" dirty="0" err="1"/>
              <a:t>resolution</a:t>
            </a:r>
            <a:r>
              <a:rPr lang="it-IT" dirty="0"/>
              <a:t> 2</a:t>
            </a:r>
            <a:br>
              <a:rPr lang="it-IT" dirty="0"/>
            </a:br>
            <a:r>
              <a:rPr lang="it-IT" dirty="0"/>
              <a:t>(</a:t>
            </a:r>
            <a:r>
              <a:rPr lang="it-IT" dirty="0" err="1"/>
              <a:t>Attention</a:t>
            </a:r>
            <a:r>
              <a:rPr lang="it-IT" dirty="0"/>
              <a:t> </a:t>
            </a:r>
            <a:r>
              <a:rPr lang="it-IT" dirty="0" err="1"/>
              <a:t>Unet</a:t>
            </a:r>
            <a:r>
              <a:rPr lang="it-IT"/>
              <a:t>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92921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Rettangolo 244">
            <a:extLst>
              <a:ext uri="{FF2B5EF4-FFF2-40B4-BE49-F238E27FC236}">
                <a16:creationId xmlns:a16="http://schemas.microsoft.com/office/drawing/2014/main" id="{BDD3CC7E-776D-B4F3-25CE-4673B281A632}"/>
              </a:ext>
            </a:extLst>
          </p:cNvPr>
          <p:cNvSpPr/>
          <p:nvPr/>
        </p:nvSpPr>
        <p:spPr>
          <a:xfrm>
            <a:off x="7362733" y="1758975"/>
            <a:ext cx="2299117" cy="27017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stCxn id="101" idx="0"/>
            <a:endCxn id="98" idx="2"/>
          </p:cNvCxnSpPr>
          <p:nvPr/>
        </p:nvCxnSpPr>
        <p:spPr>
          <a:xfrm>
            <a:off x="4798486" y="3064639"/>
            <a:ext cx="147904" cy="1457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6711471" y="1338980"/>
            <a:ext cx="125981" cy="104121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5795704" y="1359974"/>
            <a:ext cx="73505" cy="10432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4981617" y="1362299"/>
            <a:ext cx="82078" cy="10059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D01F2C00-49AA-ED77-D6FE-FF59AB4A2778}"/>
              </a:ext>
            </a:extLst>
          </p:cNvPr>
          <p:cNvSpPr/>
          <p:nvPr/>
        </p:nvSpPr>
        <p:spPr>
          <a:xfrm>
            <a:off x="1706124" y="2071002"/>
            <a:ext cx="2706309" cy="233346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185558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</p:cNvCxnSpPr>
          <p:nvPr/>
        </p:nvCxnSpPr>
        <p:spPr>
          <a:xfrm>
            <a:off x="603004" y="3238097"/>
            <a:ext cx="213036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ttangolo 31">
            <a:extLst>
              <a:ext uri="{FF2B5EF4-FFF2-40B4-BE49-F238E27FC236}">
                <a16:creationId xmlns:a16="http://schemas.microsoft.com/office/drawing/2014/main" id="{4A9DEA08-8E07-4F7E-2128-4BF676E97639}"/>
              </a:ext>
            </a:extLst>
          </p:cNvPr>
          <p:cNvSpPr/>
          <p:nvPr/>
        </p:nvSpPr>
        <p:spPr>
          <a:xfrm>
            <a:off x="1818941" y="215974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B2FCB3A5-77BD-FA44-61AB-6D6A39DFC20F}"/>
              </a:ext>
            </a:extLst>
          </p:cNvPr>
          <p:cNvSpPr/>
          <p:nvPr/>
        </p:nvSpPr>
        <p:spPr>
          <a:xfrm rot="5400000">
            <a:off x="1605482" y="237319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A46F199E-BB24-029D-086A-590639149CEB}"/>
              </a:ext>
            </a:extLst>
          </p:cNvPr>
          <p:cNvSpPr/>
          <p:nvPr/>
        </p:nvSpPr>
        <p:spPr>
          <a:xfrm rot="5400000">
            <a:off x="1868191" y="298604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D9514D68-B797-8D7E-AC15-6BABA4D60908}"/>
              </a:ext>
            </a:extLst>
          </p:cNvPr>
          <p:cNvSpPr/>
          <p:nvPr/>
        </p:nvSpPr>
        <p:spPr>
          <a:xfrm rot="5400000">
            <a:off x="2214131" y="358403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320D5DE2-014E-E7BB-B00D-05434708D234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9AD9D1B4-478E-1017-C894-26152C6A260A}"/>
              </a:ext>
            </a:extLst>
          </p:cNvPr>
          <p:cNvCxnSpPr>
            <a:cxnSpLocks/>
          </p:cNvCxnSpPr>
          <p:nvPr/>
        </p:nvCxnSpPr>
        <p:spPr>
          <a:xfrm>
            <a:off x="1326868" y="3222335"/>
            <a:ext cx="368913" cy="787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806B8F-5449-09BE-DA82-2BD80A4AAC40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0390E3-D428-78E3-0C9C-934C838FD7D6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0164F5-9730-F058-C4F0-A0B9C572C9B5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320681-DF1A-6AC0-30B5-D70E7F5093A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AC9600-8005-3601-EA1B-2B8C6E9A4A7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94ECCB4-8599-5752-7CE2-7EEB528F122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stCxn id="41" idx="3"/>
            <a:endCxn id="62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847CD3E-CED8-0212-3A79-46506FB7A116}"/>
              </a:ext>
            </a:extLst>
          </p:cNvPr>
          <p:cNvCxnSpPr>
            <a:cxnSpLocks/>
            <a:stCxn id="32" idx="3"/>
            <a:endCxn id="62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4CB93277-A13F-8FEA-F021-164DCEF2C3FF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3101256" y="2708072"/>
            <a:ext cx="328771" cy="32902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9F5DB39-AC34-CFF1-1008-5E3B453E28BD}"/>
              </a:ext>
            </a:extLst>
          </p:cNvPr>
          <p:cNvSpPr txBox="1"/>
          <p:nvPr/>
        </p:nvSpPr>
        <p:spPr>
          <a:xfrm>
            <a:off x="2602303" y="4016938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7250BDC4-CE68-FA76-D2F6-4724880B7BA8}"/>
              </a:ext>
            </a:extLst>
          </p:cNvPr>
          <p:cNvSpPr/>
          <p:nvPr/>
        </p:nvSpPr>
        <p:spPr>
          <a:xfrm>
            <a:off x="3440185" y="2152878"/>
            <a:ext cx="792575" cy="18285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B90BBAA3-838B-3055-5C2A-660A4CA0843B}"/>
              </a:ext>
            </a:extLst>
          </p:cNvPr>
          <p:cNvSpPr/>
          <p:nvPr/>
        </p:nvSpPr>
        <p:spPr>
          <a:xfrm rot="5400000">
            <a:off x="3226726" y="236633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1CE281C2-BCD6-9E02-3359-4B617C2A6A29}"/>
              </a:ext>
            </a:extLst>
          </p:cNvPr>
          <p:cNvSpPr/>
          <p:nvPr/>
        </p:nvSpPr>
        <p:spPr>
          <a:xfrm rot="5400000">
            <a:off x="3489435" y="297918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E7A3E086-12F5-E2B5-9753-D66F2B7A8028}"/>
              </a:ext>
            </a:extLst>
          </p:cNvPr>
          <p:cNvSpPr/>
          <p:nvPr/>
        </p:nvSpPr>
        <p:spPr>
          <a:xfrm rot="5400000">
            <a:off x="3835375" y="35771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1E6A5631-3E87-D38C-3D07-8B25FE6DB594}"/>
              </a:ext>
            </a:extLst>
          </p:cNvPr>
          <p:cNvCxnSpPr>
            <a:cxnSpLocks/>
            <a:stCxn id="29" idx="3"/>
            <a:endCxn id="101" idx="2"/>
          </p:cNvCxnSpPr>
          <p:nvPr/>
        </p:nvCxnSpPr>
        <p:spPr>
          <a:xfrm flipV="1">
            <a:off x="4412433" y="3064639"/>
            <a:ext cx="144966" cy="17309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OR 61">
            <a:extLst>
              <a:ext uri="{FF2B5EF4-FFF2-40B4-BE49-F238E27FC236}">
                <a16:creationId xmlns:a16="http://schemas.microsoft.com/office/drawing/2014/main" id="{90B03B8D-373F-C43C-30D9-DE180108DC5F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6" name="Immagine 65">
            <a:extLst>
              <a:ext uri="{FF2B5EF4-FFF2-40B4-BE49-F238E27FC236}">
                <a16:creationId xmlns:a16="http://schemas.microsoft.com/office/drawing/2014/main" id="{D359820B-5970-ACC9-D4D9-24393F7DC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4" y="1510599"/>
            <a:ext cx="584200" cy="596900"/>
          </a:xfrm>
          <a:prstGeom prst="rect">
            <a:avLst/>
          </a:prstGeom>
        </p:spPr>
      </p:pic>
      <p:sp>
        <p:nvSpPr>
          <p:cNvPr id="67" name="Rettangolo 66">
            <a:extLst>
              <a:ext uri="{FF2B5EF4-FFF2-40B4-BE49-F238E27FC236}">
                <a16:creationId xmlns:a16="http://schemas.microsoft.com/office/drawing/2014/main" id="{1F01C0E8-57DD-BB4F-8117-4E135810AD19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40EEB9E2-0C73-8D15-BF48-507D04EC671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603004" y="1702713"/>
            <a:ext cx="356066" cy="11802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OR 68">
            <a:extLst>
              <a:ext uri="{FF2B5EF4-FFF2-40B4-BE49-F238E27FC236}">
                <a16:creationId xmlns:a16="http://schemas.microsoft.com/office/drawing/2014/main" id="{F54BB4BA-D89C-5E15-D03C-876321873DE6}"/>
              </a:ext>
            </a:extLst>
          </p:cNvPr>
          <p:cNvSpPr/>
          <p:nvPr/>
        </p:nvSpPr>
        <p:spPr>
          <a:xfrm>
            <a:off x="1178217" y="316557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endCxn id="69" idx="4"/>
          </p:cNvCxnSpPr>
          <p:nvPr/>
        </p:nvCxnSpPr>
        <p:spPr>
          <a:xfrm flipV="1">
            <a:off x="1110200" y="3354432"/>
            <a:ext cx="158485" cy="1383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09A76F9-C34B-00BE-DB85-76E2C8E54859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 flipH="1">
            <a:off x="1032986" y="1936714"/>
            <a:ext cx="365703" cy="2637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Immagine 72">
            <a:extLst>
              <a:ext uri="{FF2B5EF4-FFF2-40B4-BE49-F238E27FC236}">
                <a16:creationId xmlns:a16="http://schemas.microsoft.com/office/drawing/2014/main" id="{E75DF447-548E-FC4E-867B-C090FF41D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  <p:sp>
        <p:nvSpPr>
          <p:cNvPr id="74" name="Rettangolo 73">
            <a:extLst>
              <a:ext uri="{FF2B5EF4-FFF2-40B4-BE49-F238E27FC236}">
                <a16:creationId xmlns:a16="http://schemas.microsoft.com/office/drawing/2014/main" id="{F6A15F35-25C9-44B2-921D-0DD7A530CEFB}"/>
              </a:ext>
            </a:extLst>
          </p:cNvPr>
          <p:cNvSpPr/>
          <p:nvPr/>
        </p:nvSpPr>
        <p:spPr>
          <a:xfrm>
            <a:off x="446432" y="2200455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30A6559E-2918-9387-A657-02447C268E8D}"/>
              </a:ext>
            </a:extLst>
          </p:cNvPr>
          <p:cNvCxnSpPr>
            <a:cxnSpLocks/>
            <a:stCxn id="4" idx="2"/>
            <a:endCxn id="69" idx="0"/>
          </p:cNvCxnSpPr>
          <p:nvPr/>
        </p:nvCxnSpPr>
        <p:spPr>
          <a:xfrm>
            <a:off x="1215837" y="2467315"/>
            <a:ext cx="52848" cy="6982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938C14FB-43CB-B6F2-53A0-57E162CF1ED6}"/>
              </a:ext>
            </a:extLst>
          </p:cNvPr>
          <p:cNvSpPr/>
          <p:nvPr/>
        </p:nvSpPr>
        <p:spPr>
          <a:xfrm>
            <a:off x="805178" y="2318806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F359FB94-553B-D29C-9567-EEC73A54C7FA}"/>
              </a:ext>
            </a:extLst>
          </p:cNvPr>
          <p:cNvCxnSpPr>
            <a:cxnSpLocks/>
            <a:stCxn id="98" idx="0"/>
            <a:endCxn id="102" idx="2"/>
          </p:cNvCxnSpPr>
          <p:nvPr/>
        </p:nvCxnSpPr>
        <p:spPr>
          <a:xfrm flipV="1">
            <a:off x="5181000" y="3122333"/>
            <a:ext cx="178125" cy="8806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00638BF2-314F-DD26-400A-AA7D7D1D1CAB}"/>
              </a:ext>
            </a:extLst>
          </p:cNvPr>
          <p:cNvSpPr/>
          <p:nvPr/>
        </p:nvSpPr>
        <p:spPr>
          <a:xfrm rot="5400000">
            <a:off x="5673131" y="293300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133" name="Connettore 2 132">
            <a:extLst>
              <a:ext uri="{FF2B5EF4-FFF2-40B4-BE49-F238E27FC236}">
                <a16:creationId xmlns:a16="http://schemas.microsoft.com/office/drawing/2014/main" id="{AB57261E-45B6-F426-7C55-D275D70D9094}"/>
              </a:ext>
            </a:extLst>
          </p:cNvPr>
          <p:cNvCxnSpPr>
            <a:cxnSpLocks/>
            <a:stCxn id="102" idx="0"/>
            <a:endCxn id="97" idx="2"/>
          </p:cNvCxnSpPr>
          <p:nvPr/>
        </p:nvCxnSpPr>
        <p:spPr>
          <a:xfrm>
            <a:off x="5600212" y="3122333"/>
            <a:ext cx="151692" cy="12306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Connettore 2 135">
            <a:extLst>
              <a:ext uri="{FF2B5EF4-FFF2-40B4-BE49-F238E27FC236}">
                <a16:creationId xmlns:a16="http://schemas.microsoft.com/office/drawing/2014/main" id="{57B7A365-30A7-9013-970D-DB9BF11829DA}"/>
              </a:ext>
            </a:extLst>
          </p:cNvPr>
          <p:cNvCxnSpPr>
            <a:cxnSpLocks/>
            <a:stCxn id="97" idx="0"/>
            <a:endCxn id="130" idx="2"/>
          </p:cNvCxnSpPr>
          <p:nvPr/>
        </p:nvCxnSpPr>
        <p:spPr>
          <a:xfrm flipV="1">
            <a:off x="5986514" y="3053553"/>
            <a:ext cx="173961" cy="1918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Connettore 2 144">
            <a:extLst>
              <a:ext uri="{FF2B5EF4-FFF2-40B4-BE49-F238E27FC236}">
                <a16:creationId xmlns:a16="http://schemas.microsoft.com/office/drawing/2014/main" id="{A100344A-41FD-CF85-8277-84BF53C143FA}"/>
              </a:ext>
            </a:extLst>
          </p:cNvPr>
          <p:cNvCxnSpPr>
            <a:cxnSpLocks/>
            <a:stCxn id="130" idx="0"/>
          </p:cNvCxnSpPr>
          <p:nvPr/>
        </p:nvCxnSpPr>
        <p:spPr>
          <a:xfrm>
            <a:off x="6401562" y="3053553"/>
            <a:ext cx="192604" cy="16878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Rettangolo 152">
            <a:extLst>
              <a:ext uri="{FF2B5EF4-FFF2-40B4-BE49-F238E27FC236}">
                <a16:creationId xmlns:a16="http://schemas.microsoft.com/office/drawing/2014/main" id="{868A5101-E7B6-C780-8497-C41AF5A22EA3}"/>
              </a:ext>
            </a:extLst>
          </p:cNvPr>
          <p:cNvSpPr/>
          <p:nvPr/>
        </p:nvSpPr>
        <p:spPr>
          <a:xfrm>
            <a:off x="7517278" y="2295387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4" name="Rettangolo 153">
            <a:extLst>
              <a:ext uri="{FF2B5EF4-FFF2-40B4-BE49-F238E27FC236}">
                <a16:creationId xmlns:a16="http://schemas.microsoft.com/office/drawing/2014/main" id="{3DEEB300-FF2F-E474-21B0-A7D982FA30EC}"/>
              </a:ext>
            </a:extLst>
          </p:cNvPr>
          <p:cNvSpPr/>
          <p:nvPr/>
        </p:nvSpPr>
        <p:spPr>
          <a:xfrm rot="5400000">
            <a:off x="7303821" y="2519628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55" name="Rettangolo 154">
            <a:extLst>
              <a:ext uri="{FF2B5EF4-FFF2-40B4-BE49-F238E27FC236}">
                <a16:creationId xmlns:a16="http://schemas.microsoft.com/office/drawing/2014/main" id="{C6C8CF40-8817-5538-8636-95FA7F5AC909}"/>
              </a:ext>
            </a:extLst>
          </p:cNvPr>
          <p:cNvSpPr/>
          <p:nvPr/>
        </p:nvSpPr>
        <p:spPr>
          <a:xfrm rot="5400000">
            <a:off x="7566530" y="3132479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56" name="Rettangolo 155">
            <a:extLst>
              <a:ext uri="{FF2B5EF4-FFF2-40B4-BE49-F238E27FC236}">
                <a16:creationId xmlns:a16="http://schemas.microsoft.com/office/drawing/2014/main" id="{81C9ED10-3184-BF31-14AF-E451B9BB752F}"/>
              </a:ext>
            </a:extLst>
          </p:cNvPr>
          <p:cNvSpPr/>
          <p:nvPr/>
        </p:nvSpPr>
        <p:spPr>
          <a:xfrm rot="5400000">
            <a:off x="7912470" y="3730462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57" name="Connettore 2 156">
            <a:extLst>
              <a:ext uri="{FF2B5EF4-FFF2-40B4-BE49-F238E27FC236}">
                <a16:creationId xmlns:a16="http://schemas.microsoft.com/office/drawing/2014/main" id="{2AB14283-9128-DAD3-15C2-96F2F5138F63}"/>
              </a:ext>
            </a:extLst>
          </p:cNvPr>
          <p:cNvCxnSpPr>
            <a:cxnSpLocks/>
            <a:stCxn id="153" idx="3"/>
            <a:endCxn id="158" idx="2"/>
          </p:cNvCxnSpPr>
          <p:nvPr/>
        </p:nvCxnSpPr>
        <p:spPr>
          <a:xfrm>
            <a:off x="8309853" y="3210398"/>
            <a:ext cx="191483" cy="41903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Rettangolo 157">
            <a:extLst>
              <a:ext uri="{FF2B5EF4-FFF2-40B4-BE49-F238E27FC236}">
                <a16:creationId xmlns:a16="http://schemas.microsoft.com/office/drawing/2014/main" id="{AA266ECD-1C1E-FB6E-9F66-373EA8560821}"/>
              </a:ext>
            </a:extLst>
          </p:cNvPr>
          <p:cNvSpPr/>
          <p:nvPr/>
        </p:nvSpPr>
        <p:spPr>
          <a:xfrm rot="5400000">
            <a:off x="8121620" y="3510731"/>
            <a:ext cx="996833" cy="23740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2" name="Connettore 4 161">
            <a:extLst>
              <a:ext uri="{FF2B5EF4-FFF2-40B4-BE49-F238E27FC236}">
                <a16:creationId xmlns:a16="http://schemas.microsoft.com/office/drawing/2014/main" id="{589A67E0-1D4D-6B38-7FB1-805735FD5B35}"/>
              </a:ext>
            </a:extLst>
          </p:cNvPr>
          <p:cNvCxnSpPr>
            <a:cxnSpLocks/>
            <a:stCxn id="97" idx="3"/>
            <a:endCxn id="158" idx="3"/>
          </p:cNvCxnSpPr>
          <p:nvPr/>
        </p:nvCxnSpPr>
        <p:spPr>
          <a:xfrm rot="16200000" flipH="1">
            <a:off x="7224465" y="2732276"/>
            <a:ext cx="40317" cy="2750828"/>
          </a:xfrm>
          <a:prstGeom prst="bentConnector3">
            <a:avLst>
              <a:gd name="adj1" fmla="val 21764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Rettangolo 167">
            <a:extLst>
              <a:ext uri="{FF2B5EF4-FFF2-40B4-BE49-F238E27FC236}">
                <a16:creationId xmlns:a16="http://schemas.microsoft.com/office/drawing/2014/main" id="{E8E57290-1679-3B6B-CDC8-42592DAA0D30}"/>
              </a:ext>
            </a:extLst>
          </p:cNvPr>
          <p:cNvSpPr/>
          <p:nvPr/>
        </p:nvSpPr>
        <p:spPr>
          <a:xfrm rot="5400000">
            <a:off x="8084735" y="2429103"/>
            <a:ext cx="1035986" cy="2054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Upsample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170" name="Connettore 2 169">
            <a:extLst>
              <a:ext uri="{FF2B5EF4-FFF2-40B4-BE49-F238E27FC236}">
                <a16:creationId xmlns:a16="http://schemas.microsoft.com/office/drawing/2014/main" id="{DEC75AB6-188A-493E-FF00-6DBD632C1D33}"/>
              </a:ext>
            </a:extLst>
          </p:cNvPr>
          <p:cNvCxnSpPr>
            <a:cxnSpLocks/>
          </p:cNvCxnSpPr>
          <p:nvPr/>
        </p:nvCxnSpPr>
        <p:spPr>
          <a:xfrm>
            <a:off x="6828776" y="3222335"/>
            <a:ext cx="534192" cy="292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1" name="Connettore 4 190">
            <a:extLst>
              <a:ext uri="{FF2B5EF4-FFF2-40B4-BE49-F238E27FC236}">
                <a16:creationId xmlns:a16="http://schemas.microsoft.com/office/drawing/2014/main" id="{95BE99C8-8D3E-A8C2-C0AB-477F5D2592DC}"/>
              </a:ext>
            </a:extLst>
          </p:cNvPr>
          <p:cNvCxnSpPr>
            <a:cxnSpLocks/>
            <a:endCxn id="168" idx="1"/>
          </p:cNvCxnSpPr>
          <p:nvPr/>
        </p:nvCxnSpPr>
        <p:spPr>
          <a:xfrm flipV="1">
            <a:off x="6827208" y="2013816"/>
            <a:ext cx="1775520" cy="514612"/>
          </a:xfrm>
          <a:prstGeom prst="bentConnector4">
            <a:avLst>
              <a:gd name="adj1" fmla="val 25009"/>
              <a:gd name="adj2" fmla="val 19295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Rettangolo 202">
            <a:extLst>
              <a:ext uri="{FF2B5EF4-FFF2-40B4-BE49-F238E27FC236}">
                <a16:creationId xmlns:a16="http://schemas.microsoft.com/office/drawing/2014/main" id="{639B51B5-128A-67A4-A4A2-C06BEC579376}"/>
              </a:ext>
            </a:extLst>
          </p:cNvPr>
          <p:cNvSpPr/>
          <p:nvPr/>
        </p:nvSpPr>
        <p:spPr>
          <a:xfrm rot="5400000">
            <a:off x="8343655" y="304927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211" name="Connettore 2 210">
            <a:extLst>
              <a:ext uri="{FF2B5EF4-FFF2-40B4-BE49-F238E27FC236}">
                <a16:creationId xmlns:a16="http://schemas.microsoft.com/office/drawing/2014/main" id="{5FFBE1F7-CEDE-5338-5CFE-498F59FCE93C}"/>
              </a:ext>
            </a:extLst>
          </p:cNvPr>
          <p:cNvCxnSpPr>
            <a:cxnSpLocks/>
            <a:stCxn id="168" idx="0"/>
            <a:endCxn id="203" idx="2"/>
          </p:cNvCxnSpPr>
          <p:nvPr/>
        </p:nvCxnSpPr>
        <p:spPr>
          <a:xfrm>
            <a:off x="8705434" y="2531809"/>
            <a:ext cx="208889" cy="634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Connettore 2 216">
            <a:extLst>
              <a:ext uri="{FF2B5EF4-FFF2-40B4-BE49-F238E27FC236}">
                <a16:creationId xmlns:a16="http://schemas.microsoft.com/office/drawing/2014/main" id="{C809AF82-FD35-E01A-B20C-BF8A04F295C3}"/>
              </a:ext>
            </a:extLst>
          </p:cNvPr>
          <p:cNvCxnSpPr>
            <a:cxnSpLocks/>
            <a:stCxn id="158" idx="0"/>
            <a:endCxn id="203" idx="2"/>
          </p:cNvCxnSpPr>
          <p:nvPr/>
        </p:nvCxnSpPr>
        <p:spPr>
          <a:xfrm flipV="1">
            <a:off x="8738738" y="3166508"/>
            <a:ext cx="175585" cy="462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" name="Rettangolo 234">
            <a:extLst>
              <a:ext uri="{FF2B5EF4-FFF2-40B4-BE49-F238E27FC236}">
                <a16:creationId xmlns:a16="http://schemas.microsoft.com/office/drawing/2014/main" id="{4418B84B-C995-55CC-7E57-D5E5C38E64F4}"/>
              </a:ext>
            </a:extLst>
          </p:cNvPr>
          <p:cNvSpPr/>
          <p:nvPr/>
        </p:nvSpPr>
        <p:spPr>
          <a:xfrm rot="5400000">
            <a:off x="9004982" y="3106863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37" name="Connettore 2 236">
            <a:extLst>
              <a:ext uri="{FF2B5EF4-FFF2-40B4-BE49-F238E27FC236}">
                <a16:creationId xmlns:a16="http://schemas.microsoft.com/office/drawing/2014/main" id="{B1E3E41D-0746-01DC-9A09-3D3447C295AE}"/>
              </a:ext>
            </a:extLst>
          </p:cNvPr>
          <p:cNvCxnSpPr>
            <a:cxnSpLocks/>
            <a:stCxn id="203" idx="0"/>
            <a:endCxn id="235" idx="2"/>
          </p:cNvCxnSpPr>
          <p:nvPr/>
        </p:nvCxnSpPr>
        <p:spPr>
          <a:xfrm>
            <a:off x="9148782" y="3166508"/>
            <a:ext cx="192605" cy="14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Connettore 2 239">
            <a:extLst>
              <a:ext uri="{FF2B5EF4-FFF2-40B4-BE49-F238E27FC236}">
                <a16:creationId xmlns:a16="http://schemas.microsoft.com/office/drawing/2014/main" id="{0A69C63D-495E-5E1C-60AB-7EF909D04314}"/>
              </a:ext>
            </a:extLst>
          </p:cNvPr>
          <p:cNvCxnSpPr>
            <a:cxnSpLocks/>
          </p:cNvCxnSpPr>
          <p:nvPr/>
        </p:nvCxnSpPr>
        <p:spPr>
          <a:xfrm flipH="1">
            <a:off x="8624162" y="1346993"/>
            <a:ext cx="208015" cy="6643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7" name="CasellaDiTesto 246">
            <a:extLst>
              <a:ext uri="{FF2B5EF4-FFF2-40B4-BE49-F238E27FC236}">
                <a16:creationId xmlns:a16="http://schemas.microsoft.com/office/drawing/2014/main" id="{75F4E109-B7C0-A785-FEE6-B99B592F257C}"/>
              </a:ext>
            </a:extLst>
          </p:cNvPr>
          <p:cNvSpPr txBox="1"/>
          <p:nvPr/>
        </p:nvSpPr>
        <p:spPr>
          <a:xfrm>
            <a:off x="8156806" y="4117735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48" name="Rettangolo 247">
            <a:extLst>
              <a:ext uri="{FF2B5EF4-FFF2-40B4-BE49-F238E27FC236}">
                <a16:creationId xmlns:a16="http://schemas.microsoft.com/office/drawing/2014/main" id="{A74B8C53-3982-196C-6E09-DE42E0F20451}"/>
              </a:ext>
            </a:extLst>
          </p:cNvPr>
          <p:cNvSpPr/>
          <p:nvPr/>
        </p:nvSpPr>
        <p:spPr>
          <a:xfrm rot="5400000">
            <a:off x="9545860" y="2920815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49" name="Rettangolo 248">
            <a:extLst>
              <a:ext uri="{FF2B5EF4-FFF2-40B4-BE49-F238E27FC236}">
                <a16:creationId xmlns:a16="http://schemas.microsoft.com/office/drawing/2014/main" id="{3FEF3946-1D4A-AEB1-DFBC-A82C74BB3E1B}"/>
              </a:ext>
            </a:extLst>
          </p:cNvPr>
          <p:cNvSpPr/>
          <p:nvPr/>
        </p:nvSpPr>
        <p:spPr>
          <a:xfrm rot="5400000">
            <a:off x="10313296" y="306632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52" name="Connettore 2 251">
            <a:extLst>
              <a:ext uri="{FF2B5EF4-FFF2-40B4-BE49-F238E27FC236}">
                <a16:creationId xmlns:a16="http://schemas.microsoft.com/office/drawing/2014/main" id="{798AEF9D-D8EB-2638-8A61-85E443D1ED97}"/>
              </a:ext>
            </a:extLst>
          </p:cNvPr>
          <p:cNvCxnSpPr>
            <a:cxnSpLocks/>
            <a:stCxn id="245" idx="3"/>
            <a:endCxn id="248" idx="2"/>
          </p:cNvCxnSpPr>
          <p:nvPr/>
        </p:nvCxnSpPr>
        <p:spPr>
          <a:xfrm flipV="1">
            <a:off x="9661850" y="3037517"/>
            <a:ext cx="711209" cy="72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Connettore 2 254">
            <a:extLst>
              <a:ext uri="{FF2B5EF4-FFF2-40B4-BE49-F238E27FC236}">
                <a16:creationId xmlns:a16="http://schemas.microsoft.com/office/drawing/2014/main" id="{16A90D91-2847-4014-2A5C-42EC546119D6}"/>
              </a:ext>
            </a:extLst>
          </p:cNvPr>
          <p:cNvCxnSpPr>
            <a:cxnSpLocks/>
            <a:stCxn id="248" idx="0"/>
            <a:endCxn id="249" idx="2"/>
          </p:cNvCxnSpPr>
          <p:nvPr/>
        </p:nvCxnSpPr>
        <p:spPr>
          <a:xfrm>
            <a:off x="10606461" y="3037517"/>
            <a:ext cx="534034" cy="145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Connettore 2 257">
            <a:extLst>
              <a:ext uri="{FF2B5EF4-FFF2-40B4-BE49-F238E27FC236}">
                <a16:creationId xmlns:a16="http://schemas.microsoft.com/office/drawing/2014/main" id="{C206AEFD-B6FD-F8B3-D0F7-EEF4B1768134}"/>
              </a:ext>
            </a:extLst>
          </p:cNvPr>
          <p:cNvCxnSpPr>
            <a:cxnSpLocks/>
            <a:endCxn id="248" idx="1"/>
          </p:cNvCxnSpPr>
          <p:nvPr/>
        </p:nvCxnSpPr>
        <p:spPr>
          <a:xfrm flipH="1">
            <a:off x="10489760" y="1355685"/>
            <a:ext cx="193962" cy="73793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0" name="Connettore 2 259">
            <a:extLst>
              <a:ext uri="{FF2B5EF4-FFF2-40B4-BE49-F238E27FC236}">
                <a16:creationId xmlns:a16="http://schemas.microsoft.com/office/drawing/2014/main" id="{A6F5C366-0AEE-4025-A3C6-207018A99D84}"/>
              </a:ext>
            </a:extLst>
          </p:cNvPr>
          <p:cNvCxnSpPr>
            <a:cxnSpLocks/>
            <a:endCxn id="249" idx="1"/>
          </p:cNvCxnSpPr>
          <p:nvPr/>
        </p:nvCxnSpPr>
        <p:spPr>
          <a:xfrm flipH="1">
            <a:off x="11257196" y="1350149"/>
            <a:ext cx="420430" cy="88897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5" name="Connettore 4 274">
            <a:extLst>
              <a:ext uri="{FF2B5EF4-FFF2-40B4-BE49-F238E27FC236}">
                <a16:creationId xmlns:a16="http://schemas.microsoft.com/office/drawing/2014/main" id="{EE9BCD7E-8EFC-6FDA-1062-BC66595EA4AC}"/>
              </a:ext>
            </a:extLst>
          </p:cNvPr>
          <p:cNvCxnSpPr>
            <a:cxnSpLocks/>
          </p:cNvCxnSpPr>
          <p:nvPr/>
        </p:nvCxnSpPr>
        <p:spPr>
          <a:xfrm>
            <a:off x="9678780" y="1820058"/>
            <a:ext cx="820866" cy="299696"/>
          </a:xfrm>
          <a:prstGeom prst="bentConnector3">
            <a:avLst>
              <a:gd name="adj1" fmla="val 961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Connettore 4 285">
            <a:extLst>
              <a:ext uri="{FF2B5EF4-FFF2-40B4-BE49-F238E27FC236}">
                <a16:creationId xmlns:a16="http://schemas.microsoft.com/office/drawing/2014/main" id="{A6B982BD-40F1-2D0C-4B0C-1C43531B8323}"/>
              </a:ext>
            </a:extLst>
          </p:cNvPr>
          <p:cNvCxnSpPr>
            <a:cxnSpLocks/>
            <a:endCxn id="249" idx="1"/>
          </p:cNvCxnSpPr>
          <p:nvPr/>
        </p:nvCxnSpPr>
        <p:spPr>
          <a:xfrm>
            <a:off x="10625114" y="2135452"/>
            <a:ext cx="632082" cy="1036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Connettore 4 307">
            <a:extLst>
              <a:ext uri="{FF2B5EF4-FFF2-40B4-BE49-F238E27FC236}">
                <a16:creationId xmlns:a16="http://schemas.microsoft.com/office/drawing/2014/main" id="{0412D2EA-AEFA-322F-18FD-A5C844FA5CD8}"/>
              </a:ext>
            </a:extLst>
          </p:cNvPr>
          <p:cNvCxnSpPr>
            <a:cxnSpLocks/>
            <a:stCxn id="98" idx="3"/>
            <a:endCxn id="248" idx="3"/>
          </p:cNvCxnSpPr>
          <p:nvPr/>
        </p:nvCxnSpPr>
        <p:spPr>
          <a:xfrm rot="5400000" flipH="1" flipV="1">
            <a:off x="7741167" y="1303943"/>
            <a:ext cx="71120" cy="5426065"/>
          </a:xfrm>
          <a:prstGeom prst="bentConnector3">
            <a:avLst>
              <a:gd name="adj1" fmla="val -174382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Connettore 4 310">
            <a:extLst>
              <a:ext uri="{FF2B5EF4-FFF2-40B4-BE49-F238E27FC236}">
                <a16:creationId xmlns:a16="http://schemas.microsoft.com/office/drawing/2014/main" id="{20382E50-067A-44AF-B6FB-33573EA76FC6}"/>
              </a:ext>
            </a:extLst>
          </p:cNvPr>
          <p:cNvCxnSpPr>
            <a:cxnSpLocks/>
            <a:stCxn id="53" idx="2"/>
            <a:endCxn id="249" idx="3"/>
          </p:cNvCxnSpPr>
          <p:nvPr/>
        </p:nvCxnSpPr>
        <p:spPr>
          <a:xfrm rot="5400000" flipH="1" flipV="1">
            <a:off x="7145560" y="336189"/>
            <a:ext cx="320900" cy="7902371"/>
          </a:xfrm>
          <a:prstGeom prst="bentConnector3">
            <a:avLst>
              <a:gd name="adj1" fmla="val -712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ttangolo 318">
            <a:extLst>
              <a:ext uri="{FF2B5EF4-FFF2-40B4-BE49-F238E27FC236}">
                <a16:creationId xmlns:a16="http://schemas.microsoft.com/office/drawing/2014/main" id="{94933AD1-1B18-5096-7ED8-73D906B14805}"/>
              </a:ext>
            </a:extLst>
          </p:cNvPr>
          <p:cNvSpPr/>
          <p:nvPr/>
        </p:nvSpPr>
        <p:spPr>
          <a:xfrm rot="5400000">
            <a:off x="11059083" y="3049914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20" name="Connettore 2 319">
            <a:extLst>
              <a:ext uri="{FF2B5EF4-FFF2-40B4-BE49-F238E27FC236}">
                <a16:creationId xmlns:a16="http://schemas.microsoft.com/office/drawing/2014/main" id="{FB793541-6FC7-58EF-E6AA-3B69EEAE5C22}"/>
              </a:ext>
            </a:extLst>
          </p:cNvPr>
          <p:cNvCxnSpPr>
            <a:cxnSpLocks/>
            <a:stCxn id="249" idx="0"/>
            <a:endCxn id="319" idx="2"/>
          </p:cNvCxnSpPr>
          <p:nvPr/>
        </p:nvCxnSpPr>
        <p:spPr>
          <a:xfrm>
            <a:off x="11373897" y="3183026"/>
            <a:ext cx="303730" cy="19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ttangolo 96">
            <a:extLst>
              <a:ext uri="{FF2B5EF4-FFF2-40B4-BE49-F238E27FC236}">
                <a16:creationId xmlns:a16="http://schemas.microsoft.com/office/drawing/2014/main" id="{2577A70E-BF1B-338E-4476-46246D9833CA}"/>
              </a:ext>
            </a:extLst>
          </p:cNvPr>
          <p:cNvSpPr/>
          <p:nvPr/>
        </p:nvSpPr>
        <p:spPr>
          <a:xfrm rot="5400000">
            <a:off x="5027071" y="3128089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98" name="Rettangolo 97">
            <a:extLst>
              <a:ext uri="{FF2B5EF4-FFF2-40B4-BE49-F238E27FC236}">
                <a16:creationId xmlns:a16="http://schemas.microsoft.com/office/drawing/2014/main" id="{17E9251F-18CF-44D8-740C-BA7A1EF89255}"/>
              </a:ext>
            </a:extLst>
          </p:cNvPr>
          <p:cNvSpPr/>
          <p:nvPr/>
        </p:nvSpPr>
        <p:spPr>
          <a:xfrm rot="5400000">
            <a:off x="4221557" y="3093093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101" name="Rettangolo 100">
            <a:extLst>
              <a:ext uri="{FF2B5EF4-FFF2-40B4-BE49-F238E27FC236}">
                <a16:creationId xmlns:a16="http://schemas.microsoft.com/office/drawing/2014/main" id="{28F2BDCC-31FA-FEB9-03E8-7FF993041F2D}"/>
              </a:ext>
            </a:extLst>
          </p:cNvPr>
          <p:cNvSpPr/>
          <p:nvPr/>
        </p:nvSpPr>
        <p:spPr>
          <a:xfrm rot="5400000">
            <a:off x="4070055" y="2944095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02" name="Rettangolo 101">
            <a:extLst>
              <a:ext uri="{FF2B5EF4-FFF2-40B4-BE49-F238E27FC236}">
                <a16:creationId xmlns:a16="http://schemas.microsoft.com/office/drawing/2014/main" id="{6DB969F4-201E-6ED7-4C3D-10F3CA8F7CB3}"/>
              </a:ext>
            </a:extLst>
          </p:cNvPr>
          <p:cNvSpPr/>
          <p:nvPr/>
        </p:nvSpPr>
        <p:spPr>
          <a:xfrm rot="5400000">
            <a:off x="4871781" y="3001789"/>
            <a:ext cx="1215774" cy="2410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37CF15E4-2966-70AB-5E23-F5FABEB13415}"/>
              </a:ext>
            </a:extLst>
          </p:cNvPr>
          <p:cNvSpPr/>
          <p:nvPr/>
        </p:nvSpPr>
        <p:spPr>
          <a:xfrm rot="5400000">
            <a:off x="5869333" y="310503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437032A8-A693-D39C-4B51-5CAABBFA8EBC}"/>
              </a:ext>
            </a:extLst>
          </p:cNvPr>
          <p:cNvSpPr/>
          <p:nvPr/>
        </p:nvSpPr>
        <p:spPr>
          <a:xfrm>
            <a:off x="3811017" y="6447820"/>
            <a:ext cx="1684276" cy="234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BOTTLENECK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32F2EEF-AD89-0317-49AC-DA24A672B518}"/>
              </a:ext>
            </a:extLst>
          </p:cNvPr>
          <p:cNvSpPr txBox="1"/>
          <p:nvPr/>
        </p:nvSpPr>
        <p:spPr>
          <a:xfrm>
            <a:off x="5667383" y="633429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=</a:t>
            </a:r>
          </a:p>
        </p:txBody>
      </p:sp>
      <p:cxnSp>
        <p:nvCxnSpPr>
          <p:cNvPr id="12" name="Connettore 4 11">
            <a:extLst>
              <a:ext uri="{FF2B5EF4-FFF2-40B4-BE49-F238E27FC236}">
                <a16:creationId xmlns:a16="http://schemas.microsoft.com/office/drawing/2014/main" id="{21710484-3BB3-A25C-C877-69FC5029D3E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863770" y="2207415"/>
            <a:ext cx="551931" cy="1742103"/>
          </a:xfrm>
          <a:prstGeom prst="bentConnector3">
            <a:avLst>
              <a:gd name="adj1" fmla="val -44618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ttangolo 6">
            <a:extLst>
              <a:ext uri="{FF2B5EF4-FFF2-40B4-BE49-F238E27FC236}">
                <a16:creationId xmlns:a16="http://schemas.microsoft.com/office/drawing/2014/main" id="{0D61BDD9-1228-54A3-5AE7-70912F38C870}"/>
              </a:ext>
            </a:extLst>
          </p:cNvPr>
          <p:cNvSpPr/>
          <p:nvPr/>
        </p:nvSpPr>
        <p:spPr>
          <a:xfrm>
            <a:off x="1780985" y="5748172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4D7D12B1-B9A2-7A18-FE56-74753E168866}"/>
              </a:ext>
            </a:extLst>
          </p:cNvPr>
          <p:cNvSpPr/>
          <p:nvPr/>
        </p:nvSpPr>
        <p:spPr>
          <a:xfrm>
            <a:off x="6139101" y="6447819"/>
            <a:ext cx="1684276" cy="234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</p:spTree>
    <p:extLst>
      <p:ext uri="{BB962C8B-B14F-4D97-AF65-F5344CB8AC3E}">
        <p14:creationId xmlns:p14="http://schemas.microsoft.com/office/powerpoint/2010/main" val="17189989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2807</TotalTime>
  <Words>548</Words>
  <Application>Microsoft Macintosh PowerPoint</Application>
  <PresentationFormat>Widescreen</PresentationFormat>
  <Paragraphs>371</Paragraphs>
  <Slides>21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6" baseType="lpstr">
      <vt:lpstr>Aptos</vt:lpstr>
      <vt:lpstr>Aptos Display</vt:lpstr>
      <vt:lpstr>Arial</vt:lpstr>
      <vt:lpstr>Cambria Math</vt:lpstr>
      <vt:lpstr>Tema di Office</vt:lpstr>
      <vt:lpstr>UNet base (no super-resolution)</vt:lpstr>
      <vt:lpstr>Presentazione standard di PowerPoint</vt:lpstr>
      <vt:lpstr>UNet for super-resolution</vt:lpstr>
      <vt:lpstr>Presentazione standard di PowerPoint</vt:lpstr>
      <vt:lpstr>Presentazione standard di PowerPoint</vt:lpstr>
      <vt:lpstr>UNet for super-resolution concatenation</vt:lpstr>
      <vt:lpstr>Presentazione standard di PowerPoint</vt:lpstr>
      <vt:lpstr>UNet for super-resolution 2 (Attention Unet)</vt:lpstr>
      <vt:lpstr>Presentazione standard di PowerPoint</vt:lpstr>
      <vt:lpstr>UNet for super-resolution 3 (Residual Attention Unet)</vt:lpstr>
      <vt:lpstr>Presentazione standard di PowerPoint</vt:lpstr>
      <vt:lpstr>UNet for super-resolution 3-bis (Residual Attention Unet)</vt:lpstr>
      <vt:lpstr>Presentazione standard di PowerPoint</vt:lpstr>
      <vt:lpstr>UNet for super-resolution 4 (Multihead Residual-Attention Unet)</vt:lpstr>
      <vt:lpstr>Presentazione standard di PowerPoint</vt:lpstr>
      <vt:lpstr>UNet for new data generation (Residual-Attention Unet)</vt:lpstr>
      <vt:lpstr>Presentazione standard di PowerPoint</vt:lpstr>
      <vt:lpstr>UNet for new super-resolution 5 (Residual-Attention Unet style DiffiT)</vt:lpstr>
      <vt:lpstr>Presentazione standard di PowerPoint</vt:lpstr>
      <vt:lpstr>UNet for SAR_TO_NDVI (Residual-Attention Unet)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Unet base</dc:title>
  <dc:creator>ADRIANO ETTARI</dc:creator>
  <cp:lastModifiedBy>ADRIANO ETTARI</cp:lastModifiedBy>
  <cp:revision>105</cp:revision>
  <dcterms:created xsi:type="dcterms:W3CDTF">2024-03-05T19:18:35Z</dcterms:created>
  <dcterms:modified xsi:type="dcterms:W3CDTF">2024-06-20T14:44:34Z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ad0b24d-6422-44b0-b3de-abb3a9e8c81a_Enabled">
    <vt:lpwstr>true</vt:lpwstr>
  </property>
  <property fmtid="{D5CDD505-2E9C-101B-9397-08002B2CF9AE}" pid="3" name="MSIP_Label_2ad0b24d-6422-44b0-b3de-abb3a9e8c81a_SetDate">
    <vt:lpwstr>2024-03-05T22:11:59Z</vt:lpwstr>
  </property>
  <property fmtid="{D5CDD505-2E9C-101B-9397-08002B2CF9AE}" pid="4" name="MSIP_Label_2ad0b24d-6422-44b0-b3de-abb3a9e8c81a_Method">
    <vt:lpwstr>Standard</vt:lpwstr>
  </property>
  <property fmtid="{D5CDD505-2E9C-101B-9397-08002B2CF9AE}" pid="5" name="MSIP_Label_2ad0b24d-6422-44b0-b3de-abb3a9e8c81a_Name">
    <vt:lpwstr>defa4170-0d19-0005-0004-bc88714345d2</vt:lpwstr>
  </property>
  <property fmtid="{D5CDD505-2E9C-101B-9397-08002B2CF9AE}" pid="6" name="MSIP_Label_2ad0b24d-6422-44b0-b3de-abb3a9e8c81a_SiteId">
    <vt:lpwstr>2fcfe26a-bb62-46b0-b1e3-28f9da0c45fd</vt:lpwstr>
  </property>
  <property fmtid="{D5CDD505-2E9C-101B-9397-08002B2CF9AE}" pid="7" name="MSIP_Label_2ad0b24d-6422-44b0-b3de-abb3a9e8c81a_ActionId">
    <vt:lpwstr>1ad5fa34-2bc1-454d-b4ed-67c30a65e7c4</vt:lpwstr>
  </property>
  <property fmtid="{D5CDD505-2E9C-101B-9397-08002B2CF9AE}" pid="8" name="MSIP_Label_2ad0b24d-6422-44b0-b3de-abb3a9e8c81a_ContentBits">
    <vt:lpwstr>0</vt:lpwstr>
  </property>
</Properties>
</file>