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1"/>
    <p:restoredTop sz="94499"/>
  </p:normalViewPr>
  <p:slideViewPr>
    <p:cSldViewPr snapToGrid="0">
      <p:cViewPr varScale="1">
        <p:scale>
          <a:sx n="104" d="100"/>
          <a:sy n="104" d="100"/>
        </p:scale>
        <p:origin x="13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7319720" y="3156001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36186" y="113174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43553" y="97869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19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490237" y="1064415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716483" y="3277536"/>
            <a:ext cx="603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3825588" y="1018822"/>
            <a:ext cx="1235418" cy="5995913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9893269" y="1681231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63E52-1C91-1739-A144-9AC0068DB471}"/>
              </a:ext>
            </a:extLst>
          </p:cNvPr>
          <p:cNvSpPr txBox="1"/>
          <p:nvPr/>
        </p:nvSpPr>
        <p:spPr>
          <a:xfrm>
            <a:off x="4404852" y="883836"/>
            <a:ext cx="3205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rgbClr val="FF0000"/>
                </a:solidFill>
              </a:rPr>
              <a:t>NOT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rot="5400000" flipH="1" flipV="1">
            <a:off x="1475091" y="2497616"/>
            <a:ext cx="1230811" cy="1840581"/>
          </a:xfrm>
          <a:prstGeom prst="bentConnector3">
            <a:avLst>
              <a:gd name="adj1" fmla="val -9709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7" y="51442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230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concatenation</vt:lpstr>
      <vt:lpstr>Presentazione standard di PowerPoint</vt:lpstr>
      <vt:lpstr>UNet for super-resolution 2 (Attention Unet)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41</cp:revision>
  <dcterms:created xsi:type="dcterms:W3CDTF">2024-03-05T19:18:35Z</dcterms:created>
  <dcterms:modified xsi:type="dcterms:W3CDTF">2024-04-03T12:57:26Z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