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2" r:id="rId7"/>
    <p:sldId id="261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D78"/>
    <a:srgbClr val="00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96"/>
    <p:restoredTop sz="94560"/>
  </p:normalViewPr>
  <p:slideViewPr>
    <p:cSldViewPr snapToGrid="0">
      <p:cViewPr varScale="1">
        <p:scale>
          <a:sx n="102" d="100"/>
          <a:sy n="102" d="100"/>
        </p:scale>
        <p:origin x="5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9DDB32-CE72-1B76-0C20-F3BEAB1F4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4334C80-D1ED-497E-DCB6-CF5238F02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141D71-88A2-03E7-A994-ACBEFFCF7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23/04/24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E50A64B-1D70-D27B-1318-46AB4FA4C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A2390C9-F4B2-FCD9-BD01-7D1D587BA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3606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D9CE63-6802-4B7D-A9B1-57763A25F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C88249D-3C2B-5910-955B-BD9A1011B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7D9598-0A2C-E902-5FDE-BB0457089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23/04/24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BF58ED-91D5-213D-00CE-6FF36D9C0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4AEDAD-38F0-8C0E-1C6C-7290F2FF8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7556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1546BE8-9B50-CF8B-4F2C-C882390CB2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95086B9-3AB5-96D5-6917-246CD78AA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62630A3-42F5-89B8-304A-1C359C512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23/04/24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E6029C6-6902-4EC3-DF3F-FF71FF0CD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A0BC3C-F35B-F94E-A5D5-10AB99EF1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3796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D7B7A0-8063-8B08-BC7A-DE472EA57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9E94E3-D374-5DB1-228C-D280B8CA6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DCF987-21A7-F6CD-16E1-08C9E1C59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23/04/24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7E7E1C-AC2A-F701-5D94-591246B84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2B89BA1-A0F6-CCC8-F6CB-3AFF2DF20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420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F2CC8B-297A-2D6E-D01D-B6AF33418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523BC21-2B57-BA47-794B-5354A6082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7814868-C92C-9D57-FC1B-458FB10E5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23/04/24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C38B2D-079B-4915-4EC2-5850864A5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6D86F5-DD2D-2D9E-4E8E-A5011277C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6713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CE7B11-5454-6FCB-D469-4036CB367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299643-6E36-C703-79A8-23F17B145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6B3D37B-77BB-026C-6FCA-7820180BA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0C60158-1B11-C3A5-37DB-AA1D72848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23/04/24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378E22A-D371-2E17-A7A7-AFB94FD8F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5D57361-39C2-135F-907B-780321DC9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3148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EDF343-7A3F-B91A-34CC-5BBBC44B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C6276E1-0EDF-97B2-85DD-1B40F0608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B720A87-9162-B4D3-B669-597559766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FB5711F-C733-DEA0-76CB-E9E5CCDB2B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65A621F-1847-5FD8-70B1-B283F29530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573B95C-4197-876B-AE00-5D3E49959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23/04/24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012EFF4-68D6-AE31-CDAB-7C73C25FA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D3A63AB-6F16-07AE-C985-919B11F6F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9625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2357A3-D902-50E5-9F30-0F5AC1D1D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E2EEDDA-65DC-0DB3-D52D-E16010F7E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23/04/24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A085BD8-CF9A-45BF-1F2A-5ABB70F6B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09DEDE0-5494-C35A-2ABA-6584B0D77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2405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1CF9377-D6CB-7D49-4CA8-C245C9AAB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23/04/24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7863533-E3DF-541B-E0AF-6D0E3D5F3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3404109-7246-3D82-C217-924E4E29E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490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6B03CD-E7CC-6FA0-5717-40018AE10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ED8B66-8C1E-275D-1129-7435EA39F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5D17C05-D4A0-D932-31FB-847330844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AC49C3D-7F10-4B43-2F6A-FC2B088E4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23/04/24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5A3EAD4-F2F6-DCE7-11A2-31B92C349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35E2866-BA3C-7807-2CEB-0E1EF5ECB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960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A84F0F-945D-99E7-F363-79C23D5C6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7D15063-B575-31AC-33AF-F7B3C45EE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BECE352-745B-6349-973C-2EB7BCBF1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2A23ED2-69DF-92D9-2693-CDA612753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23/04/24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E662696-75A6-56B6-94C8-04C73D027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9635175-28FA-4546-E824-BB4916604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3530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1F853DA-20AD-447F-7B69-5E2C6AB0B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7A422E2-98FE-61E9-D23E-D7EFF57AD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A810B1-5B6E-BB34-0C6F-789FA38B3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5283D2-C903-3141-AE1B-7D2BA63A2436}" type="datetimeFigureOut">
              <a:rPr lang="it-IT" smtClean="0"/>
              <a:t>23/04/24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D71B79-1CEF-63F5-DBB6-9C33310593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5574879-0D96-37EF-0215-32605F8112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466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base (no super-</a:t>
            </a:r>
            <a:r>
              <a:rPr lang="it-IT" dirty="0" err="1"/>
              <a:t>resolution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8563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r>
              <a:rPr lang="it-IT" dirty="0"/>
              <a:t> 3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 err="1"/>
              <a:t>Multihead</a:t>
            </a:r>
            <a:r>
              <a:rPr lang="it-IT" dirty="0"/>
              <a:t> </a:t>
            </a:r>
            <a:r>
              <a:rPr lang="it-IT" dirty="0" err="1"/>
              <a:t>Attention</a:t>
            </a:r>
            <a:r>
              <a:rPr lang="it-IT" dirty="0"/>
              <a:t> </a:t>
            </a:r>
            <a:r>
              <a:rPr lang="it-IT" dirty="0" err="1"/>
              <a:t>Unet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11429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Rettangolo 244">
            <a:extLst>
              <a:ext uri="{FF2B5EF4-FFF2-40B4-BE49-F238E27FC236}">
                <a16:creationId xmlns:a16="http://schemas.microsoft.com/office/drawing/2014/main" id="{BDD3CC7E-776D-B4F3-25CE-4673B281A632}"/>
              </a:ext>
            </a:extLst>
          </p:cNvPr>
          <p:cNvSpPr/>
          <p:nvPr/>
        </p:nvSpPr>
        <p:spPr>
          <a:xfrm>
            <a:off x="7362733" y="1758975"/>
            <a:ext cx="2776923" cy="27017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101" idx="0"/>
            <a:endCxn id="98" idx="2"/>
          </p:cNvCxnSpPr>
          <p:nvPr/>
        </p:nvCxnSpPr>
        <p:spPr>
          <a:xfrm>
            <a:off x="4798486" y="3064639"/>
            <a:ext cx="147904" cy="1457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  <a:endCxn id="132" idx="1"/>
          </p:cNvCxnSpPr>
          <p:nvPr/>
        </p:nvCxnSpPr>
        <p:spPr>
          <a:xfrm flipH="1">
            <a:off x="6711471" y="1338980"/>
            <a:ext cx="125981" cy="10412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5795704" y="1359974"/>
            <a:ext cx="73505" cy="10432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4981617" y="1362299"/>
            <a:ext cx="82078" cy="10059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D01F2C00-49AA-ED77-D6FE-FF59AB4A2778}"/>
              </a:ext>
            </a:extLst>
          </p:cNvPr>
          <p:cNvSpPr/>
          <p:nvPr/>
        </p:nvSpPr>
        <p:spPr>
          <a:xfrm>
            <a:off x="1706124" y="2071002"/>
            <a:ext cx="2706309" cy="23334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ttangolo 31">
            <a:extLst>
              <a:ext uri="{FF2B5EF4-FFF2-40B4-BE49-F238E27FC236}">
                <a16:creationId xmlns:a16="http://schemas.microsoft.com/office/drawing/2014/main" id="{4A9DEA08-8E07-4F7E-2128-4BF676E97639}"/>
              </a:ext>
            </a:extLst>
          </p:cNvPr>
          <p:cNvSpPr/>
          <p:nvPr/>
        </p:nvSpPr>
        <p:spPr>
          <a:xfrm>
            <a:off x="1818941" y="215974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B2FCB3A5-77BD-FA44-61AB-6D6A39DFC20F}"/>
              </a:ext>
            </a:extLst>
          </p:cNvPr>
          <p:cNvSpPr/>
          <p:nvPr/>
        </p:nvSpPr>
        <p:spPr>
          <a:xfrm rot="5400000">
            <a:off x="1605482" y="237319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A46F199E-BB24-029D-086A-590639149CEB}"/>
              </a:ext>
            </a:extLst>
          </p:cNvPr>
          <p:cNvSpPr/>
          <p:nvPr/>
        </p:nvSpPr>
        <p:spPr>
          <a:xfrm rot="5400000">
            <a:off x="1868191" y="298604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D9514D68-B797-8D7E-AC15-6BABA4D60908}"/>
              </a:ext>
            </a:extLst>
          </p:cNvPr>
          <p:cNvSpPr/>
          <p:nvPr/>
        </p:nvSpPr>
        <p:spPr>
          <a:xfrm rot="5400000">
            <a:off x="2214131" y="358403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AD9D1B4-478E-1017-C894-26152C6A260A}"/>
              </a:ext>
            </a:extLst>
          </p:cNvPr>
          <p:cNvCxnSpPr>
            <a:cxnSpLocks/>
          </p:cNvCxnSpPr>
          <p:nvPr/>
        </p:nvCxnSpPr>
        <p:spPr>
          <a:xfrm>
            <a:off x="1326868" y="3222335"/>
            <a:ext cx="368913" cy="787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  <a:endCxn id="62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847CD3E-CED8-0212-3A79-46506FB7A116}"/>
              </a:ext>
            </a:extLst>
          </p:cNvPr>
          <p:cNvCxnSpPr>
            <a:cxnSpLocks/>
            <a:stCxn id="32" idx="3"/>
            <a:endCxn id="62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CB93277-A13F-8FEA-F021-164DCEF2C3F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3101256" y="2708072"/>
            <a:ext cx="328771" cy="32902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9F5DB39-AC34-CFF1-1008-5E3B453E28BD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7250BDC4-CE68-FA76-D2F6-4724880B7BA8}"/>
              </a:ext>
            </a:extLst>
          </p:cNvPr>
          <p:cNvSpPr/>
          <p:nvPr/>
        </p:nvSpPr>
        <p:spPr>
          <a:xfrm>
            <a:off x="3440185" y="2152878"/>
            <a:ext cx="792575" cy="18285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B90BBAA3-838B-3055-5C2A-660A4CA0843B}"/>
              </a:ext>
            </a:extLst>
          </p:cNvPr>
          <p:cNvSpPr/>
          <p:nvPr/>
        </p:nvSpPr>
        <p:spPr>
          <a:xfrm rot="5400000">
            <a:off x="3226726" y="236633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1CE281C2-BCD6-9E02-3359-4B617C2A6A29}"/>
              </a:ext>
            </a:extLst>
          </p:cNvPr>
          <p:cNvSpPr/>
          <p:nvPr/>
        </p:nvSpPr>
        <p:spPr>
          <a:xfrm rot="5400000">
            <a:off x="3489435" y="297918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E7A3E086-12F5-E2B5-9753-D66F2B7A8028}"/>
              </a:ext>
            </a:extLst>
          </p:cNvPr>
          <p:cNvSpPr/>
          <p:nvPr/>
        </p:nvSpPr>
        <p:spPr>
          <a:xfrm rot="5400000">
            <a:off x="3835375" y="35771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E6A5631-3E87-D38C-3D07-8B25FE6DB594}"/>
              </a:ext>
            </a:extLst>
          </p:cNvPr>
          <p:cNvCxnSpPr>
            <a:cxnSpLocks/>
            <a:stCxn id="29" idx="3"/>
            <a:endCxn id="101" idx="2"/>
          </p:cNvCxnSpPr>
          <p:nvPr/>
        </p:nvCxnSpPr>
        <p:spPr>
          <a:xfrm flipV="1">
            <a:off x="4412433" y="3064639"/>
            <a:ext cx="144966" cy="17309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OR 61">
            <a:extLst>
              <a:ext uri="{FF2B5EF4-FFF2-40B4-BE49-F238E27FC236}">
                <a16:creationId xmlns:a16="http://schemas.microsoft.com/office/drawing/2014/main" id="{90B03B8D-373F-C43C-30D9-DE180108DC5F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F54BB4BA-D89C-5E15-D03C-876321873DE6}"/>
              </a:ext>
            </a:extLst>
          </p:cNvPr>
          <p:cNvSpPr/>
          <p:nvPr/>
        </p:nvSpPr>
        <p:spPr>
          <a:xfrm>
            <a:off x="1178217" y="316557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1110200" y="3354432"/>
            <a:ext cx="158485" cy="1383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nettore 4 71">
            <a:extLst>
              <a:ext uri="{FF2B5EF4-FFF2-40B4-BE49-F238E27FC236}">
                <a16:creationId xmlns:a16="http://schemas.microsoft.com/office/drawing/2014/main" id="{23520DB2-DFC5-8C5D-19A2-BFED272779CF}"/>
              </a:ext>
            </a:extLst>
          </p:cNvPr>
          <p:cNvCxnSpPr>
            <a:cxnSpLocks/>
            <a:stCxn id="69" idx="5"/>
            <a:endCxn id="62" idx="4"/>
          </p:cNvCxnSpPr>
          <p:nvPr/>
        </p:nvCxnSpPr>
        <p:spPr>
          <a:xfrm rot="5400000" flipH="1" flipV="1">
            <a:off x="1909585" y="2225572"/>
            <a:ext cx="524273" cy="1678132"/>
          </a:xfrm>
          <a:prstGeom prst="bentConnector3">
            <a:avLst>
              <a:gd name="adj1" fmla="val -475890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30A6559E-2918-9387-A657-02447C268E8D}"/>
              </a:ext>
            </a:extLst>
          </p:cNvPr>
          <p:cNvCxnSpPr>
            <a:cxnSpLocks/>
            <a:stCxn id="4" idx="2"/>
            <a:endCxn id="69" idx="0"/>
          </p:cNvCxnSpPr>
          <p:nvPr/>
        </p:nvCxnSpPr>
        <p:spPr>
          <a:xfrm>
            <a:off x="1215837" y="2467315"/>
            <a:ext cx="52848" cy="6982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938C14FB-43CB-B6F2-53A0-57E162CF1ED6}"/>
              </a:ext>
            </a:extLst>
          </p:cNvPr>
          <p:cNvSpPr/>
          <p:nvPr/>
        </p:nvSpPr>
        <p:spPr>
          <a:xfrm>
            <a:off x="805178" y="2318806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780985" y="57481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359FB94-553B-D29C-9567-EEC73A54C7FA}"/>
              </a:ext>
            </a:extLst>
          </p:cNvPr>
          <p:cNvCxnSpPr>
            <a:cxnSpLocks/>
            <a:stCxn id="98" idx="0"/>
            <a:endCxn id="102" idx="2"/>
          </p:cNvCxnSpPr>
          <p:nvPr/>
        </p:nvCxnSpPr>
        <p:spPr>
          <a:xfrm flipV="1">
            <a:off x="5181000" y="3122333"/>
            <a:ext cx="178125" cy="8806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00638BF2-314F-DD26-400A-AA7D7D1D1CAB}"/>
              </a:ext>
            </a:extLst>
          </p:cNvPr>
          <p:cNvSpPr/>
          <p:nvPr/>
        </p:nvSpPr>
        <p:spPr>
          <a:xfrm rot="5400000">
            <a:off x="5673131" y="293300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32" name="Rettangolo 131">
            <a:extLst>
              <a:ext uri="{FF2B5EF4-FFF2-40B4-BE49-F238E27FC236}">
                <a16:creationId xmlns:a16="http://schemas.microsoft.com/office/drawing/2014/main" id="{D7526BF9-5908-6693-FBBF-D191EBD6F5C2}"/>
              </a:ext>
            </a:extLst>
          </p:cNvPr>
          <p:cNvSpPr/>
          <p:nvPr/>
        </p:nvSpPr>
        <p:spPr>
          <a:xfrm rot="5400000">
            <a:off x="5869333" y="3105030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33" name="Connettore 2 132">
            <a:extLst>
              <a:ext uri="{FF2B5EF4-FFF2-40B4-BE49-F238E27FC236}">
                <a16:creationId xmlns:a16="http://schemas.microsoft.com/office/drawing/2014/main" id="{AB57261E-45B6-F426-7C55-D275D70D9094}"/>
              </a:ext>
            </a:extLst>
          </p:cNvPr>
          <p:cNvCxnSpPr>
            <a:cxnSpLocks/>
            <a:stCxn id="102" idx="0"/>
            <a:endCxn id="97" idx="2"/>
          </p:cNvCxnSpPr>
          <p:nvPr/>
        </p:nvCxnSpPr>
        <p:spPr>
          <a:xfrm>
            <a:off x="5600212" y="3122333"/>
            <a:ext cx="151692" cy="1230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nettore 2 135">
            <a:extLst>
              <a:ext uri="{FF2B5EF4-FFF2-40B4-BE49-F238E27FC236}">
                <a16:creationId xmlns:a16="http://schemas.microsoft.com/office/drawing/2014/main" id="{57B7A365-30A7-9013-970D-DB9BF11829DA}"/>
              </a:ext>
            </a:extLst>
          </p:cNvPr>
          <p:cNvCxnSpPr>
            <a:cxnSpLocks/>
            <a:stCxn id="97" idx="0"/>
            <a:endCxn id="130" idx="2"/>
          </p:cNvCxnSpPr>
          <p:nvPr/>
        </p:nvCxnSpPr>
        <p:spPr>
          <a:xfrm flipV="1">
            <a:off x="5986514" y="3053553"/>
            <a:ext cx="173961" cy="1918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Connettore 2 144">
            <a:extLst>
              <a:ext uri="{FF2B5EF4-FFF2-40B4-BE49-F238E27FC236}">
                <a16:creationId xmlns:a16="http://schemas.microsoft.com/office/drawing/2014/main" id="{A100344A-41FD-CF85-8277-84BF53C143FA}"/>
              </a:ext>
            </a:extLst>
          </p:cNvPr>
          <p:cNvCxnSpPr>
            <a:cxnSpLocks/>
            <a:stCxn id="130" idx="0"/>
            <a:endCxn id="132" idx="2"/>
          </p:cNvCxnSpPr>
          <p:nvPr/>
        </p:nvCxnSpPr>
        <p:spPr>
          <a:xfrm>
            <a:off x="6401562" y="3053553"/>
            <a:ext cx="192604" cy="1687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Rettangolo 152">
            <a:extLst>
              <a:ext uri="{FF2B5EF4-FFF2-40B4-BE49-F238E27FC236}">
                <a16:creationId xmlns:a16="http://schemas.microsoft.com/office/drawing/2014/main" id="{868A5101-E7B6-C780-8497-C41AF5A22EA3}"/>
              </a:ext>
            </a:extLst>
          </p:cNvPr>
          <p:cNvSpPr/>
          <p:nvPr/>
        </p:nvSpPr>
        <p:spPr>
          <a:xfrm>
            <a:off x="7517278" y="2295387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4" name="Rettangolo 153">
            <a:extLst>
              <a:ext uri="{FF2B5EF4-FFF2-40B4-BE49-F238E27FC236}">
                <a16:creationId xmlns:a16="http://schemas.microsoft.com/office/drawing/2014/main" id="{3DEEB300-FF2F-E474-21B0-A7D982FA30EC}"/>
              </a:ext>
            </a:extLst>
          </p:cNvPr>
          <p:cNvSpPr/>
          <p:nvPr/>
        </p:nvSpPr>
        <p:spPr>
          <a:xfrm rot="5400000">
            <a:off x="7303821" y="2519628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55" name="Rettangolo 154">
            <a:extLst>
              <a:ext uri="{FF2B5EF4-FFF2-40B4-BE49-F238E27FC236}">
                <a16:creationId xmlns:a16="http://schemas.microsoft.com/office/drawing/2014/main" id="{C6C8CF40-8817-5538-8636-95FA7F5AC909}"/>
              </a:ext>
            </a:extLst>
          </p:cNvPr>
          <p:cNvSpPr/>
          <p:nvPr/>
        </p:nvSpPr>
        <p:spPr>
          <a:xfrm rot="5400000">
            <a:off x="7566530" y="3132479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56" name="Rettangolo 155">
            <a:extLst>
              <a:ext uri="{FF2B5EF4-FFF2-40B4-BE49-F238E27FC236}">
                <a16:creationId xmlns:a16="http://schemas.microsoft.com/office/drawing/2014/main" id="{81C9ED10-3184-BF31-14AF-E451B9BB752F}"/>
              </a:ext>
            </a:extLst>
          </p:cNvPr>
          <p:cNvSpPr/>
          <p:nvPr/>
        </p:nvSpPr>
        <p:spPr>
          <a:xfrm rot="5400000">
            <a:off x="7912470" y="3730462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57" name="Connettore 2 156">
            <a:extLst>
              <a:ext uri="{FF2B5EF4-FFF2-40B4-BE49-F238E27FC236}">
                <a16:creationId xmlns:a16="http://schemas.microsoft.com/office/drawing/2014/main" id="{2AB14283-9128-DAD3-15C2-96F2F5138F63}"/>
              </a:ext>
            </a:extLst>
          </p:cNvPr>
          <p:cNvCxnSpPr>
            <a:cxnSpLocks/>
            <a:stCxn id="153" idx="3"/>
            <a:endCxn id="82" idx="2"/>
          </p:cNvCxnSpPr>
          <p:nvPr/>
        </p:nvCxnSpPr>
        <p:spPr>
          <a:xfrm>
            <a:off x="8309853" y="3210398"/>
            <a:ext cx="218517" cy="2374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Rettangolo 157">
            <a:extLst>
              <a:ext uri="{FF2B5EF4-FFF2-40B4-BE49-F238E27FC236}">
                <a16:creationId xmlns:a16="http://schemas.microsoft.com/office/drawing/2014/main" id="{AA266ECD-1C1E-FB6E-9F66-373EA8560821}"/>
              </a:ext>
            </a:extLst>
          </p:cNvPr>
          <p:cNvSpPr/>
          <p:nvPr/>
        </p:nvSpPr>
        <p:spPr>
          <a:xfrm rot="5400000">
            <a:off x="8498759" y="3583914"/>
            <a:ext cx="996833" cy="23740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 err="1">
                <a:solidFill>
                  <a:schemeClr val="tx1"/>
                </a:solidFill>
              </a:rPr>
              <a:t>MultiHeadAtt</a:t>
            </a:r>
            <a:endParaRPr lang="it-IT" sz="1000" b="1" dirty="0">
              <a:solidFill>
                <a:schemeClr val="tx1"/>
              </a:solidFill>
            </a:endParaRPr>
          </a:p>
        </p:txBody>
      </p:sp>
      <p:cxnSp>
        <p:nvCxnSpPr>
          <p:cNvPr id="162" name="Connettore 4 161">
            <a:extLst>
              <a:ext uri="{FF2B5EF4-FFF2-40B4-BE49-F238E27FC236}">
                <a16:creationId xmlns:a16="http://schemas.microsoft.com/office/drawing/2014/main" id="{589A67E0-1D4D-6B38-7FB1-805735FD5B35}"/>
              </a:ext>
            </a:extLst>
          </p:cNvPr>
          <p:cNvCxnSpPr>
            <a:cxnSpLocks/>
            <a:stCxn id="97" idx="3"/>
            <a:endCxn id="82" idx="3"/>
          </p:cNvCxnSpPr>
          <p:nvPr/>
        </p:nvCxnSpPr>
        <p:spPr>
          <a:xfrm rot="16200000" flipH="1">
            <a:off x="7233319" y="2723422"/>
            <a:ext cx="48171" cy="2776390"/>
          </a:xfrm>
          <a:prstGeom prst="bentConnector3">
            <a:avLst>
              <a:gd name="adj1" fmla="val 191220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Rettangolo 167">
            <a:extLst>
              <a:ext uri="{FF2B5EF4-FFF2-40B4-BE49-F238E27FC236}">
                <a16:creationId xmlns:a16="http://schemas.microsoft.com/office/drawing/2014/main" id="{E8E57290-1679-3B6B-CDC8-42592DAA0D30}"/>
              </a:ext>
            </a:extLst>
          </p:cNvPr>
          <p:cNvSpPr/>
          <p:nvPr/>
        </p:nvSpPr>
        <p:spPr>
          <a:xfrm rot="5400000">
            <a:off x="8487186" y="2240100"/>
            <a:ext cx="1035986" cy="2054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Upsample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70" name="Connettore 2 169">
            <a:extLst>
              <a:ext uri="{FF2B5EF4-FFF2-40B4-BE49-F238E27FC236}">
                <a16:creationId xmlns:a16="http://schemas.microsoft.com/office/drawing/2014/main" id="{DEC75AB6-188A-493E-FF00-6DBD632C1D33}"/>
              </a:ext>
            </a:extLst>
          </p:cNvPr>
          <p:cNvCxnSpPr>
            <a:cxnSpLocks/>
            <a:stCxn id="132" idx="0"/>
          </p:cNvCxnSpPr>
          <p:nvPr/>
        </p:nvCxnSpPr>
        <p:spPr>
          <a:xfrm>
            <a:off x="6828776" y="3222335"/>
            <a:ext cx="534192" cy="29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Connettore 4 190">
            <a:extLst>
              <a:ext uri="{FF2B5EF4-FFF2-40B4-BE49-F238E27FC236}">
                <a16:creationId xmlns:a16="http://schemas.microsoft.com/office/drawing/2014/main" id="{95BE99C8-8D3E-A8C2-C0AB-477F5D2592DC}"/>
              </a:ext>
            </a:extLst>
          </p:cNvPr>
          <p:cNvCxnSpPr>
            <a:cxnSpLocks/>
          </p:cNvCxnSpPr>
          <p:nvPr/>
        </p:nvCxnSpPr>
        <p:spPr>
          <a:xfrm flipV="1">
            <a:off x="6828700" y="2206472"/>
            <a:ext cx="2062069" cy="286039"/>
          </a:xfrm>
          <a:prstGeom prst="bentConnector3">
            <a:avLst>
              <a:gd name="adj1" fmla="val 1962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Rettangolo 202">
            <a:extLst>
              <a:ext uri="{FF2B5EF4-FFF2-40B4-BE49-F238E27FC236}">
                <a16:creationId xmlns:a16="http://schemas.microsoft.com/office/drawing/2014/main" id="{639B51B5-128A-67A4-A4A2-C06BEC579376}"/>
              </a:ext>
            </a:extLst>
          </p:cNvPr>
          <p:cNvSpPr/>
          <p:nvPr/>
        </p:nvSpPr>
        <p:spPr>
          <a:xfrm rot="5400000">
            <a:off x="8932348" y="2998749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Normalization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211" name="Connettore 2 210">
            <a:extLst>
              <a:ext uri="{FF2B5EF4-FFF2-40B4-BE49-F238E27FC236}">
                <a16:creationId xmlns:a16="http://schemas.microsoft.com/office/drawing/2014/main" id="{5FFBE1F7-CEDE-5338-5CFE-498F59FCE93C}"/>
              </a:ext>
            </a:extLst>
          </p:cNvPr>
          <p:cNvCxnSpPr>
            <a:cxnSpLocks/>
            <a:stCxn id="168" idx="0"/>
            <a:endCxn id="8" idx="0"/>
          </p:cNvCxnSpPr>
          <p:nvPr/>
        </p:nvCxnSpPr>
        <p:spPr>
          <a:xfrm>
            <a:off x="9107885" y="2342806"/>
            <a:ext cx="108210" cy="661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ttore 2 216">
            <a:extLst>
              <a:ext uri="{FF2B5EF4-FFF2-40B4-BE49-F238E27FC236}">
                <a16:creationId xmlns:a16="http://schemas.microsoft.com/office/drawing/2014/main" id="{C809AF82-FD35-E01A-B20C-BF8A04F295C3}"/>
              </a:ext>
            </a:extLst>
          </p:cNvPr>
          <p:cNvCxnSpPr>
            <a:cxnSpLocks/>
            <a:stCxn id="158" idx="0"/>
            <a:endCxn id="8" idx="4"/>
          </p:cNvCxnSpPr>
          <p:nvPr/>
        </p:nvCxnSpPr>
        <p:spPr>
          <a:xfrm flipV="1">
            <a:off x="9115877" y="3192995"/>
            <a:ext cx="100218" cy="5096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" name="Rettangolo 234">
            <a:extLst>
              <a:ext uri="{FF2B5EF4-FFF2-40B4-BE49-F238E27FC236}">
                <a16:creationId xmlns:a16="http://schemas.microsoft.com/office/drawing/2014/main" id="{4418B84B-C995-55CC-7E57-D5E5C38E64F4}"/>
              </a:ext>
            </a:extLst>
          </p:cNvPr>
          <p:cNvSpPr/>
          <p:nvPr/>
        </p:nvSpPr>
        <p:spPr>
          <a:xfrm rot="5400000">
            <a:off x="9568792" y="3030850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37" name="Connettore 2 236">
            <a:extLst>
              <a:ext uri="{FF2B5EF4-FFF2-40B4-BE49-F238E27FC236}">
                <a16:creationId xmlns:a16="http://schemas.microsoft.com/office/drawing/2014/main" id="{B1E3E41D-0746-01DC-9A09-3D3447C295AE}"/>
              </a:ext>
            </a:extLst>
          </p:cNvPr>
          <p:cNvCxnSpPr>
            <a:cxnSpLocks/>
            <a:stCxn id="203" idx="0"/>
            <a:endCxn id="235" idx="2"/>
          </p:cNvCxnSpPr>
          <p:nvPr/>
        </p:nvCxnSpPr>
        <p:spPr>
          <a:xfrm flipV="1">
            <a:off x="9737475" y="3105105"/>
            <a:ext cx="167722" cy="10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ttore 2 239">
            <a:extLst>
              <a:ext uri="{FF2B5EF4-FFF2-40B4-BE49-F238E27FC236}">
                <a16:creationId xmlns:a16="http://schemas.microsoft.com/office/drawing/2014/main" id="{0A69C63D-495E-5E1C-60AB-7EF909D04314}"/>
              </a:ext>
            </a:extLst>
          </p:cNvPr>
          <p:cNvCxnSpPr>
            <a:cxnSpLocks/>
            <a:endCxn id="168" idx="1"/>
          </p:cNvCxnSpPr>
          <p:nvPr/>
        </p:nvCxnSpPr>
        <p:spPr>
          <a:xfrm flipH="1">
            <a:off x="9005179" y="1381075"/>
            <a:ext cx="24384" cy="44373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7" name="CasellaDiTesto 246">
            <a:extLst>
              <a:ext uri="{FF2B5EF4-FFF2-40B4-BE49-F238E27FC236}">
                <a16:creationId xmlns:a16="http://schemas.microsoft.com/office/drawing/2014/main" id="{75F4E109-B7C0-A785-FEE6-B99B592F257C}"/>
              </a:ext>
            </a:extLst>
          </p:cNvPr>
          <p:cNvSpPr txBox="1"/>
          <p:nvPr/>
        </p:nvSpPr>
        <p:spPr>
          <a:xfrm>
            <a:off x="8156806" y="4117735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48" name="Rettangolo 247">
            <a:extLst>
              <a:ext uri="{FF2B5EF4-FFF2-40B4-BE49-F238E27FC236}">
                <a16:creationId xmlns:a16="http://schemas.microsoft.com/office/drawing/2014/main" id="{A74B8C53-3982-196C-6E09-DE42E0F20451}"/>
              </a:ext>
            </a:extLst>
          </p:cNvPr>
          <p:cNvSpPr/>
          <p:nvPr/>
        </p:nvSpPr>
        <p:spPr>
          <a:xfrm rot="5400000">
            <a:off x="9545860" y="2920815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49" name="Rettangolo 248">
            <a:extLst>
              <a:ext uri="{FF2B5EF4-FFF2-40B4-BE49-F238E27FC236}">
                <a16:creationId xmlns:a16="http://schemas.microsoft.com/office/drawing/2014/main" id="{3FEF3946-1D4A-AEB1-DFBC-A82C74BB3E1B}"/>
              </a:ext>
            </a:extLst>
          </p:cNvPr>
          <p:cNvSpPr/>
          <p:nvPr/>
        </p:nvSpPr>
        <p:spPr>
          <a:xfrm rot="5400000">
            <a:off x="10313296" y="306632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52" name="Connettore 2 251">
            <a:extLst>
              <a:ext uri="{FF2B5EF4-FFF2-40B4-BE49-F238E27FC236}">
                <a16:creationId xmlns:a16="http://schemas.microsoft.com/office/drawing/2014/main" id="{798AEF9D-D8EB-2638-8A61-85E443D1ED97}"/>
              </a:ext>
            </a:extLst>
          </p:cNvPr>
          <p:cNvCxnSpPr>
            <a:cxnSpLocks/>
            <a:stCxn id="245" idx="3"/>
            <a:endCxn id="248" idx="2"/>
          </p:cNvCxnSpPr>
          <p:nvPr/>
        </p:nvCxnSpPr>
        <p:spPr>
          <a:xfrm flipV="1">
            <a:off x="10139656" y="3037517"/>
            <a:ext cx="233403" cy="72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Connettore 2 254">
            <a:extLst>
              <a:ext uri="{FF2B5EF4-FFF2-40B4-BE49-F238E27FC236}">
                <a16:creationId xmlns:a16="http://schemas.microsoft.com/office/drawing/2014/main" id="{16A90D91-2847-4014-2A5C-42EC546119D6}"/>
              </a:ext>
            </a:extLst>
          </p:cNvPr>
          <p:cNvCxnSpPr>
            <a:cxnSpLocks/>
            <a:stCxn id="248" idx="0"/>
            <a:endCxn id="249" idx="2"/>
          </p:cNvCxnSpPr>
          <p:nvPr/>
        </p:nvCxnSpPr>
        <p:spPr>
          <a:xfrm>
            <a:off x="10606461" y="3037517"/>
            <a:ext cx="534034" cy="145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Connettore 2 257">
            <a:extLst>
              <a:ext uri="{FF2B5EF4-FFF2-40B4-BE49-F238E27FC236}">
                <a16:creationId xmlns:a16="http://schemas.microsoft.com/office/drawing/2014/main" id="{C206AEFD-B6FD-F8B3-D0F7-EEF4B1768134}"/>
              </a:ext>
            </a:extLst>
          </p:cNvPr>
          <p:cNvCxnSpPr>
            <a:cxnSpLocks/>
            <a:endCxn id="248" idx="1"/>
          </p:cNvCxnSpPr>
          <p:nvPr/>
        </p:nvCxnSpPr>
        <p:spPr>
          <a:xfrm flipH="1">
            <a:off x="10489760" y="1355685"/>
            <a:ext cx="193962" cy="73793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0" name="Connettore 2 259">
            <a:extLst>
              <a:ext uri="{FF2B5EF4-FFF2-40B4-BE49-F238E27FC236}">
                <a16:creationId xmlns:a16="http://schemas.microsoft.com/office/drawing/2014/main" id="{A6F5C366-0AEE-4025-A3C6-207018A99D84}"/>
              </a:ext>
            </a:extLst>
          </p:cNvPr>
          <p:cNvCxnSpPr>
            <a:cxnSpLocks/>
            <a:endCxn id="249" idx="1"/>
          </p:cNvCxnSpPr>
          <p:nvPr/>
        </p:nvCxnSpPr>
        <p:spPr>
          <a:xfrm flipH="1">
            <a:off x="11257196" y="1350149"/>
            <a:ext cx="420430" cy="8889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Connettore 4 274">
            <a:extLst>
              <a:ext uri="{FF2B5EF4-FFF2-40B4-BE49-F238E27FC236}">
                <a16:creationId xmlns:a16="http://schemas.microsoft.com/office/drawing/2014/main" id="{EE9BCD7E-8EFC-6FDA-1062-BC66595EA4AC}"/>
              </a:ext>
            </a:extLst>
          </p:cNvPr>
          <p:cNvCxnSpPr>
            <a:cxnSpLocks/>
          </p:cNvCxnSpPr>
          <p:nvPr/>
        </p:nvCxnSpPr>
        <p:spPr>
          <a:xfrm>
            <a:off x="10161090" y="1827663"/>
            <a:ext cx="338556" cy="292091"/>
          </a:xfrm>
          <a:prstGeom prst="bentConnector3">
            <a:avLst>
              <a:gd name="adj1" fmla="val 10179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Connettore 4 285">
            <a:extLst>
              <a:ext uri="{FF2B5EF4-FFF2-40B4-BE49-F238E27FC236}">
                <a16:creationId xmlns:a16="http://schemas.microsoft.com/office/drawing/2014/main" id="{A6B982BD-40F1-2D0C-4B0C-1C43531B8323}"/>
              </a:ext>
            </a:extLst>
          </p:cNvPr>
          <p:cNvCxnSpPr>
            <a:cxnSpLocks/>
            <a:endCxn id="249" idx="1"/>
          </p:cNvCxnSpPr>
          <p:nvPr/>
        </p:nvCxnSpPr>
        <p:spPr>
          <a:xfrm>
            <a:off x="10625114" y="2135452"/>
            <a:ext cx="632082" cy="1036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Connettore 4 307">
            <a:extLst>
              <a:ext uri="{FF2B5EF4-FFF2-40B4-BE49-F238E27FC236}">
                <a16:creationId xmlns:a16="http://schemas.microsoft.com/office/drawing/2014/main" id="{0412D2EA-AEFA-322F-18FD-A5C844FA5CD8}"/>
              </a:ext>
            </a:extLst>
          </p:cNvPr>
          <p:cNvCxnSpPr>
            <a:cxnSpLocks/>
            <a:stCxn id="98" idx="3"/>
            <a:endCxn id="248" idx="3"/>
          </p:cNvCxnSpPr>
          <p:nvPr/>
        </p:nvCxnSpPr>
        <p:spPr>
          <a:xfrm rot="5400000" flipH="1" flipV="1">
            <a:off x="7741167" y="1303943"/>
            <a:ext cx="71120" cy="5426065"/>
          </a:xfrm>
          <a:prstGeom prst="bentConnector3">
            <a:avLst>
              <a:gd name="adj1" fmla="val -17438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Connettore 4 310">
            <a:extLst>
              <a:ext uri="{FF2B5EF4-FFF2-40B4-BE49-F238E27FC236}">
                <a16:creationId xmlns:a16="http://schemas.microsoft.com/office/drawing/2014/main" id="{20382E50-067A-44AF-B6FB-33573EA76FC6}"/>
              </a:ext>
            </a:extLst>
          </p:cNvPr>
          <p:cNvCxnSpPr>
            <a:cxnSpLocks/>
            <a:stCxn id="53" idx="2"/>
            <a:endCxn id="249" idx="3"/>
          </p:cNvCxnSpPr>
          <p:nvPr/>
        </p:nvCxnSpPr>
        <p:spPr>
          <a:xfrm rot="5400000" flipH="1" flipV="1">
            <a:off x="7145560" y="336189"/>
            <a:ext cx="320900" cy="7902371"/>
          </a:xfrm>
          <a:prstGeom prst="bentConnector3">
            <a:avLst>
              <a:gd name="adj1" fmla="val -712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ttangolo 318">
            <a:extLst>
              <a:ext uri="{FF2B5EF4-FFF2-40B4-BE49-F238E27FC236}">
                <a16:creationId xmlns:a16="http://schemas.microsoft.com/office/drawing/2014/main" id="{94933AD1-1B18-5096-7ED8-73D906B14805}"/>
              </a:ext>
            </a:extLst>
          </p:cNvPr>
          <p:cNvSpPr/>
          <p:nvPr/>
        </p:nvSpPr>
        <p:spPr>
          <a:xfrm rot="5400000">
            <a:off x="11059083" y="3049914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20" name="Connettore 2 319">
            <a:extLst>
              <a:ext uri="{FF2B5EF4-FFF2-40B4-BE49-F238E27FC236}">
                <a16:creationId xmlns:a16="http://schemas.microsoft.com/office/drawing/2014/main" id="{FB793541-6FC7-58EF-E6AA-3B69EEAE5C22}"/>
              </a:ext>
            </a:extLst>
          </p:cNvPr>
          <p:cNvCxnSpPr>
            <a:cxnSpLocks/>
            <a:stCxn id="249" idx="0"/>
            <a:endCxn id="319" idx="2"/>
          </p:cNvCxnSpPr>
          <p:nvPr/>
        </p:nvCxnSpPr>
        <p:spPr>
          <a:xfrm>
            <a:off x="11373897" y="3183026"/>
            <a:ext cx="303730" cy="19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ttangolo 96">
            <a:extLst>
              <a:ext uri="{FF2B5EF4-FFF2-40B4-BE49-F238E27FC236}">
                <a16:creationId xmlns:a16="http://schemas.microsoft.com/office/drawing/2014/main" id="{2577A70E-BF1B-338E-4476-46246D9833CA}"/>
              </a:ext>
            </a:extLst>
          </p:cNvPr>
          <p:cNvSpPr/>
          <p:nvPr/>
        </p:nvSpPr>
        <p:spPr>
          <a:xfrm rot="5400000">
            <a:off x="5027071" y="312808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98" name="Rettangolo 97">
            <a:extLst>
              <a:ext uri="{FF2B5EF4-FFF2-40B4-BE49-F238E27FC236}">
                <a16:creationId xmlns:a16="http://schemas.microsoft.com/office/drawing/2014/main" id="{17E9251F-18CF-44D8-740C-BA7A1EF89255}"/>
              </a:ext>
            </a:extLst>
          </p:cNvPr>
          <p:cNvSpPr/>
          <p:nvPr/>
        </p:nvSpPr>
        <p:spPr>
          <a:xfrm rot="5400000">
            <a:off x="4221557" y="3093093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28F2BDCC-31FA-FEB9-03E8-7FF993041F2D}"/>
              </a:ext>
            </a:extLst>
          </p:cNvPr>
          <p:cNvSpPr/>
          <p:nvPr/>
        </p:nvSpPr>
        <p:spPr>
          <a:xfrm rot="5400000">
            <a:off x="4070055" y="2944095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6DB969F4-201E-6ED7-4C3D-10F3CA8F7CB3}"/>
              </a:ext>
            </a:extLst>
          </p:cNvPr>
          <p:cNvSpPr/>
          <p:nvPr/>
        </p:nvSpPr>
        <p:spPr>
          <a:xfrm rot="5400000">
            <a:off x="4871781" y="300178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8" name="OR 7">
            <a:extLst>
              <a:ext uri="{FF2B5EF4-FFF2-40B4-BE49-F238E27FC236}">
                <a16:creationId xmlns:a16="http://schemas.microsoft.com/office/drawing/2014/main" id="{1D537E99-85F5-DB5F-3925-B1E76352BFC0}"/>
              </a:ext>
            </a:extLst>
          </p:cNvPr>
          <p:cNvSpPr/>
          <p:nvPr/>
        </p:nvSpPr>
        <p:spPr>
          <a:xfrm>
            <a:off x="9125627" y="3004137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F1C4E14D-C12F-1EE6-AA95-5A0D0D7E1A4F}"/>
              </a:ext>
            </a:extLst>
          </p:cNvPr>
          <p:cNvCxnSpPr>
            <a:cxnSpLocks/>
            <a:stCxn id="8" idx="6"/>
            <a:endCxn id="203" idx="2"/>
          </p:cNvCxnSpPr>
          <p:nvPr/>
        </p:nvCxnSpPr>
        <p:spPr>
          <a:xfrm>
            <a:off x="9306563" y="3098566"/>
            <a:ext cx="196453" cy="17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ttangolo 81">
            <a:extLst>
              <a:ext uri="{FF2B5EF4-FFF2-40B4-BE49-F238E27FC236}">
                <a16:creationId xmlns:a16="http://schemas.microsoft.com/office/drawing/2014/main" id="{F2832A64-F82C-3B0B-BE33-358227625675}"/>
              </a:ext>
            </a:extLst>
          </p:cNvPr>
          <p:cNvSpPr/>
          <p:nvPr/>
        </p:nvSpPr>
        <p:spPr>
          <a:xfrm rot="5400000">
            <a:off x="7957702" y="3330576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93" name="Connettore 2 92">
            <a:extLst>
              <a:ext uri="{FF2B5EF4-FFF2-40B4-BE49-F238E27FC236}">
                <a16:creationId xmlns:a16="http://schemas.microsoft.com/office/drawing/2014/main" id="{E6B4B67C-B976-730F-F838-AF5A4BFA3DAB}"/>
              </a:ext>
            </a:extLst>
          </p:cNvPr>
          <p:cNvCxnSpPr>
            <a:cxnSpLocks/>
            <a:stCxn id="82" idx="0"/>
          </p:cNvCxnSpPr>
          <p:nvPr/>
        </p:nvCxnSpPr>
        <p:spPr>
          <a:xfrm>
            <a:off x="8762829" y="3447806"/>
            <a:ext cx="89417" cy="282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064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ttangolo 214">
            <a:extLst>
              <a:ext uri="{FF2B5EF4-FFF2-40B4-BE49-F238E27FC236}">
                <a16:creationId xmlns:a16="http://schemas.microsoft.com/office/drawing/2014/main" id="{ED3B203F-5EF1-3CAB-7198-0B8C45994284}"/>
              </a:ext>
            </a:extLst>
          </p:cNvPr>
          <p:cNvSpPr/>
          <p:nvPr/>
        </p:nvSpPr>
        <p:spPr>
          <a:xfrm>
            <a:off x="6729152" y="2071002"/>
            <a:ext cx="4099718" cy="23745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871CF5A1-F603-28BC-AD8D-D671001D9559}"/>
              </a:ext>
            </a:extLst>
          </p:cNvPr>
          <p:cNvSpPr/>
          <p:nvPr/>
        </p:nvSpPr>
        <p:spPr>
          <a:xfrm>
            <a:off x="1706124" y="2071002"/>
            <a:ext cx="3309199" cy="23745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D2E6992-35F7-9985-CFCF-96C3C6439345}"/>
              </a:ext>
            </a:extLst>
          </p:cNvPr>
          <p:cNvSpPr/>
          <p:nvPr/>
        </p:nvSpPr>
        <p:spPr>
          <a:xfrm rot="5400000">
            <a:off x="342232" y="3097551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D3FA4EED-5FB2-9573-D0AB-E2CC906A042A}"/>
              </a:ext>
            </a:extLst>
          </p:cNvPr>
          <p:cNvCxnSpPr>
            <a:cxnSpLocks/>
            <a:stCxn id="280" idx="3"/>
            <a:endCxn id="10" idx="2"/>
          </p:cNvCxnSpPr>
          <p:nvPr/>
        </p:nvCxnSpPr>
        <p:spPr>
          <a:xfrm flipV="1">
            <a:off x="592928" y="3250601"/>
            <a:ext cx="367848" cy="10134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ttangolo 15">
            <a:extLst>
              <a:ext uri="{FF2B5EF4-FFF2-40B4-BE49-F238E27FC236}">
                <a16:creationId xmlns:a16="http://schemas.microsoft.com/office/drawing/2014/main" id="{B0D74FA2-079B-6145-3379-A6AE7DAE6D0B}"/>
              </a:ext>
            </a:extLst>
          </p:cNvPr>
          <p:cNvSpPr/>
          <p:nvPr/>
        </p:nvSpPr>
        <p:spPr>
          <a:xfrm>
            <a:off x="1818941" y="215974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2487BF2A-80E3-1216-094A-FF6A83CFFE4A}"/>
              </a:ext>
            </a:extLst>
          </p:cNvPr>
          <p:cNvSpPr/>
          <p:nvPr/>
        </p:nvSpPr>
        <p:spPr>
          <a:xfrm rot="5400000">
            <a:off x="1605482" y="237319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AD8B75A4-4525-5E5D-E29B-D22100B738BF}"/>
              </a:ext>
            </a:extLst>
          </p:cNvPr>
          <p:cNvSpPr/>
          <p:nvPr/>
        </p:nvSpPr>
        <p:spPr>
          <a:xfrm rot="5400000">
            <a:off x="1868191" y="298604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27794405-ADBA-0708-EA39-95479B897F3E}"/>
              </a:ext>
            </a:extLst>
          </p:cNvPr>
          <p:cNvSpPr/>
          <p:nvPr/>
        </p:nvSpPr>
        <p:spPr>
          <a:xfrm rot="5400000">
            <a:off x="2214131" y="358403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D5381B80-2F2A-5523-45DD-119EE914AD8A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3FA1DEB5-4F62-58AA-CE1E-23D39E2933BB}"/>
              </a:ext>
            </a:extLst>
          </p:cNvPr>
          <p:cNvCxnSpPr>
            <a:cxnSpLocks/>
            <a:stCxn id="10" idx="0"/>
          </p:cNvCxnSpPr>
          <p:nvPr/>
        </p:nvCxnSpPr>
        <p:spPr>
          <a:xfrm>
            <a:off x="1266874" y="3250601"/>
            <a:ext cx="428907" cy="5050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EC0F103E-86CD-B6BB-CFB3-27225C4C40B4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ttangolo 24">
            <a:extLst>
              <a:ext uri="{FF2B5EF4-FFF2-40B4-BE49-F238E27FC236}">
                <a16:creationId xmlns:a16="http://schemas.microsoft.com/office/drawing/2014/main" id="{647F4B1C-B7A8-BABA-D207-1D1650421DE3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C366CCE8-E5CE-4E4F-36B7-ED1F02C5D69F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5B22802-D705-B117-FD8D-CB00ED0EBA0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3664D3E7-8280-FCD4-1CE9-C4577AB87971}"/>
              </a:ext>
            </a:extLst>
          </p:cNvPr>
          <p:cNvCxnSpPr>
            <a:cxnSpLocks/>
          </p:cNvCxnSpPr>
          <p:nvPr/>
        </p:nvCxnSpPr>
        <p:spPr>
          <a:xfrm>
            <a:off x="1523839" y="968570"/>
            <a:ext cx="294093" cy="30942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2020AA85-E015-660F-3675-4A78B0833FC3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BD9044AA-7501-6309-1276-E480EE37F1D7}"/>
              </a:ext>
            </a:extLst>
          </p:cNvPr>
          <p:cNvCxnSpPr>
            <a:cxnSpLocks/>
            <a:stCxn id="3" idx="3"/>
            <a:endCxn id="153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BC943958-2791-9CC3-BF6D-CF524AB51FC9}"/>
              </a:ext>
            </a:extLst>
          </p:cNvPr>
          <p:cNvCxnSpPr>
            <a:cxnSpLocks/>
            <a:stCxn id="16" idx="3"/>
            <a:endCxn id="153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7938DCF1-8AE7-4D5B-C40A-43725A8FF0B0}"/>
              </a:ext>
            </a:extLst>
          </p:cNvPr>
          <p:cNvCxnSpPr>
            <a:cxnSpLocks/>
            <a:stCxn id="153" idx="6"/>
          </p:cNvCxnSpPr>
          <p:nvPr/>
        </p:nvCxnSpPr>
        <p:spPr>
          <a:xfrm>
            <a:off x="3101256" y="2708072"/>
            <a:ext cx="328771" cy="32902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Rettangolo 44">
            <a:extLst>
              <a:ext uri="{FF2B5EF4-FFF2-40B4-BE49-F238E27FC236}">
                <a16:creationId xmlns:a16="http://schemas.microsoft.com/office/drawing/2014/main" id="{5EEEE9BD-2F92-33C0-FFC3-493D1CA7BE16}"/>
              </a:ext>
            </a:extLst>
          </p:cNvPr>
          <p:cNvSpPr/>
          <p:nvPr/>
        </p:nvSpPr>
        <p:spPr>
          <a:xfrm rot="5400000">
            <a:off x="3848616" y="2900450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Downsample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id="{BC544DF2-8918-0099-64BF-F4E75D8F4F69}"/>
              </a:ext>
            </a:extLst>
          </p:cNvPr>
          <p:cNvSpPr/>
          <p:nvPr/>
        </p:nvSpPr>
        <p:spPr>
          <a:xfrm>
            <a:off x="25500" y="1440050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189FD828-06B3-1B18-01D5-374F26C7921A}"/>
              </a:ext>
            </a:extLst>
          </p:cNvPr>
          <p:cNvCxnSpPr>
            <a:cxnSpLocks/>
          </p:cNvCxnSpPr>
          <p:nvPr/>
        </p:nvCxnSpPr>
        <p:spPr>
          <a:xfrm>
            <a:off x="384981" y="164819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Rettangolo 50">
            <a:extLst>
              <a:ext uri="{FF2B5EF4-FFF2-40B4-BE49-F238E27FC236}">
                <a16:creationId xmlns:a16="http://schemas.microsoft.com/office/drawing/2014/main" id="{991265F4-05E4-2693-BD56-BCE859008A1D}"/>
              </a:ext>
            </a:extLst>
          </p:cNvPr>
          <p:cNvSpPr/>
          <p:nvPr/>
        </p:nvSpPr>
        <p:spPr>
          <a:xfrm>
            <a:off x="647742" y="140385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Label </a:t>
            </a:r>
            <a:r>
              <a:rPr lang="it-IT" sz="1100" dirty="0" err="1">
                <a:solidFill>
                  <a:schemeClr val="tx1"/>
                </a:solidFill>
              </a:rPr>
              <a:t>Embedding</a:t>
            </a:r>
            <a:endParaRPr lang="it-IT" sz="1100" dirty="0">
              <a:solidFill>
                <a:schemeClr val="tx1"/>
              </a:solidFill>
            </a:endParaRPr>
          </a:p>
        </p:txBody>
      </p: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908202BE-3CCA-C45D-D566-90998F7EE857}"/>
              </a:ext>
            </a:extLst>
          </p:cNvPr>
          <p:cNvCxnSpPr>
            <a:cxnSpLocks/>
          </p:cNvCxnSpPr>
          <p:nvPr/>
        </p:nvCxnSpPr>
        <p:spPr>
          <a:xfrm flipV="1">
            <a:off x="1526997" y="1450764"/>
            <a:ext cx="290935" cy="2070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A50A4F43-DF65-1A8E-A77E-4B75F21B5AC6}"/>
              </a:ext>
            </a:extLst>
          </p:cNvPr>
          <p:cNvCxnSpPr>
            <a:cxnSpLocks/>
            <a:stCxn id="157" idx="6"/>
            <a:endCxn id="2" idx="1"/>
          </p:cNvCxnSpPr>
          <p:nvPr/>
        </p:nvCxnSpPr>
        <p:spPr>
          <a:xfrm>
            <a:off x="1952881" y="1356623"/>
            <a:ext cx="317038" cy="1761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4177C247-5ABF-4B63-7464-807EB87BF561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81" name="Rettangolo 80">
            <a:extLst>
              <a:ext uri="{FF2B5EF4-FFF2-40B4-BE49-F238E27FC236}">
                <a16:creationId xmlns:a16="http://schemas.microsoft.com/office/drawing/2014/main" id="{FE589D5D-393F-EFC5-13CE-F6B6677269EA}"/>
              </a:ext>
            </a:extLst>
          </p:cNvPr>
          <p:cNvSpPr/>
          <p:nvPr/>
        </p:nvSpPr>
        <p:spPr>
          <a:xfrm>
            <a:off x="3440185" y="2152878"/>
            <a:ext cx="792575" cy="18285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Rettangolo 81">
            <a:extLst>
              <a:ext uri="{FF2B5EF4-FFF2-40B4-BE49-F238E27FC236}">
                <a16:creationId xmlns:a16="http://schemas.microsoft.com/office/drawing/2014/main" id="{5615D2C6-6F84-8E23-A9C0-61EE82CAFF89}"/>
              </a:ext>
            </a:extLst>
          </p:cNvPr>
          <p:cNvSpPr/>
          <p:nvPr/>
        </p:nvSpPr>
        <p:spPr>
          <a:xfrm rot="5400000">
            <a:off x="3226726" y="236633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83" name="Rettangolo 82">
            <a:extLst>
              <a:ext uri="{FF2B5EF4-FFF2-40B4-BE49-F238E27FC236}">
                <a16:creationId xmlns:a16="http://schemas.microsoft.com/office/drawing/2014/main" id="{B8020486-360D-0C76-A222-3C6E7FF6C95B}"/>
              </a:ext>
            </a:extLst>
          </p:cNvPr>
          <p:cNvSpPr/>
          <p:nvPr/>
        </p:nvSpPr>
        <p:spPr>
          <a:xfrm rot="5400000">
            <a:off x="3489435" y="297918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84" name="Rettangolo 83">
            <a:extLst>
              <a:ext uri="{FF2B5EF4-FFF2-40B4-BE49-F238E27FC236}">
                <a16:creationId xmlns:a16="http://schemas.microsoft.com/office/drawing/2014/main" id="{8D087501-7729-166C-3A5D-2813467478F3}"/>
              </a:ext>
            </a:extLst>
          </p:cNvPr>
          <p:cNvSpPr/>
          <p:nvPr/>
        </p:nvSpPr>
        <p:spPr>
          <a:xfrm rot="5400000">
            <a:off x="3835375" y="35771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85" name="Connettore 2 84">
            <a:extLst>
              <a:ext uri="{FF2B5EF4-FFF2-40B4-BE49-F238E27FC236}">
                <a16:creationId xmlns:a16="http://schemas.microsoft.com/office/drawing/2014/main" id="{514743DF-A17C-9BCE-B9A4-2A8257D3DA7A}"/>
              </a:ext>
            </a:extLst>
          </p:cNvPr>
          <p:cNvCxnSpPr>
            <a:cxnSpLocks/>
            <a:stCxn id="81" idx="3"/>
            <a:endCxn id="45" idx="2"/>
          </p:cNvCxnSpPr>
          <p:nvPr/>
        </p:nvCxnSpPr>
        <p:spPr>
          <a:xfrm flipV="1">
            <a:off x="4232760" y="3053499"/>
            <a:ext cx="356567" cy="1364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8" idx="3"/>
            <a:endCxn id="138" idx="2"/>
          </p:cNvCxnSpPr>
          <p:nvPr/>
        </p:nvCxnSpPr>
        <p:spPr>
          <a:xfrm>
            <a:off x="5015323" y="3258285"/>
            <a:ext cx="458990" cy="405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Rettangolo 137">
            <a:extLst>
              <a:ext uri="{FF2B5EF4-FFF2-40B4-BE49-F238E27FC236}">
                <a16:creationId xmlns:a16="http://schemas.microsoft.com/office/drawing/2014/main" id="{E19BF6A9-DBCE-C4C1-F87F-64DF907D48A1}"/>
              </a:ext>
            </a:extLst>
          </p:cNvPr>
          <p:cNvSpPr/>
          <p:nvPr/>
        </p:nvSpPr>
        <p:spPr>
          <a:xfrm rot="5400000">
            <a:off x="4645934" y="3145636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39" name="Connettore 2 138">
            <a:extLst>
              <a:ext uri="{FF2B5EF4-FFF2-40B4-BE49-F238E27FC236}">
                <a16:creationId xmlns:a16="http://schemas.microsoft.com/office/drawing/2014/main" id="{F5C31AE4-4D09-C017-B524-EF18C8FF7FF6}"/>
              </a:ext>
            </a:extLst>
          </p:cNvPr>
          <p:cNvCxnSpPr>
            <a:cxnSpLocks/>
          </p:cNvCxnSpPr>
          <p:nvPr/>
        </p:nvCxnSpPr>
        <p:spPr>
          <a:xfrm>
            <a:off x="5707031" y="3302661"/>
            <a:ext cx="168464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Rettangolo 139">
            <a:extLst>
              <a:ext uri="{FF2B5EF4-FFF2-40B4-BE49-F238E27FC236}">
                <a16:creationId xmlns:a16="http://schemas.microsoft.com/office/drawing/2014/main" id="{BE9011BB-372D-BC05-D16C-9A55A08371E9}"/>
              </a:ext>
            </a:extLst>
          </p:cNvPr>
          <p:cNvSpPr/>
          <p:nvPr/>
        </p:nvSpPr>
        <p:spPr>
          <a:xfrm rot="5400000">
            <a:off x="5063026" y="3139305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5563676" y="1343626"/>
            <a:ext cx="14233" cy="96495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</p:cNvCxnSpPr>
          <p:nvPr/>
        </p:nvCxnSpPr>
        <p:spPr>
          <a:xfrm>
            <a:off x="6002942" y="1343626"/>
            <a:ext cx="4337" cy="96324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Rettangolo 146">
            <a:extLst>
              <a:ext uri="{FF2B5EF4-FFF2-40B4-BE49-F238E27FC236}">
                <a16:creationId xmlns:a16="http://schemas.microsoft.com/office/drawing/2014/main" id="{79CE8B12-81E4-310E-2CD3-746145186C1D}"/>
              </a:ext>
            </a:extLst>
          </p:cNvPr>
          <p:cNvSpPr/>
          <p:nvPr/>
        </p:nvSpPr>
        <p:spPr>
          <a:xfrm>
            <a:off x="6828539" y="2274065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8" name="Rettangolo 147">
            <a:extLst>
              <a:ext uri="{FF2B5EF4-FFF2-40B4-BE49-F238E27FC236}">
                <a16:creationId xmlns:a16="http://schemas.microsoft.com/office/drawing/2014/main" id="{59C092EB-1C6F-BE34-39D7-16BD0BF68ED4}"/>
              </a:ext>
            </a:extLst>
          </p:cNvPr>
          <p:cNvSpPr/>
          <p:nvPr/>
        </p:nvSpPr>
        <p:spPr>
          <a:xfrm rot="5400000">
            <a:off x="6615080" y="2487522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49" name="Rettangolo 148">
            <a:extLst>
              <a:ext uri="{FF2B5EF4-FFF2-40B4-BE49-F238E27FC236}">
                <a16:creationId xmlns:a16="http://schemas.microsoft.com/office/drawing/2014/main" id="{562AAD9D-11AD-21AD-4975-91B6C78BC93A}"/>
              </a:ext>
            </a:extLst>
          </p:cNvPr>
          <p:cNvSpPr/>
          <p:nvPr/>
        </p:nvSpPr>
        <p:spPr>
          <a:xfrm rot="5400000">
            <a:off x="6877789" y="3100373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50" name="Rettangolo 149">
            <a:extLst>
              <a:ext uri="{FF2B5EF4-FFF2-40B4-BE49-F238E27FC236}">
                <a16:creationId xmlns:a16="http://schemas.microsoft.com/office/drawing/2014/main" id="{A76A653B-D0F0-A38A-E14F-887C56D19967}"/>
              </a:ext>
            </a:extLst>
          </p:cNvPr>
          <p:cNvSpPr/>
          <p:nvPr/>
        </p:nvSpPr>
        <p:spPr>
          <a:xfrm rot="5400000">
            <a:off x="7223729" y="3698356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51" name="Connettore 2 150">
            <a:extLst>
              <a:ext uri="{FF2B5EF4-FFF2-40B4-BE49-F238E27FC236}">
                <a16:creationId xmlns:a16="http://schemas.microsoft.com/office/drawing/2014/main" id="{B0194EA8-AE5B-078E-75D6-4A4244B57428}"/>
              </a:ext>
            </a:extLst>
          </p:cNvPr>
          <p:cNvCxnSpPr>
            <a:cxnSpLocks/>
            <a:stCxn id="147" idx="3"/>
            <a:endCxn id="159" idx="2"/>
          </p:cNvCxnSpPr>
          <p:nvPr/>
        </p:nvCxnSpPr>
        <p:spPr>
          <a:xfrm>
            <a:off x="7621114" y="3189076"/>
            <a:ext cx="361220" cy="65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OR 152">
            <a:extLst>
              <a:ext uri="{FF2B5EF4-FFF2-40B4-BE49-F238E27FC236}">
                <a16:creationId xmlns:a16="http://schemas.microsoft.com/office/drawing/2014/main" id="{BD6CDE24-3178-81EE-C612-D1D5988749E3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7" name="OR 156">
            <a:extLst>
              <a:ext uri="{FF2B5EF4-FFF2-40B4-BE49-F238E27FC236}">
                <a16:creationId xmlns:a16="http://schemas.microsoft.com/office/drawing/2014/main" id="{FA1029B2-CEA3-2987-42F3-CFF15E2229C7}"/>
              </a:ext>
            </a:extLst>
          </p:cNvPr>
          <p:cNvSpPr/>
          <p:nvPr/>
        </p:nvSpPr>
        <p:spPr>
          <a:xfrm>
            <a:off x="1771945" y="126219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9" name="Rettangolo 158">
            <a:extLst>
              <a:ext uri="{FF2B5EF4-FFF2-40B4-BE49-F238E27FC236}">
                <a16:creationId xmlns:a16="http://schemas.microsoft.com/office/drawing/2014/main" id="{C6CF0391-C981-8FEE-27A5-034889F8D724}"/>
              </a:ext>
            </a:extLst>
          </p:cNvPr>
          <p:cNvSpPr/>
          <p:nvPr/>
        </p:nvSpPr>
        <p:spPr>
          <a:xfrm rot="5400000">
            <a:off x="7222482" y="3043571"/>
            <a:ext cx="1812022" cy="2923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0" name="Connettore 2 159">
            <a:extLst>
              <a:ext uri="{FF2B5EF4-FFF2-40B4-BE49-F238E27FC236}">
                <a16:creationId xmlns:a16="http://schemas.microsoft.com/office/drawing/2014/main" id="{85BCFB66-78CE-6278-6E55-5E4EBF92F77A}"/>
              </a:ext>
            </a:extLst>
          </p:cNvPr>
          <p:cNvCxnSpPr>
            <a:cxnSpLocks/>
            <a:endCxn id="215" idx="1"/>
          </p:cNvCxnSpPr>
          <p:nvPr/>
        </p:nvCxnSpPr>
        <p:spPr>
          <a:xfrm flipV="1">
            <a:off x="6128270" y="3258285"/>
            <a:ext cx="600882" cy="530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Rettangolo 168">
            <a:extLst>
              <a:ext uri="{FF2B5EF4-FFF2-40B4-BE49-F238E27FC236}">
                <a16:creationId xmlns:a16="http://schemas.microsoft.com/office/drawing/2014/main" id="{B6F4C740-ABB7-7AF7-9F00-78E2668F7A1D}"/>
              </a:ext>
            </a:extLst>
          </p:cNvPr>
          <p:cNvSpPr/>
          <p:nvPr/>
        </p:nvSpPr>
        <p:spPr>
          <a:xfrm>
            <a:off x="7014005" y="4521425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0" name="Rettangolo 169">
            <a:extLst>
              <a:ext uri="{FF2B5EF4-FFF2-40B4-BE49-F238E27FC236}">
                <a16:creationId xmlns:a16="http://schemas.microsoft.com/office/drawing/2014/main" id="{6B14954D-3814-8005-6F4C-430E224877DA}"/>
              </a:ext>
            </a:extLst>
          </p:cNvPr>
          <p:cNvSpPr/>
          <p:nvPr/>
        </p:nvSpPr>
        <p:spPr>
          <a:xfrm rot="5400000">
            <a:off x="6957495" y="4577932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71" name="Rettangolo 170">
            <a:extLst>
              <a:ext uri="{FF2B5EF4-FFF2-40B4-BE49-F238E27FC236}">
                <a16:creationId xmlns:a16="http://schemas.microsoft.com/office/drawing/2014/main" id="{A4B13B83-E231-7074-82EC-0A060CD53CEA}"/>
              </a:ext>
            </a:extLst>
          </p:cNvPr>
          <p:cNvSpPr/>
          <p:nvPr/>
        </p:nvSpPr>
        <p:spPr>
          <a:xfrm rot="5400000">
            <a:off x="7083681" y="4751808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72" name="Rettangolo 171">
            <a:extLst>
              <a:ext uri="{FF2B5EF4-FFF2-40B4-BE49-F238E27FC236}">
                <a16:creationId xmlns:a16="http://schemas.microsoft.com/office/drawing/2014/main" id="{EB822A3D-8480-8628-B6BE-808126B6AD8D}"/>
              </a:ext>
            </a:extLst>
          </p:cNvPr>
          <p:cNvSpPr/>
          <p:nvPr/>
        </p:nvSpPr>
        <p:spPr>
          <a:xfrm rot="5400000">
            <a:off x="7244504" y="4960253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84" name="Connettore 4 183">
            <a:extLst>
              <a:ext uri="{FF2B5EF4-FFF2-40B4-BE49-F238E27FC236}">
                <a16:creationId xmlns:a16="http://schemas.microsoft.com/office/drawing/2014/main" id="{54FB111E-B733-6117-503A-460AD1FCFF66}"/>
              </a:ext>
            </a:extLst>
          </p:cNvPr>
          <p:cNvCxnSpPr>
            <a:cxnSpLocks/>
            <a:stCxn id="140" idx="3"/>
            <a:endCxn id="169" idx="1"/>
          </p:cNvCxnSpPr>
          <p:nvPr/>
        </p:nvCxnSpPr>
        <p:spPr>
          <a:xfrm rot="16200000" flipH="1">
            <a:off x="6198679" y="4010511"/>
            <a:ext cx="624753" cy="10059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Connettore 4 185">
            <a:extLst>
              <a:ext uri="{FF2B5EF4-FFF2-40B4-BE49-F238E27FC236}">
                <a16:creationId xmlns:a16="http://schemas.microsoft.com/office/drawing/2014/main" id="{355636B1-B414-0F58-EC87-99A771303FD8}"/>
              </a:ext>
            </a:extLst>
          </p:cNvPr>
          <p:cNvCxnSpPr>
            <a:cxnSpLocks/>
            <a:stCxn id="169" idx="3"/>
            <a:endCxn id="159" idx="3"/>
          </p:cNvCxnSpPr>
          <p:nvPr/>
        </p:nvCxnSpPr>
        <p:spPr>
          <a:xfrm flipV="1">
            <a:off x="7414502" y="4095742"/>
            <a:ext cx="713991" cy="73009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9" name="Rettangolo 188">
            <a:extLst>
              <a:ext uri="{FF2B5EF4-FFF2-40B4-BE49-F238E27FC236}">
                <a16:creationId xmlns:a16="http://schemas.microsoft.com/office/drawing/2014/main" id="{13B9A7D6-879B-627C-9F17-D6BFB9AF7FE9}"/>
              </a:ext>
            </a:extLst>
          </p:cNvPr>
          <p:cNvSpPr/>
          <p:nvPr/>
        </p:nvSpPr>
        <p:spPr>
          <a:xfrm rot="5400000">
            <a:off x="7970697" y="312086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02CFB37E-B21F-F448-D686-1774F4B28D34}"/>
              </a:ext>
            </a:extLst>
          </p:cNvPr>
          <p:cNvCxnSpPr>
            <a:cxnSpLocks/>
            <a:endCxn id="189" idx="2"/>
          </p:cNvCxnSpPr>
          <p:nvPr/>
        </p:nvCxnSpPr>
        <p:spPr>
          <a:xfrm>
            <a:off x="8274653" y="3208215"/>
            <a:ext cx="266712" cy="2988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Connettore 4 192">
            <a:extLst>
              <a:ext uri="{FF2B5EF4-FFF2-40B4-BE49-F238E27FC236}">
                <a16:creationId xmlns:a16="http://schemas.microsoft.com/office/drawing/2014/main" id="{0F9C0A4A-5C28-E3B9-66C0-EE3755925149}"/>
              </a:ext>
            </a:extLst>
          </p:cNvPr>
          <p:cNvCxnSpPr>
            <a:cxnSpLocks/>
            <a:stCxn id="147" idx="0"/>
            <a:endCxn id="189" idx="1"/>
          </p:cNvCxnSpPr>
          <p:nvPr/>
        </p:nvCxnSpPr>
        <p:spPr>
          <a:xfrm rot="16200000" flipH="1">
            <a:off x="7803642" y="1695250"/>
            <a:ext cx="276136" cy="1433767"/>
          </a:xfrm>
          <a:prstGeom prst="bentConnector3">
            <a:avLst>
              <a:gd name="adj1" fmla="val -134432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Connettore 2 194">
            <a:extLst>
              <a:ext uri="{FF2B5EF4-FFF2-40B4-BE49-F238E27FC236}">
                <a16:creationId xmlns:a16="http://schemas.microsoft.com/office/drawing/2014/main" id="{0E0D51DF-54C9-E76E-A4C6-7FA9E94A2A06}"/>
              </a:ext>
            </a:extLst>
          </p:cNvPr>
          <p:cNvCxnSpPr>
            <a:cxnSpLocks/>
            <a:endCxn id="202" idx="0"/>
          </p:cNvCxnSpPr>
          <p:nvPr/>
        </p:nvCxnSpPr>
        <p:spPr>
          <a:xfrm>
            <a:off x="9096928" y="1351883"/>
            <a:ext cx="11071" cy="1804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Connettore 2 197">
            <a:extLst>
              <a:ext uri="{FF2B5EF4-FFF2-40B4-BE49-F238E27FC236}">
                <a16:creationId xmlns:a16="http://schemas.microsoft.com/office/drawing/2014/main" id="{A57A5493-C530-0B4C-6107-B7FB52C9F9B8}"/>
              </a:ext>
            </a:extLst>
          </p:cNvPr>
          <p:cNvCxnSpPr>
            <a:cxnSpLocks/>
          </p:cNvCxnSpPr>
          <p:nvPr/>
        </p:nvCxnSpPr>
        <p:spPr>
          <a:xfrm>
            <a:off x="8775824" y="3250600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2" name="OR 201">
            <a:extLst>
              <a:ext uri="{FF2B5EF4-FFF2-40B4-BE49-F238E27FC236}">
                <a16:creationId xmlns:a16="http://schemas.microsoft.com/office/drawing/2014/main" id="{8FEE8912-6159-E9B4-9BA5-0975B3FF2D15}"/>
              </a:ext>
            </a:extLst>
          </p:cNvPr>
          <p:cNvSpPr/>
          <p:nvPr/>
        </p:nvSpPr>
        <p:spPr>
          <a:xfrm>
            <a:off x="9017531" y="3156171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6" name="Rettangolo 205">
            <a:extLst>
              <a:ext uri="{FF2B5EF4-FFF2-40B4-BE49-F238E27FC236}">
                <a16:creationId xmlns:a16="http://schemas.microsoft.com/office/drawing/2014/main" id="{C3086294-04FE-3734-980C-C8DAAB6627DB}"/>
              </a:ext>
            </a:extLst>
          </p:cNvPr>
          <p:cNvSpPr/>
          <p:nvPr/>
        </p:nvSpPr>
        <p:spPr>
          <a:xfrm>
            <a:off x="9425896" y="2290536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7" name="Rettangolo 206">
            <a:extLst>
              <a:ext uri="{FF2B5EF4-FFF2-40B4-BE49-F238E27FC236}">
                <a16:creationId xmlns:a16="http://schemas.microsoft.com/office/drawing/2014/main" id="{3B0A7321-73C3-B9E6-5207-B7F609C92980}"/>
              </a:ext>
            </a:extLst>
          </p:cNvPr>
          <p:cNvSpPr/>
          <p:nvPr/>
        </p:nvSpPr>
        <p:spPr>
          <a:xfrm rot="5400000">
            <a:off x="9212437" y="2503993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208" name="Rettangolo 207">
            <a:extLst>
              <a:ext uri="{FF2B5EF4-FFF2-40B4-BE49-F238E27FC236}">
                <a16:creationId xmlns:a16="http://schemas.microsoft.com/office/drawing/2014/main" id="{F044690E-0007-658C-B5E7-06BF2B92CA3D}"/>
              </a:ext>
            </a:extLst>
          </p:cNvPr>
          <p:cNvSpPr/>
          <p:nvPr/>
        </p:nvSpPr>
        <p:spPr>
          <a:xfrm rot="5400000">
            <a:off x="9475146" y="3116844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209" name="Rettangolo 208">
            <a:extLst>
              <a:ext uri="{FF2B5EF4-FFF2-40B4-BE49-F238E27FC236}">
                <a16:creationId xmlns:a16="http://schemas.microsoft.com/office/drawing/2014/main" id="{9F0961B2-A93D-BDBD-D5F6-3334F8E16B52}"/>
              </a:ext>
            </a:extLst>
          </p:cNvPr>
          <p:cNvSpPr/>
          <p:nvPr/>
        </p:nvSpPr>
        <p:spPr>
          <a:xfrm rot="5400000">
            <a:off x="9821086" y="3714827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10" name="Connettore 2 209">
            <a:extLst>
              <a:ext uri="{FF2B5EF4-FFF2-40B4-BE49-F238E27FC236}">
                <a16:creationId xmlns:a16="http://schemas.microsoft.com/office/drawing/2014/main" id="{E588F1C3-15A7-FC62-E04D-882D45FB7696}"/>
              </a:ext>
            </a:extLst>
          </p:cNvPr>
          <p:cNvCxnSpPr>
            <a:cxnSpLocks/>
            <a:stCxn id="206" idx="3"/>
          </p:cNvCxnSpPr>
          <p:nvPr/>
        </p:nvCxnSpPr>
        <p:spPr>
          <a:xfrm>
            <a:off x="10218471" y="3205547"/>
            <a:ext cx="219060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Connettore 2 211">
            <a:extLst>
              <a:ext uri="{FF2B5EF4-FFF2-40B4-BE49-F238E27FC236}">
                <a16:creationId xmlns:a16="http://schemas.microsoft.com/office/drawing/2014/main" id="{D3686189-3F9D-983D-F97B-BD27795DA2CE}"/>
              </a:ext>
            </a:extLst>
          </p:cNvPr>
          <p:cNvCxnSpPr>
            <a:cxnSpLocks/>
          </p:cNvCxnSpPr>
          <p:nvPr/>
        </p:nvCxnSpPr>
        <p:spPr>
          <a:xfrm>
            <a:off x="9197670" y="3242915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3" name="Rettangolo 212">
            <a:extLst>
              <a:ext uri="{FF2B5EF4-FFF2-40B4-BE49-F238E27FC236}">
                <a16:creationId xmlns:a16="http://schemas.microsoft.com/office/drawing/2014/main" id="{A8A358B8-1888-740F-332B-71985B5CD489}"/>
              </a:ext>
            </a:extLst>
          </p:cNvPr>
          <p:cNvSpPr/>
          <p:nvPr/>
        </p:nvSpPr>
        <p:spPr>
          <a:xfrm rot="5400000">
            <a:off x="9691307" y="3085048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Upsample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221" name="CasellaDiTesto 220">
            <a:extLst>
              <a:ext uri="{FF2B5EF4-FFF2-40B4-BE49-F238E27FC236}">
                <a16:creationId xmlns:a16="http://schemas.microsoft.com/office/drawing/2014/main" id="{410A3808-09A1-97E6-F4C3-EC472AE75A97}"/>
              </a:ext>
            </a:extLst>
          </p:cNvPr>
          <p:cNvSpPr txBox="1"/>
          <p:nvPr/>
        </p:nvSpPr>
        <p:spPr>
          <a:xfrm>
            <a:off x="8118238" y="4073498"/>
            <a:ext cx="152671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24" name="Rettangolo 223">
            <a:extLst>
              <a:ext uri="{FF2B5EF4-FFF2-40B4-BE49-F238E27FC236}">
                <a16:creationId xmlns:a16="http://schemas.microsoft.com/office/drawing/2014/main" id="{E1B44ACB-2EE7-E852-35D8-56EE036BCE74}"/>
              </a:ext>
            </a:extLst>
          </p:cNvPr>
          <p:cNvSpPr/>
          <p:nvPr/>
        </p:nvSpPr>
        <p:spPr>
          <a:xfrm rot="5400000">
            <a:off x="10196932" y="3051611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26" name="Rettangolo 225">
            <a:extLst>
              <a:ext uri="{FF2B5EF4-FFF2-40B4-BE49-F238E27FC236}">
                <a16:creationId xmlns:a16="http://schemas.microsoft.com/office/drawing/2014/main" id="{3F176E2E-F90F-C963-CBEE-92D22B2B1440}"/>
              </a:ext>
            </a:extLst>
          </p:cNvPr>
          <p:cNvSpPr/>
          <p:nvPr/>
        </p:nvSpPr>
        <p:spPr>
          <a:xfrm rot="5400000">
            <a:off x="10645171" y="305508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27" name="Connettore 2 226">
            <a:extLst>
              <a:ext uri="{FF2B5EF4-FFF2-40B4-BE49-F238E27FC236}">
                <a16:creationId xmlns:a16="http://schemas.microsoft.com/office/drawing/2014/main" id="{D29CF29F-C21B-0628-EB99-339AD364CCB6}"/>
              </a:ext>
            </a:extLst>
          </p:cNvPr>
          <p:cNvCxnSpPr>
            <a:cxnSpLocks/>
            <a:endCxn id="224" idx="2"/>
          </p:cNvCxnSpPr>
          <p:nvPr/>
        </p:nvCxnSpPr>
        <p:spPr>
          <a:xfrm flipV="1">
            <a:off x="10828870" y="3168313"/>
            <a:ext cx="195261" cy="372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Connettore 2 228">
            <a:extLst>
              <a:ext uri="{FF2B5EF4-FFF2-40B4-BE49-F238E27FC236}">
                <a16:creationId xmlns:a16="http://schemas.microsoft.com/office/drawing/2014/main" id="{BE2EDFB6-C1AE-B3FA-554B-3847584FA768}"/>
              </a:ext>
            </a:extLst>
          </p:cNvPr>
          <p:cNvCxnSpPr>
            <a:cxnSpLocks/>
            <a:stCxn id="224" idx="0"/>
            <a:endCxn id="226" idx="2"/>
          </p:cNvCxnSpPr>
          <p:nvPr/>
        </p:nvCxnSpPr>
        <p:spPr>
          <a:xfrm>
            <a:off x="11257533" y="3168313"/>
            <a:ext cx="214837" cy="34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224" idx="1"/>
          </p:cNvCxnSpPr>
          <p:nvPr/>
        </p:nvCxnSpPr>
        <p:spPr>
          <a:xfrm>
            <a:off x="11128174" y="1362180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6" name="Connettore 2 235">
            <a:extLst>
              <a:ext uri="{FF2B5EF4-FFF2-40B4-BE49-F238E27FC236}">
                <a16:creationId xmlns:a16="http://schemas.microsoft.com/office/drawing/2014/main" id="{1B82C16B-F0E4-85E9-DCFF-84398C2EA744}"/>
              </a:ext>
            </a:extLst>
          </p:cNvPr>
          <p:cNvCxnSpPr>
            <a:cxnSpLocks/>
          </p:cNvCxnSpPr>
          <p:nvPr/>
        </p:nvCxnSpPr>
        <p:spPr>
          <a:xfrm>
            <a:off x="11607157" y="1362179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7" name="Connettore 4 236">
            <a:extLst>
              <a:ext uri="{FF2B5EF4-FFF2-40B4-BE49-F238E27FC236}">
                <a16:creationId xmlns:a16="http://schemas.microsoft.com/office/drawing/2014/main" id="{2671BB42-BBD7-2B98-ECD7-8A20A8560616}"/>
              </a:ext>
            </a:extLst>
          </p:cNvPr>
          <p:cNvCxnSpPr>
            <a:cxnSpLocks/>
            <a:endCxn id="251" idx="1"/>
          </p:cNvCxnSpPr>
          <p:nvPr/>
        </p:nvCxnSpPr>
        <p:spPr>
          <a:xfrm rot="16200000" flipH="1">
            <a:off x="5337343" y="4440497"/>
            <a:ext cx="1081744" cy="60978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3" name="Rettangolo 242">
            <a:extLst>
              <a:ext uri="{FF2B5EF4-FFF2-40B4-BE49-F238E27FC236}">
                <a16:creationId xmlns:a16="http://schemas.microsoft.com/office/drawing/2014/main" id="{99F7EF88-5EBE-2546-51B8-C2A933E2E9B8}"/>
              </a:ext>
            </a:extLst>
          </p:cNvPr>
          <p:cNvSpPr/>
          <p:nvPr/>
        </p:nvSpPr>
        <p:spPr>
          <a:xfrm>
            <a:off x="4786301" y="611102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4" name="Rettangolo 243">
            <a:extLst>
              <a:ext uri="{FF2B5EF4-FFF2-40B4-BE49-F238E27FC236}">
                <a16:creationId xmlns:a16="http://schemas.microsoft.com/office/drawing/2014/main" id="{CEDCBA2C-692C-FEA3-57E2-1B0960F6C1E1}"/>
              </a:ext>
            </a:extLst>
          </p:cNvPr>
          <p:cNvSpPr/>
          <p:nvPr/>
        </p:nvSpPr>
        <p:spPr>
          <a:xfrm rot="5400000">
            <a:off x="4729791" y="616753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45" name="Rettangolo 244">
            <a:extLst>
              <a:ext uri="{FF2B5EF4-FFF2-40B4-BE49-F238E27FC236}">
                <a16:creationId xmlns:a16="http://schemas.microsoft.com/office/drawing/2014/main" id="{6117F314-2E1A-4EDD-0AA3-41E21D9FDDAB}"/>
              </a:ext>
            </a:extLst>
          </p:cNvPr>
          <p:cNvSpPr/>
          <p:nvPr/>
        </p:nvSpPr>
        <p:spPr>
          <a:xfrm rot="5400000">
            <a:off x="4855977" y="634141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46" name="Rettangolo 245">
            <a:extLst>
              <a:ext uri="{FF2B5EF4-FFF2-40B4-BE49-F238E27FC236}">
                <a16:creationId xmlns:a16="http://schemas.microsoft.com/office/drawing/2014/main" id="{60FA2540-3E3F-64C0-4115-00994AED77C6}"/>
              </a:ext>
            </a:extLst>
          </p:cNvPr>
          <p:cNvSpPr/>
          <p:nvPr/>
        </p:nvSpPr>
        <p:spPr>
          <a:xfrm rot="5400000">
            <a:off x="5016800" y="654985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1" name="Rettangolo 250">
            <a:extLst>
              <a:ext uri="{FF2B5EF4-FFF2-40B4-BE49-F238E27FC236}">
                <a16:creationId xmlns:a16="http://schemas.microsoft.com/office/drawing/2014/main" id="{F12DBB60-BC72-D095-D9B6-A321052E17E3}"/>
              </a:ext>
            </a:extLst>
          </p:cNvPr>
          <p:cNvSpPr/>
          <p:nvPr/>
        </p:nvSpPr>
        <p:spPr>
          <a:xfrm>
            <a:off x="6183106" y="498184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2" name="Rettangolo 251">
            <a:extLst>
              <a:ext uri="{FF2B5EF4-FFF2-40B4-BE49-F238E27FC236}">
                <a16:creationId xmlns:a16="http://schemas.microsoft.com/office/drawing/2014/main" id="{04D9A84B-4E0C-39F4-FA33-D30E27F5B044}"/>
              </a:ext>
            </a:extLst>
          </p:cNvPr>
          <p:cNvSpPr/>
          <p:nvPr/>
        </p:nvSpPr>
        <p:spPr>
          <a:xfrm rot="5400000">
            <a:off x="6126596" y="503835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3" name="Rettangolo 252">
            <a:extLst>
              <a:ext uri="{FF2B5EF4-FFF2-40B4-BE49-F238E27FC236}">
                <a16:creationId xmlns:a16="http://schemas.microsoft.com/office/drawing/2014/main" id="{923692F7-78C7-0471-5A56-C0D859AE8DA9}"/>
              </a:ext>
            </a:extLst>
          </p:cNvPr>
          <p:cNvSpPr/>
          <p:nvPr/>
        </p:nvSpPr>
        <p:spPr>
          <a:xfrm rot="5400000">
            <a:off x="6252782" y="521223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54" name="Rettangolo 253">
            <a:extLst>
              <a:ext uri="{FF2B5EF4-FFF2-40B4-BE49-F238E27FC236}">
                <a16:creationId xmlns:a16="http://schemas.microsoft.com/office/drawing/2014/main" id="{C6C5BE8C-57A8-6306-1DEC-417B68CCECEE}"/>
              </a:ext>
            </a:extLst>
          </p:cNvPr>
          <p:cNvSpPr/>
          <p:nvPr/>
        </p:nvSpPr>
        <p:spPr>
          <a:xfrm rot="5400000">
            <a:off x="6413605" y="542067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60" name="Connettore 4 259">
            <a:extLst>
              <a:ext uri="{FF2B5EF4-FFF2-40B4-BE49-F238E27FC236}">
                <a16:creationId xmlns:a16="http://schemas.microsoft.com/office/drawing/2014/main" id="{3381E4C6-0319-A66E-113E-F57B764F7E9E}"/>
              </a:ext>
            </a:extLst>
          </p:cNvPr>
          <p:cNvCxnSpPr>
            <a:cxnSpLocks/>
            <a:endCxn id="243" idx="1"/>
          </p:cNvCxnSpPr>
          <p:nvPr/>
        </p:nvCxnSpPr>
        <p:spPr>
          <a:xfrm rot="16200000" flipH="1">
            <a:off x="3087115" y="4716254"/>
            <a:ext cx="1967616" cy="143075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2" name="Connettore 4 261">
            <a:extLst>
              <a:ext uri="{FF2B5EF4-FFF2-40B4-BE49-F238E27FC236}">
                <a16:creationId xmlns:a16="http://schemas.microsoft.com/office/drawing/2014/main" id="{9F10690C-33E0-2A59-B8E1-FBDF6B1A8FCA}"/>
              </a:ext>
            </a:extLst>
          </p:cNvPr>
          <p:cNvCxnSpPr>
            <a:cxnSpLocks/>
            <a:endCxn id="224" idx="3"/>
          </p:cNvCxnSpPr>
          <p:nvPr/>
        </p:nvCxnSpPr>
        <p:spPr>
          <a:xfrm flipV="1">
            <a:off x="6587094" y="4112212"/>
            <a:ext cx="4553738" cy="11699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7" name="Connettore 4 266">
            <a:extLst>
              <a:ext uri="{FF2B5EF4-FFF2-40B4-BE49-F238E27FC236}">
                <a16:creationId xmlns:a16="http://schemas.microsoft.com/office/drawing/2014/main" id="{6A6326BF-F5C0-57CF-B66D-780509772285}"/>
              </a:ext>
            </a:extLst>
          </p:cNvPr>
          <p:cNvCxnSpPr>
            <a:cxnSpLocks/>
            <a:stCxn id="243" idx="3"/>
            <a:endCxn id="226" idx="3"/>
          </p:cNvCxnSpPr>
          <p:nvPr/>
        </p:nvCxnSpPr>
        <p:spPr>
          <a:xfrm flipV="1">
            <a:off x="5186798" y="4115685"/>
            <a:ext cx="6402273" cy="229975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0" name="Rettangolo 269">
            <a:extLst>
              <a:ext uri="{FF2B5EF4-FFF2-40B4-BE49-F238E27FC236}">
                <a16:creationId xmlns:a16="http://schemas.microsoft.com/office/drawing/2014/main" id="{E915A68D-D2CE-7DDC-C41D-BE9552DC47D7}"/>
              </a:ext>
            </a:extLst>
          </p:cNvPr>
          <p:cNvSpPr/>
          <p:nvPr/>
        </p:nvSpPr>
        <p:spPr>
          <a:xfrm rot="5400000">
            <a:off x="11566218" y="3079590"/>
            <a:ext cx="881869" cy="1730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74" name="Connettore 2 273">
            <a:extLst>
              <a:ext uri="{FF2B5EF4-FFF2-40B4-BE49-F238E27FC236}">
                <a16:creationId xmlns:a16="http://schemas.microsoft.com/office/drawing/2014/main" id="{057AFB57-BC41-43AD-A8C3-574F0B45C0E7}"/>
              </a:ext>
            </a:extLst>
          </p:cNvPr>
          <p:cNvCxnSpPr>
            <a:cxnSpLocks/>
          </p:cNvCxnSpPr>
          <p:nvPr/>
        </p:nvCxnSpPr>
        <p:spPr>
          <a:xfrm flipV="1">
            <a:off x="11716955" y="3156171"/>
            <a:ext cx="203653" cy="221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80" name="Immagine 279">
            <a:extLst>
              <a:ext uri="{FF2B5EF4-FFF2-40B4-BE49-F238E27FC236}">
                <a16:creationId xmlns:a16="http://schemas.microsoft.com/office/drawing/2014/main" id="{06F36A25-720D-0486-ACC9-C82C41FE0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" y="3053499"/>
            <a:ext cx="5842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266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52949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ttangolo 214">
            <a:extLst>
              <a:ext uri="{FF2B5EF4-FFF2-40B4-BE49-F238E27FC236}">
                <a16:creationId xmlns:a16="http://schemas.microsoft.com/office/drawing/2014/main" id="{ED3B203F-5EF1-3CAB-7198-0B8C45994284}"/>
              </a:ext>
            </a:extLst>
          </p:cNvPr>
          <p:cNvSpPr/>
          <p:nvPr/>
        </p:nvSpPr>
        <p:spPr>
          <a:xfrm>
            <a:off x="6729152" y="2071002"/>
            <a:ext cx="4099718" cy="23745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endCxn id="138" idx="2"/>
          </p:cNvCxnSpPr>
          <p:nvPr/>
        </p:nvCxnSpPr>
        <p:spPr>
          <a:xfrm>
            <a:off x="5015323" y="3258285"/>
            <a:ext cx="458990" cy="405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Rettangolo 137">
            <a:extLst>
              <a:ext uri="{FF2B5EF4-FFF2-40B4-BE49-F238E27FC236}">
                <a16:creationId xmlns:a16="http://schemas.microsoft.com/office/drawing/2014/main" id="{E19BF6A9-DBCE-C4C1-F87F-64DF907D48A1}"/>
              </a:ext>
            </a:extLst>
          </p:cNvPr>
          <p:cNvSpPr/>
          <p:nvPr/>
        </p:nvSpPr>
        <p:spPr>
          <a:xfrm rot="5400000">
            <a:off x="4645934" y="3145636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39" name="Connettore 2 138">
            <a:extLst>
              <a:ext uri="{FF2B5EF4-FFF2-40B4-BE49-F238E27FC236}">
                <a16:creationId xmlns:a16="http://schemas.microsoft.com/office/drawing/2014/main" id="{F5C31AE4-4D09-C017-B524-EF18C8FF7FF6}"/>
              </a:ext>
            </a:extLst>
          </p:cNvPr>
          <p:cNvCxnSpPr>
            <a:cxnSpLocks/>
          </p:cNvCxnSpPr>
          <p:nvPr/>
        </p:nvCxnSpPr>
        <p:spPr>
          <a:xfrm>
            <a:off x="5707031" y="3302661"/>
            <a:ext cx="168464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Rettangolo 139">
            <a:extLst>
              <a:ext uri="{FF2B5EF4-FFF2-40B4-BE49-F238E27FC236}">
                <a16:creationId xmlns:a16="http://schemas.microsoft.com/office/drawing/2014/main" id="{BE9011BB-372D-BC05-D16C-9A55A08371E9}"/>
              </a:ext>
            </a:extLst>
          </p:cNvPr>
          <p:cNvSpPr/>
          <p:nvPr/>
        </p:nvSpPr>
        <p:spPr>
          <a:xfrm rot="5400000">
            <a:off x="5063026" y="3139305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5563676" y="1343626"/>
            <a:ext cx="14233" cy="96495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</p:cNvCxnSpPr>
          <p:nvPr/>
        </p:nvCxnSpPr>
        <p:spPr>
          <a:xfrm>
            <a:off x="6002942" y="1343626"/>
            <a:ext cx="4337" cy="96324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Rettangolo 146">
            <a:extLst>
              <a:ext uri="{FF2B5EF4-FFF2-40B4-BE49-F238E27FC236}">
                <a16:creationId xmlns:a16="http://schemas.microsoft.com/office/drawing/2014/main" id="{79CE8B12-81E4-310E-2CD3-746145186C1D}"/>
              </a:ext>
            </a:extLst>
          </p:cNvPr>
          <p:cNvSpPr/>
          <p:nvPr/>
        </p:nvSpPr>
        <p:spPr>
          <a:xfrm>
            <a:off x="6828539" y="2274065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8" name="Rettangolo 147">
            <a:extLst>
              <a:ext uri="{FF2B5EF4-FFF2-40B4-BE49-F238E27FC236}">
                <a16:creationId xmlns:a16="http://schemas.microsoft.com/office/drawing/2014/main" id="{59C092EB-1C6F-BE34-39D7-16BD0BF68ED4}"/>
              </a:ext>
            </a:extLst>
          </p:cNvPr>
          <p:cNvSpPr/>
          <p:nvPr/>
        </p:nvSpPr>
        <p:spPr>
          <a:xfrm rot="5400000">
            <a:off x="6615080" y="2487522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49" name="Rettangolo 148">
            <a:extLst>
              <a:ext uri="{FF2B5EF4-FFF2-40B4-BE49-F238E27FC236}">
                <a16:creationId xmlns:a16="http://schemas.microsoft.com/office/drawing/2014/main" id="{562AAD9D-11AD-21AD-4975-91B6C78BC93A}"/>
              </a:ext>
            </a:extLst>
          </p:cNvPr>
          <p:cNvSpPr/>
          <p:nvPr/>
        </p:nvSpPr>
        <p:spPr>
          <a:xfrm rot="5400000">
            <a:off x="6877789" y="3100373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50" name="Rettangolo 149">
            <a:extLst>
              <a:ext uri="{FF2B5EF4-FFF2-40B4-BE49-F238E27FC236}">
                <a16:creationId xmlns:a16="http://schemas.microsoft.com/office/drawing/2014/main" id="{A76A653B-D0F0-A38A-E14F-887C56D19967}"/>
              </a:ext>
            </a:extLst>
          </p:cNvPr>
          <p:cNvSpPr/>
          <p:nvPr/>
        </p:nvSpPr>
        <p:spPr>
          <a:xfrm rot="5400000">
            <a:off x="7223729" y="3698356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51" name="Connettore 2 150">
            <a:extLst>
              <a:ext uri="{FF2B5EF4-FFF2-40B4-BE49-F238E27FC236}">
                <a16:creationId xmlns:a16="http://schemas.microsoft.com/office/drawing/2014/main" id="{B0194EA8-AE5B-078E-75D6-4A4244B57428}"/>
              </a:ext>
            </a:extLst>
          </p:cNvPr>
          <p:cNvCxnSpPr>
            <a:cxnSpLocks/>
            <a:stCxn id="147" idx="3"/>
            <a:endCxn id="159" idx="2"/>
          </p:cNvCxnSpPr>
          <p:nvPr/>
        </p:nvCxnSpPr>
        <p:spPr>
          <a:xfrm>
            <a:off x="7621114" y="3189076"/>
            <a:ext cx="361220" cy="65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9" name="Rettangolo 158">
            <a:extLst>
              <a:ext uri="{FF2B5EF4-FFF2-40B4-BE49-F238E27FC236}">
                <a16:creationId xmlns:a16="http://schemas.microsoft.com/office/drawing/2014/main" id="{C6CF0391-C981-8FEE-27A5-034889F8D724}"/>
              </a:ext>
            </a:extLst>
          </p:cNvPr>
          <p:cNvSpPr/>
          <p:nvPr/>
        </p:nvSpPr>
        <p:spPr>
          <a:xfrm rot="5400000">
            <a:off x="7222482" y="3043571"/>
            <a:ext cx="1812022" cy="2923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0" name="Connettore 2 159">
            <a:extLst>
              <a:ext uri="{FF2B5EF4-FFF2-40B4-BE49-F238E27FC236}">
                <a16:creationId xmlns:a16="http://schemas.microsoft.com/office/drawing/2014/main" id="{85BCFB66-78CE-6278-6E55-5E4EBF92F77A}"/>
              </a:ext>
            </a:extLst>
          </p:cNvPr>
          <p:cNvCxnSpPr>
            <a:cxnSpLocks/>
            <a:endCxn id="215" idx="1"/>
          </p:cNvCxnSpPr>
          <p:nvPr/>
        </p:nvCxnSpPr>
        <p:spPr>
          <a:xfrm flipV="1">
            <a:off x="6128270" y="3258285"/>
            <a:ext cx="600882" cy="530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Rettangolo 168">
            <a:extLst>
              <a:ext uri="{FF2B5EF4-FFF2-40B4-BE49-F238E27FC236}">
                <a16:creationId xmlns:a16="http://schemas.microsoft.com/office/drawing/2014/main" id="{B6F4C740-ABB7-7AF7-9F00-78E2668F7A1D}"/>
              </a:ext>
            </a:extLst>
          </p:cNvPr>
          <p:cNvSpPr/>
          <p:nvPr/>
        </p:nvSpPr>
        <p:spPr>
          <a:xfrm>
            <a:off x="7014005" y="4521425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0" name="Rettangolo 169">
            <a:extLst>
              <a:ext uri="{FF2B5EF4-FFF2-40B4-BE49-F238E27FC236}">
                <a16:creationId xmlns:a16="http://schemas.microsoft.com/office/drawing/2014/main" id="{6B14954D-3814-8005-6F4C-430E224877DA}"/>
              </a:ext>
            </a:extLst>
          </p:cNvPr>
          <p:cNvSpPr/>
          <p:nvPr/>
        </p:nvSpPr>
        <p:spPr>
          <a:xfrm rot="5400000">
            <a:off x="6957495" y="4577932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71" name="Rettangolo 170">
            <a:extLst>
              <a:ext uri="{FF2B5EF4-FFF2-40B4-BE49-F238E27FC236}">
                <a16:creationId xmlns:a16="http://schemas.microsoft.com/office/drawing/2014/main" id="{A4B13B83-E231-7074-82EC-0A060CD53CEA}"/>
              </a:ext>
            </a:extLst>
          </p:cNvPr>
          <p:cNvSpPr/>
          <p:nvPr/>
        </p:nvSpPr>
        <p:spPr>
          <a:xfrm rot="5400000">
            <a:off x="7083681" y="4751808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72" name="Rettangolo 171">
            <a:extLst>
              <a:ext uri="{FF2B5EF4-FFF2-40B4-BE49-F238E27FC236}">
                <a16:creationId xmlns:a16="http://schemas.microsoft.com/office/drawing/2014/main" id="{EB822A3D-8480-8628-B6BE-808126B6AD8D}"/>
              </a:ext>
            </a:extLst>
          </p:cNvPr>
          <p:cNvSpPr/>
          <p:nvPr/>
        </p:nvSpPr>
        <p:spPr>
          <a:xfrm rot="5400000">
            <a:off x="7244504" y="4960253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84" name="Connettore 4 183">
            <a:extLst>
              <a:ext uri="{FF2B5EF4-FFF2-40B4-BE49-F238E27FC236}">
                <a16:creationId xmlns:a16="http://schemas.microsoft.com/office/drawing/2014/main" id="{54FB111E-B733-6117-503A-460AD1FCFF66}"/>
              </a:ext>
            </a:extLst>
          </p:cNvPr>
          <p:cNvCxnSpPr>
            <a:cxnSpLocks/>
            <a:stCxn id="140" idx="3"/>
            <a:endCxn id="169" idx="1"/>
          </p:cNvCxnSpPr>
          <p:nvPr/>
        </p:nvCxnSpPr>
        <p:spPr>
          <a:xfrm rot="16200000" flipH="1">
            <a:off x="6198679" y="4010511"/>
            <a:ext cx="624753" cy="10059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Connettore 4 185">
            <a:extLst>
              <a:ext uri="{FF2B5EF4-FFF2-40B4-BE49-F238E27FC236}">
                <a16:creationId xmlns:a16="http://schemas.microsoft.com/office/drawing/2014/main" id="{355636B1-B414-0F58-EC87-99A771303FD8}"/>
              </a:ext>
            </a:extLst>
          </p:cNvPr>
          <p:cNvCxnSpPr>
            <a:cxnSpLocks/>
            <a:stCxn id="169" idx="3"/>
            <a:endCxn id="159" idx="3"/>
          </p:cNvCxnSpPr>
          <p:nvPr/>
        </p:nvCxnSpPr>
        <p:spPr>
          <a:xfrm flipV="1">
            <a:off x="7414502" y="4095742"/>
            <a:ext cx="713991" cy="73009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9" name="Rettangolo 188">
            <a:extLst>
              <a:ext uri="{FF2B5EF4-FFF2-40B4-BE49-F238E27FC236}">
                <a16:creationId xmlns:a16="http://schemas.microsoft.com/office/drawing/2014/main" id="{13B9A7D6-879B-627C-9F17-D6BFB9AF7FE9}"/>
              </a:ext>
            </a:extLst>
          </p:cNvPr>
          <p:cNvSpPr/>
          <p:nvPr/>
        </p:nvSpPr>
        <p:spPr>
          <a:xfrm rot="5400000">
            <a:off x="7970697" y="312086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02CFB37E-B21F-F448-D686-1774F4B28D34}"/>
              </a:ext>
            </a:extLst>
          </p:cNvPr>
          <p:cNvCxnSpPr>
            <a:cxnSpLocks/>
            <a:endCxn id="189" idx="2"/>
          </p:cNvCxnSpPr>
          <p:nvPr/>
        </p:nvCxnSpPr>
        <p:spPr>
          <a:xfrm>
            <a:off x="8274653" y="3208215"/>
            <a:ext cx="266712" cy="2988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Connettore 4 192">
            <a:extLst>
              <a:ext uri="{FF2B5EF4-FFF2-40B4-BE49-F238E27FC236}">
                <a16:creationId xmlns:a16="http://schemas.microsoft.com/office/drawing/2014/main" id="{0F9C0A4A-5C28-E3B9-66C0-EE3755925149}"/>
              </a:ext>
            </a:extLst>
          </p:cNvPr>
          <p:cNvCxnSpPr>
            <a:cxnSpLocks/>
            <a:stCxn id="147" idx="0"/>
            <a:endCxn id="189" idx="1"/>
          </p:cNvCxnSpPr>
          <p:nvPr/>
        </p:nvCxnSpPr>
        <p:spPr>
          <a:xfrm rot="16200000" flipH="1">
            <a:off x="7803642" y="1695250"/>
            <a:ext cx="276136" cy="1433767"/>
          </a:xfrm>
          <a:prstGeom prst="bentConnector3">
            <a:avLst>
              <a:gd name="adj1" fmla="val -134432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Connettore 2 194">
            <a:extLst>
              <a:ext uri="{FF2B5EF4-FFF2-40B4-BE49-F238E27FC236}">
                <a16:creationId xmlns:a16="http://schemas.microsoft.com/office/drawing/2014/main" id="{0E0D51DF-54C9-E76E-A4C6-7FA9E94A2A06}"/>
              </a:ext>
            </a:extLst>
          </p:cNvPr>
          <p:cNvCxnSpPr>
            <a:cxnSpLocks/>
            <a:endCxn id="202" idx="0"/>
          </p:cNvCxnSpPr>
          <p:nvPr/>
        </p:nvCxnSpPr>
        <p:spPr>
          <a:xfrm>
            <a:off x="9096928" y="1351883"/>
            <a:ext cx="11071" cy="1804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Connettore 2 197">
            <a:extLst>
              <a:ext uri="{FF2B5EF4-FFF2-40B4-BE49-F238E27FC236}">
                <a16:creationId xmlns:a16="http://schemas.microsoft.com/office/drawing/2014/main" id="{A57A5493-C530-0B4C-6107-B7FB52C9F9B8}"/>
              </a:ext>
            </a:extLst>
          </p:cNvPr>
          <p:cNvCxnSpPr>
            <a:cxnSpLocks/>
          </p:cNvCxnSpPr>
          <p:nvPr/>
        </p:nvCxnSpPr>
        <p:spPr>
          <a:xfrm>
            <a:off x="8775824" y="3250600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2" name="OR 201">
            <a:extLst>
              <a:ext uri="{FF2B5EF4-FFF2-40B4-BE49-F238E27FC236}">
                <a16:creationId xmlns:a16="http://schemas.microsoft.com/office/drawing/2014/main" id="{8FEE8912-6159-E9B4-9BA5-0975B3FF2D15}"/>
              </a:ext>
            </a:extLst>
          </p:cNvPr>
          <p:cNvSpPr/>
          <p:nvPr/>
        </p:nvSpPr>
        <p:spPr>
          <a:xfrm>
            <a:off x="9017531" y="3156171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6" name="Rettangolo 205">
            <a:extLst>
              <a:ext uri="{FF2B5EF4-FFF2-40B4-BE49-F238E27FC236}">
                <a16:creationId xmlns:a16="http://schemas.microsoft.com/office/drawing/2014/main" id="{C3086294-04FE-3734-980C-C8DAAB6627DB}"/>
              </a:ext>
            </a:extLst>
          </p:cNvPr>
          <p:cNvSpPr/>
          <p:nvPr/>
        </p:nvSpPr>
        <p:spPr>
          <a:xfrm>
            <a:off x="9425896" y="2290536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7" name="Rettangolo 206">
            <a:extLst>
              <a:ext uri="{FF2B5EF4-FFF2-40B4-BE49-F238E27FC236}">
                <a16:creationId xmlns:a16="http://schemas.microsoft.com/office/drawing/2014/main" id="{3B0A7321-73C3-B9E6-5207-B7F609C92980}"/>
              </a:ext>
            </a:extLst>
          </p:cNvPr>
          <p:cNvSpPr/>
          <p:nvPr/>
        </p:nvSpPr>
        <p:spPr>
          <a:xfrm rot="5400000">
            <a:off x="9212437" y="2503993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208" name="Rettangolo 207">
            <a:extLst>
              <a:ext uri="{FF2B5EF4-FFF2-40B4-BE49-F238E27FC236}">
                <a16:creationId xmlns:a16="http://schemas.microsoft.com/office/drawing/2014/main" id="{F044690E-0007-658C-B5E7-06BF2B92CA3D}"/>
              </a:ext>
            </a:extLst>
          </p:cNvPr>
          <p:cNvSpPr/>
          <p:nvPr/>
        </p:nvSpPr>
        <p:spPr>
          <a:xfrm rot="5400000">
            <a:off x="9475146" y="3116844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209" name="Rettangolo 208">
            <a:extLst>
              <a:ext uri="{FF2B5EF4-FFF2-40B4-BE49-F238E27FC236}">
                <a16:creationId xmlns:a16="http://schemas.microsoft.com/office/drawing/2014/main" id="{9F0961B2-A93D-BDBD-D5F6-3334F8E16B52}"/>
              </a:ext>
            </a:extLst>
          </p:cNvPr>
          <p:cNvSpPr/>
          <p:nvPr/>
        </p:nvSpPr>
        <p:spPr>
          <a:xfrm rot="5400000">
            <a:off x="9821086" y="3714827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10" name="Connettore 2 209">
            <a:extLst>
              <a:ext uri="{FF2B5EF4-FFF2-40B4-BE49-F238E27FC236}">
                <a16:creationId xmlns:a16="http://schemas.microsoft.com/office/drawing/2014/main" id="{E588F1C3-15A7-FC62-E04D-882D45FB7696}"/>
              </a:ext>
            </a:extLst>
          </p:cNvPr>
          <p:cNvCxnSpPr>
            <a:cxnSpLocks/>
            <a:stCxn id="206" idx="3"/>
          </p:cNvCxnSpPr>
          <p:nvPr/>
        </p:nvCxnSpPr>
        <p:spPr>
          <a:xfrm>
            <a:off x="10218471" y="3205547"/>
            <a:ext cx="219060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Connettore 2 211">
            <a:extLst>
              <a:ext uri="{FF2B5EF4-FFF2-40B4-BE49-F238E27FC236}">
                <a16:creationId xmlns:a16="http://schemas.microsoft.com/office/drawing/2014/main" id="{D3686189-3F9D-983D-F97B-BD27795DA2CE}"/>
              </a:ext>
            </a:extLst>
          </p:cNvPr>
          <p:cNvCxnSpPr>
            <a:cxnSpLocks/>
          </p:cNvCxnSpPr>
          <p:nvPr/>
        </p:nvCxnSpPr>
        <p:spPr>
          <a:xfrm>
            <a:off x="9197670" y="3242915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3" name="Rettangolo 212">
            <a:extLst>
              <a:ext uri="{FF2B5EF4-FFF2-40B4-BE49-F238E27FC236}">
                <a16:creationId xmlns:a16="http://schemas.microsoft.com/office/drawing/2014/main" id="{A8A358B8-1888-740F-332B-71985B5CD489}"/>
              </a:ext>
            </a:extLst>
          </p:cNvPr>
          <p:cNvSpPr/>
          <p:nvPr/>
        </p:nvSpPr>
        <p:spPr>
          <a:xfrm rot="5400000">
            <a:off x="9691307" y="3085048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Upsample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221" name="CasellaDiTesto 220">
            <a:extLst>
              <a:ext uri="{FF2B5EF4-FFF2-40B4-BE49-F238E27FC236}">
                <a16:creationId xmlns:a16="http://schemas.microsoft.com/office/drawing/2014/main" id="{410A3808-09A1-97E6-F4C3-EC472AE75A97}"/>
              </a:ext>
            </a:extLst>
          </p:cNvPr>
          <p:cNvSpPr txBox="1"/>
          <p:nvPr/>
        </p:nvSpPr>
        <p:spPr>
          <a:xfrm>
            <a:off x="8118238" y="4073498"/>
            <a:ext cx="152671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24" name="Rettangolo 223">
            <a:extLst>
              <a:ext uri="{FF2B5EF4-FFF2-40B4-BE49-F238E27FC236}">
                <a16:creationId xmlns:a16="http://schemas.microsoft.com/office/drawing/2014/main" id="{E1B44ACB-2EE7-E852-35D8-56EE036BCE74}"/>
              </a:ext>
            </a:extLst>
          </p:cNvPr>
          <p:cNvSpPr/>
          <p:nvPr/>
        </p:nvSpPr>
        <p:spPr>
          <a:xfrm rot="5400000">
            <a:off x="10196932" y="3051611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26" name="Rettangolo 225">
            <a:extLst>
              <a:ext uri="{FF2B5EF4-FFF2-40B4-BE49-F238E27FC236}">
                <a16:creationId xmlns:a16="http://schemas.microsoft.com/office/drawing/2014/main" id="{3F176E2E-F90F-C963-CBEE-92D22B2B1440}"/>
              </a:ext>
            </a:extLst>
          </p:cNvPr>
          <p:cNvSpPr/>
          <p:nvPr/>
        </p:nvSpPr>
        <p:spPr>
          <a:xfrm rot="5400000">
            <a:off x="10645171" y="305508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27" name="Connettore 2 226">
            <a:extLst>
              <a:ext uri="{FF2B5EF4-FFF2-40B4-BE49-F238E27FC236}">
                <a16:creationId xmlns:a16="http://schemas.microsoft.com/office/drawing/2014/main" id="{D29CF29F-C21B-0628-EB99-339AD364CCB6}"/>
              </a:ext>
            </a:extLst>
          </p:cNvPr>
          <p:cNvCxnSpPr>
            <a:cxnSpLocks/>
            <a:endCxn id="224" idx="2"/>
          </p:cNvCxnSpPr>
          <p:nvPr/>
        </p:nvCxnSpPr>
        <p:spPr>
          <a:xfrm flipV="1">
            <a:off x="10828870" y="3168313"/>
            <a:ext cx="195261" cy="372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Connettore 2 228">
            <a:extLst>
              <a:ext uri="{FF2B5EF4-FFF2-40B4-BE49-F238E27FC236}">
                <a16:creationId xmlns:a16="http://schemas.microsoft.com/office/drawing/2014/main" id="{BE2EDFB6-C1AE-B3FA-554B-3847584FA768}"/>
              </a:ext>
            </a:extLst>
          </p:cNvPr>
          <p:cNvCxnSpPr>
            <a:cxnSpLocks/>
            <a:stCxn id="224" idx="0"/>
            <a:endCxn id="226" idx="2"/>
          </p:cNvCxnSpPr>
          <p:nvPr/>
        </p:nvCxnSpPr>
        <p:spPr>
          <a:xfrm>
            <a:off x="11257533" y="3168313"/>
            <a:ext cx="214837" cy="34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224" idx="1"/>
          </p:cNvCxnSpPr>
          <p:nvPr/>
        </p:nvCxnSpPr>
        <p:spPr>
          <a:xfrm>
            <a:off x="11128174" y="1362180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6" name="Connettore 2 235">
            <a:extLst>
              <a:ext uri="{FF2B5EF4-FFF2-40B4-BE49-F238E27FC236}">
                <a16:creationId xmlns:a16="http://schemas.microsoft.com/office/drawing/2014/main" id="{1B82C16B-F0E4-85E9-DCFF-84398C2EA744}"/>
              </a:ext>
            </a:extLst>
          </p:cNvPr>
          <p:cNvCxnSpPr>
            <a:cxnSpLocks/>
          </p:cNvCxnSpPr>
          <p:nvPr/>
        </p:nvCxnSpPr>
        <p:spPr>
          <a:xfrm>
            <a:off x="11607157" y="1362179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7" name="Connettore 4 236">
            <a:extLst>
              <a:ext uri="{FF2B5EF4-FFF2-40B4-BE49-F238E27FC236}">
                <a16:creationId xmlns:a16="http://schemas.microsoft.com/office/drawing/2014/main" id="{2671BB42-BBD7-2B98-ECD7-8A20A8560616}"/>
              </a:ext>
            </a:extLst>
          </p:cNvPr>
          <p:cNvCxnSpPr>
            <a:cxnSpLocks/>
            <a:endCxn id="251" idx="1"/>
          </p:cNvCxnSpPr>
          <p:nvPr/>
        </p:nvCxnSpPr>
        <p:spPr>
          <a:xfrm rot="16200000" flipH="1">
            <a:off x="5337343" y="4440497"/>
            <a:ext cx="1081744" cy="60978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1" name="Rettangolo 250">
            <a:extLst>
              <a:ext uri="{FF2B5EF4-FFF2-40B4-BE49-F238E27FC236}">
                <a16:creationId xmlns:a16="http://schemas.microsoft.com/office/drawing/2014/main" id="{F12DBB60-BC72-D095-D9B6-A321052E17E3}"/>
              </a:ext>
            </a:extLst>
          </p:cNvPr>
          <p:cNvSpPr/>
          <p:nvPr/>
        </p:nvSpPr>
        <p:spPr>
          <a:xfrm>
            <a:off x="6183106" y="498184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2" name="Rettangolo 251">
            <a:extLst>
              <a:ext uri="{FF2B5EF4-FFF2-40B4-BE49-F238E27FC236}">
                <a16:creationId xmlns:a16="http://schemas.microsoft.com/office/drawing/2014/main" id="{04D9A84B-4E0C-39F4-FA33-D30E27F5B044}"/>
              </a:ext>
            </a:extLst>
          </p:cNvPr>
          <p:cNvSpPr/>
          <p:nvPr/>
        </p:nvSpPr>
        <p:spPr>
          <a:xfrm rot="5400000">
            <a:off x="6126596" y="503835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3" name="Rettangolo 252">
            <a:extLst>
              <a:ext uri="{FF2B5EF4-FFF2-40B4-BE49-F238E27FC236}">
                <a16:creationId xmlns:a16="http://schemas.microsoft.com/office/drawing/2014/main" id="{923692F7-78C7-0471-5A56-C0D859AE8DA9}"/>
              </a:ext>
            </a:extLst>
          </p:cNvPr>
          <p:cNvSpPr/>
          <p:nvPr/>
        </p:nvSpPr>
        <p:spPr>
          <a:xfrm rot="5400000">
            <a:off x="6252782" y="521223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54" name="Rettangolo 253">
            <a:extLst>
              <a:ext uri="{FF2B5EF4-FFF2-40B4-BE49-F238E27FC236}">
                <a16:creationId xmlns:a16="http://schemas.microsoft.com/office/drawing/2014/main" id="{C6C5BE8C-57A8-6306-1DEC-417B68CCECEE}"/>
              </a:ext>
            </a:extLst>
          </p:cNvPr>
          <p:cNvSpPr/>
          <p:nvPr/>
        </p:nvSpPr>
        <p:spPr>
          <a:xfrm rot="5400000">
            <a:off x="6413605" y="542067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62" name="Connettore 4 261">
            <a:extLst>
              <a:ext uri="{FF2B5EF4-FFF2-40B4-BE49-F238E27FC236}">
                <a16:creationId xmlns:a16="http://schemas.microsoft.com/office/drawing/2014/main" id="{9F10690C-33E0-2A59-B8E1-FBDF6B1A8FCA}"/>
              </a:ext>
            </a:extLst>
          </p:cNvPr>
          <p:cNvCxnSpPr>
            <a:cxnSpLocks/>
            <a:endCxn id="224" idx="3"/>
          </p:cNvCxnSpPr>
          <p:nvPr/>
        </p:nvCxnSpPr>
        <p:spPr>
          <a:xfrm flipV="1">
            <a:off x="6587094" y="4112212"/>
            <a:ext cx="4553738" cy="11699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7" name="Connettore 4 266">
            <a:extLst>
              <a:ext uri="{FF2B5EF4-FFF2-40B4-BE49-F238E27FC236}">
                <a16:creationId xmlns:a16="http://schemas.microsoft.com/office/drawing/2014/main" id="{6A6326BF-F5C0-57CF-B66D-780509772285}"/>
              </a:ext>
            </a:extLst>
          </p:cNvPr>
          <p:cNvCxnSpPr>
            <a:cxnSpLocks/>
            <a:endCxn id="226" idx="3"/>
          </p:cNvCxnSpPr>
          <p:nvPr/>
        </p:nvCxnSpPr>
        <p:spPr>
          <a:xfrm flipV="1">
            <a:off x="5186798" y="4115685"/>
            <a:ext cx="6402273" cy="229975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0" name="Rettangolo 269">
            <a:extLst>
              <a:ext uri="{FF2B5EF4-FFF2-40B4-BE49-F238E27FC236}">
                <a16:creationId xmlns:a16="http://schemas.microsoft.com/office/drawing/2014/main" id="{E915A68D-D2CE-7DDC-C41D-BE9552DC47D7}"/>
              </a:ext>
            </a:extLst>
          </p:cNvPr>
          <p:cNvSpPr/>
          <p:nvPr/>
        </p:nvSpPr>
        <p:spPr>
          <a:xfrm rot="5400000">
            <a:off x="11566218" y="3079590"/>
            <a:ext cx="881869" cy="1730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74" name="Connettore 2 273">
            <a:extLst>
              <a:ext uri="{FF2B5EF4-FFF2-40B4-BE49-F238E27FC236}">
                <a16:creationId xmlns:a16="http://schemas.microsoft.com/office/drawing/2014/main" id="{057AFB57-BC41-43AD-A8C3-574F0B45C0E7}"/>
              </a:ext>
            </a:extLst>
          </p:cNvPr>
          <p:cNvCxnSpPr>
            <a:cxnSpLocks/>
          </p:cNvCxnSpPr>
          <p:nvPr/>
        </p:nvCxnSpPr>
        <p:spPr>
          <a:xfrm flipV="1">
            <a:off x="11716955" y="3156171"/>
            <a:ext cx="203653" cy="221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D01F2C00-49AA-ED77-D6FE-FF59AB4A2778}"/>
              </a:ext>
            </a:extLst>
          </p:cNvPr>
          <p:cNvSpPr/>
          <p:nvPr/>
        </p:nvSpPr>
        <p:spPr>
          <a:xfrm>
            <a:off x="1706124" y="2071002"/>
            <a:ext cx="3309199" cy="23745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ttangolo 31">
            <a:extLst>
              <a:ext uri="{FF2B5EF4-FFF2-40B4-BE49-F238E27FC236}">
                <a16:creationId xmlns:a16="http://schemas.microsoft.com/office/drawing/2014/main" id="{4A9DEA08-8E07-4F7E-2128-4BF676E97639}"/>
              </a:ext>
            </a:extLst>
          </p:cNvPr>
          <p:cNvSpPr/>
          <p:nvPr/>
        </p:nvSpPr>
        <p:spPr>
          <a:xfrm>
            <a:off x="1818941" y="215974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B2FCB3A5-77BD-FA44-61AB-6D6A39DFC20F}"/>
              </a:ext>
            </a:extLst>
          </p:cNvPr>
          <p:cNvSpPr/>
          <p:nvPr/>
        </p:nvSpPr>
        <p:spPr>
          <a:xfrm rot="5400000">
            <a:off x="1605482" y="237319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A46F199E-BB24-029D-086A-590639149CEB}"/>
              </a:ext>
            </a:extLst>
          </p:cNvPr>
          <p:cNvSpPr/>
          <p:nvPr/>
        </p:nvSpPr>
        <p:spPr>
          <a:xfrm rot="5400000">
            <a:off x="1868191" y="298604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D9514D68-B797-8D7E-AC15-6BABA4D60908}"/>
              </a:ext>
            </a:extLst>
          </p:cNvPr>
          <p:cNvSpPr/>
          <p:nvPr/>
        </p:nvSpPr>
        <p:spPr>
          <a:xfrm rot="5400000">
            <a:off x="2214131" y="358403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AD9D1B4-478E-1017-C894-26152C6A260A}"/>
              </a:ext>
            </a:extLst>
          </p:cNvPr>
          <p:cNvCxnSpPr>
            <a:cxnSpLocks/>
          </p:cNvCxnSpPr>
          <p:nvPr/>
        </p:nvCxnSpPr>
        <p:spPr>
          <a:xfrm>
            <a:off x="1326868" y="3222335"/>
            <a:ext cx="368913" cy="787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  <a:endCxn id="62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847CD3E-CED8-0212-3A79-46506FB7A116}"/>
              </a:ext>
            </a:extLst>
          </p:cNvPr>
          <p:cNvCxnSpPr>
            <a:cxnSpLocks/>
            <a:stCxn id="32" idx="3"/>
            <a:endCxn id="62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CB93277-A13F-8FEA-F021-164DCEF2C3F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3101256" y="2708072"/>
            <a:ext cx="328771" cy="32902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ttangolo 47">
            <a:extLst>
              <a:ext uri="{FF2B5EF4-FFF2-40B4-BE49-F238E27FC236}">
                <a16:creationId xmlns:a16="http://schemas.microsoft.com/office/drawing/2014/main" id="{6341230F-C8B3-5562-EB07-38B128E58C1A}"/>
              </a:ext>
            </a:extLst>
          </p:cNvPr>
          <p:cNvSpPr/>
          <p:nvPr/>
        </p:nvSpPr>
        <p:spPr>
          <a:xfrm rot="5400000">
            <a:off x="3848616" y="2900450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Downsample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9F5DB39-AC34-CFF1-1008-5E3B453E28BD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7250BDC4-CE68-FA76-D2F6-4724880B7BA8}"/>
              </a:ext>
            </a:extLst>
          </p:cNvPr>
          <p:cNvSpPr/>
          <p:nvPr/>
        </p:nvSpPr>
        <p:spPr>
          <a:xfrm>
            <a:off x="3440185" y="2152878"/>
            <a:ext cx="792575" cy="18285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B90BBAA3-838B-3055-5C2A-660A4CA0843B}"/>
              </a:ext>
            </a:extLst>
          </p:cNvPr>
          <p:cNvSpPr/>
          <p:nvPr/>
        </p:nvSpPr>
        <p:spPr>
          <a:xfrm rot="5400000">
            <a:off x="3226726" y="236633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1CE281C2-BCD6-9E02-3359-4B617C2A6A29}"/>
              </a:ext>
            </a:extLst>
          </p:cNvPr>
          <p:cNvSpPr/>
          <p:nvPr/>
        </p:nvSpPr>
        <p:spPr>
          <a:xfrm rot="5400000">
            <a:off x="3489435" y="297918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E7A3E086-12F5-E2B5-9753-D66F2B7A8028}"/>
              </a:ext>
            </a:extLst>
          </p:cNvPr>
          <p:cNvSpPr/>
          <p:nvPr/>
        </p:nvSpPr>
        <p:spPr>
          <a:xfrm rot="5400000">
            <a:off x="3835375" y="35771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E6A5631-3E87-D38C-3D07-8B25FE6DB594}"/>
              </a:ext>
            </a:extLst>
          </p:cNvPr>
          <p:cNvCxnSpPr>
            <a:cxnSpLocks/>
            <a:stCxn id="54" idx="3"/>
            <a:endCxn id="48" idx="2"/>
          </p:cNvCxnSpPr>
          <p:nvPr/>
        </p:nvCxnSpPr>
        <p:spPr>
          <a:xfrm flipV="1">
            <a:off x="4232760" y="3053499"/>
            <a:ext cx="356567" cy="1364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OR 61">
            <a:extLst>
              <a:ext uri="{FF2B5EF4-FFF2-40B4-BE49-F238E27FC236}">
                <a16:creationId xmlns:a16="http://schemas.microsoft.com/office/drawing/2014/main" id="{90B03B8D-373F-C43C-30D9-DE180108DC5F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5" name="Connettore 4 64">
            <a:extLst>
              <a:ext uri="{FF2B5EF4-FFF2-40B4-BE49-F238E27FC236}">
                <a16:creationId xmlns:a16="http://schemas.microsoft.com/office/drawing/2014/main" id="{19B8A329-6C95-9BAE-A2A8-9FA99661622A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87115" y="4716254"/>
            <a:ext cx="1967616" cy="143075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F54BB4BA-D89C-5E15-D03C-876321873DE6}"/>
              </a:ext>
            </a:extLst>
          </p:cNvPr>
          <p:cNvSpPr/>
          <p:nvPr/>
        </p:nvSpPr>
        <p:spPr>
          <a:xfrm>
            <a:off x="1178217" y="316557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1110200" y="3354432"/>
            <a:ext cx="158485" cy="1383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nettore 4 71">
            <a:extLst>
              <a:ext uri="{FF2B5EF4-FFF2-40B4-BE49-F238E27FC236}">
                <a16:creationId xmlns:a16="http://schemas.microsoft.com/office/drawing/2014/main" id="{23520DB2-DFC5-8C5D-19A2-BFED272779CF}"/>
              </a:ext>
            </a:extLst>
          </p:cNvPr>
          <p:cNvCxnSpPr>
            <a:cxnSpLocks/>
            <a:stCxn id="69" idx="5"/>
            <a:endCxn id="62" idx="4"/>
          </p:cNvCxnSpPr>
          <p:nvPr/>
        </p:nvCxnSpPr>
        <p:spPr>
          <a:xfrm rot="5400000" flipH="1" flipV="1">
            <a:off x="1909585" y="2225572"/>
            <a:ext cx="524273" cy="1678132"/>
          </a:xfrm>
          <a:prstGeom prst="bentConnector3">
            <a:avLst>
              <a:gd name="adj1" fmla="val -475890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30A6559E-2918-9387-A657-02447C268E8D}"/>
              </a:ext>
            </a:extLst>
          </p:cNvPr>
          <p:cNvCxnSpPr>
            <a:cxnSpLocks/>
            <a:stCxn id="4" idx="2"/>
            <a:endCxn id="69" idx="0"/>
          </p:cNvCxnSpPr>
          <p:nvPr/>
        </p:nvCxnSpPr>
        <p:spPr>
          <a:xfrm>
            <a:off x="1215837" y="2467315"/>
            <a:ext cx="52848" cy="6982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Rettangolo 126">
            <a:extLst>
              <a:ext uri="{FF2B5EF4-FFF2-40B4-BE49-F238E27FC236}">
                <a16:creationId xmlns:a16="http://schemas.microsoft.com/office/drawing/2014/main" id="{A9320E78-E7D1-8E78-DD9E-636A1C072548}"/>
              </a:ext>
            </a:extLst>
          </p:cNvPr>
          <p:cNvSpPr/>
          <p:nvPr/>
        </p:nvSpPr>
        <p:spPr>
          <a:xfrm>
            <a:off x="4786301" y="611102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8" name="Rettangolo 127">
            <a:extLst>
              <a:ext uri="{FF2B5EF4-FFF2-40B4-BE49-F238E27FC236}">
                <a16:creationId xmlns:a16="http://schemas.microsoft.com/office/drawing/2014/main" id="{3CA4848E-66A6-7074-3E41-11D9C344D382}"/>
              </a:ext>
            </a:extLst>
          </p:cNvPr>
          <p:cNvSpPr/>
          <p:nvPr/>
        </p:nvSpPr>
        <p:spPr>
          <a:xfrm rot="5400000">
            <a:off x="4729791" y="616753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29" name="Rettangolo 128">
            <a:extLst>
              <a:ext uri="{FF2B5EF4-FFF2-40B4-BE49-F238E27FC236}">
                <a16:creationId xmlns:a16="http://schemas.microsoft.com/office/drawing/2014/main" id="{1053C4BE-0DD2-9250-D6B5-82AA78AB1B77}"/>
              </a:ext>
            </a:extLst>
          </p:cNvPr>
          <p:cNvSpPr/>
          <p:nvPr/>
        </p:nvSpPr>
        <p:spPr>
          <a:xfrm rot="5400000">
            <a:off x="4855977" y="634141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AB1D9E65-C384-5EAA-1A0D-AB4C7C160FEB}"/>
              </a:ext>
            </a:extLst>
          </p:cNvPr>
          <p:cNvSpPr/>
          <p:nvPr/>
        </p:nvSpPr>
        <p:spPr>
          <a:xfrm rot="5400000">
            <a:off x="5016800" y="654985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38C14FB-43CB-B6F2-53A0-57E162CF1ED6}"/>
              </a:ext>
            </a:extLst>
          </p:cNvPr>
          <p:cNvSpPr/>
          <p:nvPr/>
        </p:nvSpPr>
        <p:spPr>
          <a:xfrm>
            <a:off x="805178" y="2318806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780985" y="57481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</p:spTree>
    <p:extLst>
      <p:ext uri="{BB962C8B-B14F-4D97-AF65-F5344CB8AC3E}">
        <p14:creationId xmlns:p14="http://schemas.microsoft.com/office/powerpoint/2010/main" val="2346984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D1E926B-3A09-5F38-479E-2D1EDE6826F0}"/>
              </a:ext>
            </a:extLst>
          </p:cNvPr>
          <p:cNvSpPr/>
          <p:nvPr/>
        </p:nvSpPr>
        <p:spPr>
          <a:xfrm>
            <a:off x="4218140" y="226042"/>
            <a:ext cx="3175718" cy="8161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dirty="0">
                <a:solidFill>
                  <a:schemeClr val="tx1"/>
                </a:solidFill>
              </a:rPr>
              <a:t>ATTENTION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tangolo con angoli arrotondati 4">
                <a:extLst>
                  <a:ext uri="{FF2B5EF4-FFF2-40B4-BE49-F238E27FC236}">
                    <a16:creationId xmlns:a16="http://schemas.microsoft.com/office/drawing/2014/main" id="{EF107D42-04D2-7BD2-B0F9-BBE45E0F50FB}"/>
                  </a:ext>
                </a:extLst>
              </p:cNvPr>
              <p:cNvSpPr/>
              <p:nvPr/>
            </p:nvSpPr>
            <p:spPr>
              <a:xfrm>
                <a:off x="816077" y="1976284"/>
                <a:ext cx="1258529" cy="54077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36000"/>
                      <a:lumOff val="64000"/>
                      <a:alpha val="83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:1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" name="Rettangolo con angoli arrotondati 4">
                <a:extLst>
                  <a:ext uri="{FF2B5EF4-FFF2-40B4-BE49-F238E27FC236}">
                    <a16:creationId xmlns:a16="http://schemas.microsoft.com/office/drawing/2014/main" id="{EF107D42-04D2-7BD2-B0F9-BBE45E0F5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077" y="1976284"/>
                <a:ext cx="1258529" cy="540774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con angoli arrotondati 5">
                <a:extLst>
                  <a:ext uri="{FF2B5EF4-FFF2-40B4-BE49-F238E27FC236}">
                    <a16:creationId xmlns:a16="http://schemas.microsoft.com/office/drawing/2014/main" id="{FFA1FF18-FC91-E7F8-A247-E65E5464D336}"/>
                  </a:ext>
                </a:extLst>
              </p:cNvPr>
              <p:cNvSpPr/>
              <p:nvPr/>
            </p:nvSpPr>
            <p:spPr>
              <a:xfrm>
                <a:off x="816076" y="4093714"/>
                <a:ext cx="1258529" cy="54077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36000"/>
                      <a:lumOff val="64000"/>
                      <a:alpha val="83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:1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" name="Rettangolo con angoli arrotondati 5">
                <a:extLst>
                  <a:ext uri="{FF2B5EF4-FFF2-40B4-BE49-F238E27FC236}">
                    <a16:creationId xmlns:a16="http://schemas.microsoft.com/office/drawing/2014/main" id="{FFA1FF18-FC91-E7F8-A247-E65E5464D3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076" y="4093714"/>
                <a:ext cx="1258529" cy="54077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ttangolo 6">
            <a:extLst>
              <a:ext uri="{FF2B5EF4-FFF2-40B4-BE49-F238E27FC236}">
                <a16:creationId xmlns:a16="http://schemas.microsoft.com/office/drawing/2014/main" id="{80599E84-FC56-3CBE-BCB9-B758ECE1F9ED}"/>
              </a:ext>
            </a:extLst>
          </p:cNvPr>
          <p:cNvSpPr/>
          <p:nvPr/>
        </p:nvSpPr>
        <p:spPr>
          <a:xfrm rot="5400000">
            <a:off x="3641577" y="3124488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82304A59-70D4-7158-BC64-9BF07C99A5CE}"/>
              </a:ext>
            </a:extLst>
          </p:cNvPr>
          <p:cNvSpPr/>
          <p:nvPr/>
        </p:nvSpPr>
        <p:spPr>
          <a:xfrm rot="5400000">
            <a:off x="6155346" y="3124488"/>
            <a:ext cx="816177" cy="306097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Sigmoid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0" name="OR 9">
            <a:extLst>
              <a:ext uri="{FF2B5EF4-FFF2-40B4-BE49-F238E27FC236}">
                <a16:creationId xmlns:a16="http://schemas.microsoft.com/office/drawing/2014/main" id="{FED40557-6FF0-AF9E-03C2-6FCDCE15C7AF}"/>
              </a:ext>
            </a:extLst>
          </p:cNvPr>
          <p:cNvSpPr/>
          <p:nvPr/>
        </p:nvSpPr>
        <p:spPr>
          <a:xfrm>
            <a:off x="2700934" y="3079649"/>
            <a:ext cx="436338" cy="395776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Somma 10">
            <a:extLst>
              <a:ext uri="{FF2B5EF4-FFF2-40B4-BE49-F238E27FC236}">
                <a16:creationId xmlns:a16="http://schemas.microsoft.com/office/drawing/2014/main" id="{7DA30483-DF62-B036-265A-EA78B3BCF90E}"/>
              </a:ext>
            </a:extLst>
          </p:cNvPr>
          <p:cNvSpPr/>
          <p:nvPr/>
        </p:nvSpPr>
        <p:spPr>
          <a:xfrm>
            <a:off x="7319720" y="3156001"/>
            <a:ext cx="243068" cy="243069"/>
          </a:xfrm>
          <a:prstGeom prst="flowChartSummingJunction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D057B2A-060A-89BC-EE8D-134C5A5EE490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24091" y="2246671"/>
            <a:ext cx="4919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521A7DE-B318-E3BC-1795-CA7ABF12225C}"/>
              </a:ext>
            </a:extLst>
          </p:cNvPr>
          <p:cNvSpPr txBox="1"/>
          <p:nvPr/>
        </p:nvSpPr>
        <p:spPr>
          <a:xfrm>
            <a:off x="434050" y="1912064"/>
            <a:ext cx="272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9C5D18C9-4EA5-8D53-87D4-BFFFF8E44B23}"/>
              </a:ext>
            </a:extLst>
          </p:cNvPr>
          <p:cNvCxnSpPr>
            <a:cxnSpLocks/>
          </p:cNvCxnSpPr>
          <p:nvPr/>
        </p:nvCxnSpPr>
        <p:spPr>
          <a:xfrm>
            <a:off x="324091" y="4364101"/>
            <a:ext cx="4919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ED7EAF3-4219-0524-5534-C28020E44511}"/>
              </a:ext>
            </a:extLst>
          </p:cNvPr>
          <p:cNvSpPr txBox="1"/>
          <p:nvPr/>
        </p:nvSpPr>
        <p:spPr>
          <a:xfrm>
            <a:off x="434050" y="4029494"/>
            <a:ext cx="272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x</a:t>
            </a:r>
          </a:p>
        </p:txBody>
      </p:sp>
      <p:cxnSp>
        <p:nvCxnSpPr>
          <p:cNvPr id="24" name="Connettore 4 23">
            <a:extLst>
              <a:ext uri="{FF2B5EF4-FFF2-40B4-BE49-F238E27FC236}">
                <a16:creationId xmlns:a16="http://schemas.microsoft.com/office/drawing/2014/main" id="{91409F09-62D3-B928-0E73-22862309D3A6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2074606" y="2246671"/>
            <a:ext cx="844497" cy="83297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4 25">
            <a:extLst>
              <a:ext uri="{FF2B5EF4-FFF2-40B4-BE49-F238E27FC236}">
                <a16:creationId xmlns:a16="http://schemas.microsoft.com/office/drawing/2014/main" id="{4D1202F5-B74B-7A6B-A381-03CD2908B50F}"/>
              </a:ext>
            </a:extLst>
          </p:cNvPr>
          <p:cNvCxnSpPr>
            <a:cxnSpLocks/>
            <a:stCxn id="6" idx="3"/>
            <a:endCxn id="10" idx="4"/>
          </p:cNvCxnSpPr>
          <p:nvPr/>
        </p:nvCxnSpPr>
        <p:spPr>
          <a:xfrm flipV="1">
            <a:off x="2074605" y="3475425"/>
            <a:ext cx="844498" cy="88867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36B815A8-16F3-42F2-7438-D0E9ACB2EB31}"/>
              </a:ext>
            </a:extLst>
          </p:cNvPr>
          <p:cNvCxnSpPr>
            <a:cxnSpLocks/>
          </p:cNvCxnSpPr>
          <p:nvPr/>
        </p:nvCxnSpPr>
        <p:spPr>
          <a:xfrm>
            <a:off x="3137272" y="3277537"/>
            <a:ext cx="5402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35B50F2B-1A93-F173-FB2F-7410C40F83C0}"/>
              </a:ext>
            </a:extLst>
          </p:cNvPr>
          <p:cNvCxnSpPr>
            <a:cxnSpLocks/>
          </p:cNvCxnSpPr>
          <p:nvPr/>
        </p:nvCxnSpPr>
        <p:spPr>
          <a:xfrm>
            <a:off x="4038963" y="3277537"/>
            <a:ext cx="5402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tangolo con angoli arrotondati 33">
                <a:extLst>
                  <a:ext uri="{FF2B5EF4-FFF2-40B4-BE49-F238E27FC236}">
                    <a16:creationId xmlns:a16="http://schemas.microsoft.com/office/drawing/2014/main" id="{C0B1D581-8F09-2B3E-59DE-97C9EC42DD86}"/>
                  </a:ext>
                </a:extLst>
              </p:cNvPr>
              <p:cNvSpPr/>
              <p:nvPr/>
            </p:nvSpPr>
            <p:spPr>
              <a:xfrm>
                <a:off x="4595410" y="3007150"/>
                <a:ext cx="1258529" cy="54077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36000"/>
                      <a:lumOff val="64000"/>
                      <a:alpha val="83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:1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4" name="Rettangolo con angoli arrotondati 33">
                <a:extLst>
                  <a:ext uri="{FF2B5EF4-FFF2-40B4-BE49-F238E27FC236}">
                    <a16:creationId xmlns:a16="http://schemas.microsoft.com/office/drawing/2014/main" id="{C0B1D581-8F09-2B3E-59DE-97C9EC42DD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5410" y="3007150"/>
                <a:ext cx="1258529" cy="54077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64632BF5-AEB3-73F7-61C0-0DAB471E6C55}"/>
              </a:ext>
            </a:extLst>
          </p:cNvPr>
          <p:cNvCxnSpPr>
            <a:cxnSpLocks/>
          </p:cNvCxnSpPr>
          <p:nvPr/>
        </p:nvCxnSpPr>
        <p:spPr>
          <a:xfrm>
            <a:off x="5853939" y="3277537"/>
            <a:ext cx="5402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ttangolo 35">
            <a:extLst>
              <a:ext uri="{FF2B5EF4-FFF2-40B4-BE49-F238E27FC236}">
                <a16:creationId xmlns:a16="http://schemas.microsoft.com/office/drawing/2014/main" id="{F8D14476-7266-36E9-54DD-C9582918F976}"/>
              </a:ext>
            </a:extLst>
          </p:cNvPr>
          <p:cNvSpPr/>
          <p:nvPr/>
        </p:nvSpPr>
        <p:spPr>
          <a:xfrm>
            <a:off x="10636186" y="1131743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D09C2259-0DF7-E7EC-D8A7-06A3F26509A6}"/>
              </a:ext>
            </a:extLst>
          </p:cNvPr>
          <p:cNvSpPr/>
          <p:nvPr/>
        </p:nvSpPr>
        <p:spPr>
          <a:xfrm>
            <a:off x="10043553" y="978694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ttangolo con angoli arrotondati 39">
                <a:extLst>
                  <a:ext uri="{FF2B5EF4-FFF2-40B4-BE49-F238E27FC236}">
                    <a16:creationId xmlns:a16="http://schemas.microsoft.com/office/drawing/2014/main" id="{ED413C2C-61F7-8420-38CB-F4DA30D7D2EC}"/>
                  </a:ext>
                </a:extLst>
              </p:cNvPr>
              <p:cNvSpPr/>
              <p:nvPr/>
            </p:nvSpPr>
            <p:spPr>
              <a:xfrm>
                <a:off x="7986491" y="978694"/>
                <a:ext cx="1258529" cy="54077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36000"/>
                      <a:lumOff val="64000"/>
                      <a:alpha val="83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/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:1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0" name="Rettangolo con angoli arrotondati 39">
                <a:extLst>
                  <a:ext uri="{FF2B5EF4-FFF2-40B4-BE49-F238E27FC236}">
                    <a16:creationId xmlns:a16="http://schemas.microsoft.com/office/drawing/2014/main" id="{ED413C2C-61F7-8420-38CB-F4DA30D7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6491" y="978694"/>
                <a:ext cx="1258529" cy="540774"/>
              </a:xfrm>
              <a:prstGeom prst="roundRect">
                <a:avLst/>
              </a:prstGeom>
              <a:blipFill>
                <a:blip r:embed="rId5"/>
                <a:stretch>
                  <a:fillRect l="-198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57AFAB92-BCD0-F615-F765-1DC2E0EBCD8D}"/>
              </a:ext>
            </a:extLst>
          </p:cNvPr>
          <p:cNvSpPr txBox="1"/>
          <p:nvPr/>
        </p:nvSpPr>
        <p:spPr>
          <a:xfrm>
            <a:off x="9490237" y="1064415"/>
            <a:ext cx="35618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500" dirty="0"/>
              <a:t>=</a:t>
            </a:r>
          </a:p>
        </p:txBody>
      </p: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5BD2F03F-C8B3-1FF3-E721-052F2E9DD1C8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6716483" y="3277536"/>
            <a:ext cx="60323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4 44">
            <a:extLst>
              <a:ext uri="{FF2B5EF4-FFF2-40B4-BE49-F238E27FC236}">
                <a16:creationId xmlns:a16="http://schemas.microsoft.com/office/drawing/2014/main" id="{408E0959-78AC-A59C-8DA9-77C0AE284A96}"/>
              </a:ext>
            </a:extLst>
          </p:cNvPr>
          <p:cNvCxnSpPr>
            <a:cxnSpLocks/>
            <a:stCxn id="6" idx="2"/>
            <a:endCxn id="11" idx="4"/>
          </p:cNvCxnSpPr>
          <p:nvPr/>
        </p:nvCxnSpPr>
        <p:spPr>
          <a:xfrm rot="5400000" flipH="1" flipV="1">
            <a:off x="3825588" y="1018822"/>
            <a:ext cx="1235418" cy="5995913"/>
          </a:xfrm>
          <a:prstGeom prst="bentConnector3">
            <a:avLst>
              <a:gd name="adj1" fmla="val -1850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23DF6BC-44CD-05B9-4B20-0F2DE903FA03}"/>
              </a:ext>
            </a:extLst>
          </p:cNvPr>
          <p:cNvSpPr txBox="1"/>
          <p:nvPr/>
        </p:nvSpPr>
        <p:spPr>
          <a:xfrm>
            <a:off x="9893269" y="1681231"/>
            <a:ext cx="21441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Where</a:t>
            </a:r>
            <a:r>
              <a:rPr lang="it-IT" dirty="0"/>
              <a:t> 1x1x1 </a:t>
            </a:r>
            <a:r>
              <a:rPr lang="it-IT" dirty="0" err="1"/>
              <a:t>is</a:t>
            </a:r>
            <a:r>
              <a:rPr lang="it-IT" dirty="0"/>
              <a:t> the </a:t>
            </a:r>
          </a:p>
          <a:p>
            <a:r>
              <a:rPr lang="it-IT" dirty="0" err="1"/>
              <a:t>convolution</a:t>
            </a:r>
            <a:r>
              <a:rPr lang="it-IT" dirty="0"/>
              <a:t> with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kernel_size</a:t>
            </a:r>
            <a:r>
              <a:rPr lang="it-IT" dirty="0"/>
              <a:t> = 1x1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stride = 1</a:t>
            </a:r>
          </a:p>
        </p:txBody>
      </p:sp>
    </p:spTree>
    <p:extLst>
      <p:ext uri="{BB962C8B-B14F-4D97-AF65-F5344CB8AC3E}">
        <p14:creationId xmlns:p14="http://schemas.microsoft.com/office/powerpoint/2010/main" val="4187786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r>
              <a:rPr lang="it-IT" dirty="0"/>
              <a:t> </a:t>
            </a:r>
            <a:r>
              <a:rPr lang="it-IT" dirty="0" err="1"/>
              <a:t>concatenation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B463E52-1C91-1739-A144-9AC0068DB471}"/>
              </a:ext>
            </a:extLst>
          </p:cNvPr>
          <p:cNvSpPr txBox="1"/>
          <p:nvPr/>
        </p:nvSpPr>
        <p:spPr>
          <a:xfrm>
            <a:off x="4404852" y="883836"/>
            <a:ext cx="32053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500" dirty="0">
                <a:solidFill>
                  <a:srgbClr val="FF0000"/>
                </a:solidFill>
              </a:rPr>
              <a:t>NOT WORKING WELL</a:t>
            </a:r>
          </a:p>
        </p:txBody>
      </p:sp>
    </p:spTree>
    <p:extLst>
      <p:ext uri="{BB962C8B-B14F-4D97-AF65-F5344CB8AC3E}">
        <p14:creationId xmlns:p14="http://schemas.microsoft.com/office/powerpoint/2010/main" val="4219613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ttangolo 214">
            <a:extLst>
              <a:ext uri="{FF2B5EF4-FFF2-40B4-BE49-F238E27FC236}">
                <a16:creationId xmlns:a16="http://schemas.microsoft.com/office/drawing/2014/main" id="{ED3B203F-5EF1-3CAB-7198-0B8C45994284}"/>
              </a:ext>
            </a:extLst>
          </p:cNvPr>
          <p:cNvSpPr/>
          <p:nvPr/>
        </p:nvSpPr>
        <p:spPr>
          <a:xfrm>
            <a:off x="6729152" y="2071002"/>
            <a:ext cx="4099718" cy="23745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endCxn id="138" idx="2"/>
          </p:cNvCxnSpPr>
          <p:nvPr/>
        </p:nvCxnSpPr>
        <p:spPr>
          <a:xfrm>
            <a:off x="5015323" y="3258285"/>
            <a:ext cx="458990" cy="405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Rettangolo 137">
            <a:extLst>
              <a:ext uri="{FF2B5EF4-FFF2-40B4-BE49-F238E27FC236}">
                <a16:creationId xmlns:a16="http://schemas.microsoft.com/office/drawing/2014/main" id="{E19BF6A9-DBCE-C4C1-F87F-64DF907D48A1}"/>
              </a:ext>
            </a:extLst>
          </p:cNvPr>
          <p:cNvSpPr/>
          <p:nvPr/>
        </p:nvSpPr>
        <p:spPr>
          <a:xfrm rot="5400000">
            <a:off x="4645934" y="3145636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39" name="Connettore 2 138">
            <a:extLst>
              <a:ext uri="{FF2B5EF4-FFF2-40B4-BE49-F238E27FC236}">
                <a16:creationId xmlns:a16="http://schemas.microsoft.com/office/drawing/2014/main" id="{F5C31AE4-4D09-C017-B524-EF18C8FF7FF6}"/>
              </a:ext>
            </a:extLst>
          </p:cNvPr>
          <p:cNvCxnSpPr>
            <a:cxnSpLocks/>
          </p:cNvCxnSpPr>
          <p:nvPr/>
        </p:nvCxnSpPr>
        <p:spPr>
          <a:xfrm>
            <a:off x="5707031" y="3302661"/>
            <a:ext cx="168464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Rettangolo 139">
            <a:extLst>
              <a:ext uri="{FF2B5EF4-FFF2-40B4-BE49-F238E27FC236}">
                <a16:creationId xmlns:a16="http://schemas.microsoft.com/office/drawing/2014/main" id="{BE9011BB-372D-BC05-D16C-9A55A08371E9}"/>
              </a:ext>
            </a:extLst>
          </p:cNvPr>
          <p:cNvSpPr/>
          <p:nvPr/>
        </p:nvSpPr>
        <p:spPr>
          <a:xfrm rot="5400000">
            <a:off x="5063026" y="3139305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5563676" y="1343626"/>
            <a:ext cx="14233" cy="96495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</p:cNvCxnSpPr>
          <p:nvPr/>
        </p:nvCxnSpPr>
        <p:spPr>
          <a:xfrm>
            <a:off x="6002942" y="1343626"/>
            <a:ext cx="4337" cy="96324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Rettangolo 146">
            <a:extLst>
              <a:ext uri="{FF2B5EF4-FFF2-40B4-BE49-F238E27FC236}">
                <a16:creationId xmlns:a16="http://schemas.microsoft.com/office/drawing/2014/main" id="{79CE8B12-81E4-310E-2CD3-746145186C1D}"/>
              </a:ext>
            </a:extLst>
          </p:cNvPr>
          <p:cNvSpPr/>
          <p:nvPr/>
        </p:nvSpPr>
        <p:spPr>
          <a:xfrm>
            <a:off x="6828539" y="2274065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8" name="Rettangolo 147">
            <a:extLst>
              <a:ext uri="{FF2B5EF4-FFF2-40B4-BE49-F238E27FC236}">
                <a16:creationId xmlns:a16="http://schemas.microsoft.com/office/drawing/2014/main" id="{59C092EB-1C6F-BE34-39D7-16BD0BF68ED4}"/>
              </a:ext>
            </a:extLst>
          </p:cNvPr>
          <p:cNvSpPr/>
          <p:nvPr/>
        </p:nvSpPr>
        <p:spPr>
          <a:xfrm rot="5400000">
            <a:off x="6615080" y="2487522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49" name="Rettangolo 148">
            <a:extLst>
              <a:ext uri="{FF2B5EF4-FFF2-40B4-BE49-F238E27FC236}">
                <a16:creationId xmlns:a16="http://schemas.microsoft.com/office/drawing/2014/main" id="{562AAD9D-11AD-21AD-4975-91B6C78BC93A}"/>
              </a:ext>
            </a:extLst>
          </p:cNvPr>
          <p:cNvSpPr/>
          <p:nvPr/>
        </p:nvSpPr>
        <p:spPr>
          <a:xfrm rot="5400000">
            <a:off x="6877789" y="3100373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50" name="Rettangolo 149">
            <a:extLst>
              <a:ext uri="{FF2B5EF4-FFF2-40B4-BE49-F238E27FC236}">
                <a16:creationId xmlns:a16="http://schemas.microsoft.com/office/drawing/2014/main" id="{A76A653B-D0F0-A38A-E14F-887C56D19967}"/>
              </a:ext>
            </a:extLst>
          </p:cNvPr>
          <p:cNvSpPr/>
          <p:nvPr/>
        </p:nvSpPr>
        <p:spPr>
          <a:xfrm rot="5400000">
            <a:off x="7223729" y="3698356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51" name="Connettore 2 150">
            <a:extLst>
              <a:ext uri="{FF2B5EF4-FFF2-40B4-BE49-F238E27FC236}">
                <a16:creationId xmlns:a16="http://schemas.microsoft.com/office/drawing/2014/main" id="{B0194EA8-AE5B-078E-75D6-4A4244B57428}"/>
              </a:ext>
            </a:extLst>
          </p:cNvPr>
          <p:cNvCxnSpPr>
            <a:cxnSpLocks/>
            <a:stCxn id="147" idx="3"/>
            <a:endCxn id="159" idx="2"/>
          </p:cNvCxnSpPr>
          <p:nvPr/>
        </p:nvCxnSpPr>
        <p:spPr>
          <a:xfrm>
            <a:off x="7621114" y="3189076"/>
            <a:ext cx="361220" cy="65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9" name="Rettangolo 158">
            <a:extLst>
              <a:ext uri="{FF2B5EF4-FFF2-40B4-BE49-F238E27FC236}">
                <a16:creationId xmlns:a16="http://schemas.microsoft.com/office/drawing/2014/main" id="{C6CF0391-C981-8FEE-27A5-034889F8D724}"/>
              </a:ext>
            </a:extLst>
          </p:cNvPr>
          <p:cNvSpPr/>
          <p:nvPr/>
        </p:nvSpPr>
        <p:spPr>
          <a:xfrm rot="5400000">
            <a:off x="7222482" y="3043571"/>
            <a:ext cx="1812022" cy="2923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0" name="Connettore 2 159">
            <a:extLst>
              <a:ext uri="{FF2B5EF4-FFF2-40B4-BE49-F238E27FC236}">
                <a16:creationId xmlns:a16="http://schemas.microsoft.com/office/drawing/2014/main" id="{85BCFB66-78CE-6278-6E55-5E4EBF92F77A}"/>
              </a:ext>
            </a:extLst>
          </p:cNvPr>
          <p:cNvCxnSpPr>
            <a:cxnSpLocks/>
            <a:endCxn id="215" idx="1"/>
          </p:cNvCxnSpPr>
          <p:nvPr/>
        </p:nvCxnSpPr>
        <p:spPr>
          <a:xfrm flipV="1">
            <a:off x="6128270" y="3258285"/>
            <a:ext cx="600882" cy="530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Rettangolo 168">
            <a:extLst>
              <a:ext uri="{FF2B5EF4-FFF2-40B4-BE49-F238E27FC236}">
                <a16:creationId xmlns:a16="http://schemas.microsoft.com/office/drawing/2014/main" id="{B6F4C740-ABB7-7AF7-9F00-78E2668F7A1D}"/>
              </a:ext>
            </a:extLst>
          </p:cNvPr>
          <p:cNvSpPr/>
          <p:nvPr/>
        </p:nvSpPr>
        <p:spPr>
          <a:xfrm>
            <a:off x="7014005" y="4521425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0" name="Rettangolo 169">
            <a:extLst>
              <a:ext uri="{FF2B5EF4-FFF2-40B4-BE49-F238E27FC236}">
                <a16:creationId xmlns:a16="http://schemas.microsoft.com/office/drawing/2014/main" id="{6B14954D-3814-8005-6F4C-430E224877DA}"/>
              </a:ext>
            </a:extLst>
          </p:cNvPr>
          <p:cNvSpPr/>
          <p:nvPr/>
        </p:nvSpPr>
        <p:spPr>
          <a:xfrm rot="5400000">
            <a:off x="6957495" y="4577932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71" name="Rettangolo 170">
            <a:extLst>
              <a:ext uri="{FF2B5EF4-FFF2-40B4-BE49-F238E27FC236}">
                <a16:creationId xmlns:a16="http://schemas.microsoft.com/office/drawing/2014/main" id="{A4B13B83-E231-7074-82EC-0A060CD53CEA}"/>
              </a:ext>
            </a:extLst>
          </p:cNvPr>
          <p:cNvSpPr/>
          <p:nvPr/>
        </p:nvSpPr>
        <p:spPr>
          <a:xfrm rot="5400000">
            <a:off x="7083681" y="4751808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72" name="Rettangolo 171">
            <a:extLst>
              <a:ext uri="{FF2B5EF4-FFF2-40B4-BE49-F238E27FC236}">
                <a16:creationId xmlns:a16="http://schemas.microsoft.com/office/drawing/2014/main" id="{EB822A3D-8480-8628-B6BE-808126B6AD8D}"/>
              </a:ext>
            </a:extLst>
          </p:cNvPr>
          <p:cNvSpPr/>
          <p:nvPr/>
        </p:nvSpPr>
        <p:spPr>
          <a:xfrm rot="5400000">
            <a:off x="7244504" y="4960253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84" name="Connettore 4 183">
            <a:extLst>
              <a:ext uri="{FF2B5EF4-FFF2-40B4-BE49-F238E27FC236}">
                <a16:creationId xmlns:a16="http://schemas.microsoft.com/office/drawing/2014/main" id="{54FB111E-B733-6117-503A-460AD1FCFF66}"/>
              </a:ext>
            </a:extLst>
          </p:cNvPr>
          <p:cNvCxnSpPr>
            <a:cxnSpLocks/>
            <a:stCxn id="140" idx="3"/>
            <a:endCxn id="169" idx="1"/>
          </p:cNvCxnSpPr>
          <p:nvPr/>
        </p:nvCxnSpPr>
        <p:spPr>
          <a:xfrm rot="16200000" flipH="1">
            <a:off x="6198679" y="4010511"/>
            <a:ext cx="624753" cy="10059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Connettore 4 185">
            <a:extLst>
              <a:ext uri="{FF2B5EF4-FFF2-40B4-BE49-F238E27FC236}">
                <a16:creationId xmlns:a16="http://schemas.microsoft.com/office/drawing/2014/main" id="{355636B1-B414-0F58-EC87-99A771303FD8}"/>
              </a:ext>
            </a:extLst>
          </p:cNvPr>
          <p:cNvCxnSpPr>
            <a:cxnSpLocks/>
            <a:stCxn id="169" idx="3"/>
            <a:endCxn id="159" idx="3"/>
          </p:cNvCxnSpPr>
          <p:nvPr/>
        </p:nvCxnSpPr>
        <p:spPr>
          <a:xfrm flipV="1">
            <a:off x="7414502" y="4095742"/>
            <a:ext cx="713991" cy="73009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9" name="Rettangolo 188">
            <a:extLst>
              <a:ext uri="{FF2B5EF4-FFF2-40B4-BE49-F238E27FC236}">
                <a16:creationId xmlns:a16="http://schemas.microsoft.com/office/drawing/2014/main" id="{13B9A7D6-879B-627C-9F17-D6BFB9AF7FE9}"/>
              </a:ext>
            </a:extLst>
          </p:cNvPr>
          <p:cNvSpPr/>
          <p:nvPr/>
        </p:nvSpPr>
        <p:spPr>
          <a:xfrm rot="5400000">
            <a:off x="7970697" y="312086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02CFB37E-B21F-F448-D686-1774F4B28D34}"/>
              </a:ext>
            </a:extLst>
          </p:cNvPr>
          <p:cNvCxnSpPr>
            <a:cxnSpLocks/>
            <a:endCxn id="189" idx="2"/>
          </p:cNvCxnSpPr>
          <p:nvPr/>
        </p:nvCxnSpPr>
        <p:spPr>
          <a:xfrm>
            <a:off x="8274653" y="3208215"/>
            <a:ext cx="266712" cy="2988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Connettore 4 192">
            <a:extLst>
              <a:ext uri="{FF2B5EF4-FFF2-40B4-BE49-F238E27FC236}">
                <a16:creationId xmlns:a16="http://schemas.microsoft.com/office/drawing/2014/main" id="{0F9C0A4A-5C28-E3B9-66C0-EE3755925149}"/>
              </a:ext>
            </a:extLst>
          </p:cNvPr>
          <p:cNvCxnSpPr>
            <a:cxnSpLocks/>
            <a:stCxn id="147" idx="0"/>
            <a:endCxn id="189" idx="1"/>
          </p:cNvCxnSpPr>
          <p:nvPr/>
        </p:nvCxnSpPr>
        <p:spPr>
          <a:xfrm rot="16200000" flipH="1">
            <a:off x="7803642" y="1695250"/>
            <a:ext cx="276136" cy="1433767"/>
          </a:xfrm>
          <a:prstGeom prst="bentConnector3">
            <a:avLst>
              <a:gd name="adj1" fmla="val -134432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Connettore 2 194">
            <a:extLst>
              <a:ext uri="{FF2B5EF4-FFF2-40B4-BE49-F238E27FC236}">
                <a16:creationId xmlns:a16="http://schemas.microsoft.com/office/drawing/2014/main" id="{0E0D51DF-54C9-E76E-A4C6-7FA9E94A2A06}"/>
              </a:ext>
            </a:extLst>
          </p:cNvPr>
          <p:cNvCxnSpPr>
            <a:cxnSpLocks/>
            <a:endCxn id="202" idx="0"/>
          </p:cNvCxnSpPr>
          <p:nvPr/>
        </p:nvCxnSpPr>
        <p:spPr>
          <a:xfrm>
            <a:off x="9096928" y="1351883"/>
            <a:ext cx="11071" cy="1804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Connettore 2 197">
            <a:extLst>
              <a:ext uri="{FF2B5EF4-FFF2-40B4-BE49-F238E27FC236}">
                <a16:creationId xmlns:a16="http://schemas.microsoft.com/office/drawing/2014/main" id="{A57A5493-C530-0B4C-6107-B7FB52C9F9B8}"/>
              </a:ext>
            </a:extLst>
          </p:cNvPr>
          <p:cNvCxnSpPr>
            <a:cxnSpLocks/>
          </p:cNvCxnSpPr>
          <p:nvPr/>
        </p:nvCxnSpPr>
        <p:spPr>
          <a:xfrm>
            <a:off x="8775824" y="3250600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2" name="OR 201">
            <a:extLst>
              <a:ext uri="{FF2B5EF4-FFF2-40B4-BE49-F238E27FC236}">
                <a16:creationId xmlns:a16="http://schemas.microsoft.com/office/drawing/2014/main" id="{8FEE8912-6159-E9B4-9BA5-0975B3FF2D15}"/>
              </a:ext>
            </a:extLst>
          </p:cNvPr>
          <p:cNvSpPr/>
          <p:nvPr/>
        </p:nvSpPr>
        <p:spPr>
          <a:xfrm>
            <a:off x="9017531" y="3156171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6" name="Rettangolo 205">
            <a:extLst>
              <a:ext uri="{FF2B5EF4-FFF2-40B4-BE49-F238E27FC236}">
                <a16:creationId xmlns:a16="http://schemas.microsoft.com/office/drawing/2014/main" id="{C3086294-04FE-3734-980C-C8DAAB6627DB}"/>
              </a:ext>
            </a:extLst>
          </p:cNvPr>
          <p:cNvSpPr/>
          <p:nvPr/>
        </p:nvSpPr>
        <p:spPr>
          <a:xfrm>
            <a:off x="9425896" y="2290536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7" name="Rettangolo 206">
            <a:extLst>
              <a:ext uri="{FF2B5EF4-FFF2-40B4-BE49-F238E27FC236}">
                <a16:creationId xmlns:a16="http://schemas.microsoft.com/office/drawing/2014/main" id="{3B0A7321-73C3-B9E6-5207-B7F609C92980}"/>
              </a:ext>
            </a:extLst>
          </p:cNvPr>
          <p:cNvSpPr/>
          <p:nvPr/>
        </p:nvSpPr>
        <p:spPr>
          <a:xfrm rot="5400000">
            <a:off x="9212437" y="2503993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208" name="Rettangolo 207">
            <a:extLst>
              <a:ext uri="{FF2B5EF4-FFF2-40B4-BE49-F238E27FC236}">
                <a16:creationId xmlns:a16="http://schemas.microsoft.com/office/drawing/2014/main" id="{F044690E-0007-658C-B5E7-06BF2B92CA3D}"/>
              </a:ext>
            </a:extLst>
          </p:cNvPr>
          <p:cNvSpPr/>
          <p:nvPr/>
        </p:nvSpPr>
        <p:spPr>
          <a:xfrm rot="5400000">
            <a:off x="9475146" y="3116844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209" name="Rettangolo 208">
            <a:extLst>
              <a:ext uri="{FF2B5EF4-FFF2-40B4-BE49-F238E27FC236}">
                <a16:creationId xmlns:a16="http://schemas.microsoft.com/office/drawing/2014/main" id="{9F0961B2-A93D-BDBD-D5F6-3334F8E16B52}"/>
              </a:ext>
            </a:extLst>
          </p:cNvPr>
          <p:cNvSpPr/>
          <p:nvPr/>
        </p:nvSpPr>
        <p:spPr>
          <a:xfrm rot="5400000">
            <a:off x="9821086" y="3714827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10" name="Connettore 2 209">
            <a:extLst>
              <a:ext uri="{FF2B5EF4-FFF2-40B4-BE49-F238E27FC236}">
                <a16:creationId xmlns:a16="http://schemas.microsoft.com/office/drawing/2014/main" id="{E588F1C3-15A7-FC62-E04D-882D45FB7696}"/>
              </a:ext>
            </a:extLst>
          </p:cNvPr>
          <p:cNvCxnSpPr>
            <a:cxnSpLocks/>
            <a:stCxn id="206" idx="3"/>
          </p:cNvCxnSpPr>
          <p:nvPr/>
        </p:nvCxnSpPr>
        <p:spPr>
          <a:xfrm>
            <a:off x="10218471" y="3205547"/>
            <a:ext cx="219060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Connettore 2 211">
            <a:extLst>
              <a:ext uri="{FF2B5EF4-FFF2-40B4-BE49-F238E27FC236}">
                <a16:creationId xmlns:a16="http://schemas.microsoft.com/office/drawing/2014/main" id="{D3686189-3F9D-983D-F97B-BD27795DA2CE}"/>
              </a:ext>
            </a:extLst>
          </p:cNvPr>
          <p:cNvCxnSpPr>
            <a:cxnSpLocks/>
          </p:cNvCxnSpPr>
          <p:nvPr/>
        </p:nvCxnSpPr>
        <p:spPr>
          <a:xfrm>
            <a:off x="9197670" y="3242915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3" name="Rettangolo 212">
            <a:extLst>
              <a:ext uri="{FF2B5EF4-FFF2-40B4-BE49-F238E27FC236}">
                <a16:creationId xmlns:a16="http://schemas.microsoft.com/office/drawing/2014/main" id="{A8A358B8-1888-740F-332B-71985B5CD489}"/>
              </a:ext>
            </a:extLst>
          </p:cNvPr>
          <p:cNvSpPr/>
          <p:nvPr/>
        </p:nvSpPr>
        <p:spPr>
          <a:xfrm rot="5400000">
            <a:off x="9691307" y="3085048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Upsample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221" name="CasellaDiTesto 220">
            <a:extLst>
              <a:ext uri="{FF2B5EF4-FFF2-40B4-BE49-F238E27FC236}">
                <a16:creationId xmlns:a16="http://schemas.microsoft.com/office/drawing/2014/main" id="{410A3808-09A1-97E6-F4C3-EC472AE75A97}"/>
              </a:ext>
            </a:extLst>
          </p:cNvPr>
          <p:cNvSpPr txBox="1"/>
          <p:nvPr/>
        </p:nvSpPr>
        <p:spPr>
          <a:xfrm>
            <a:off x="8118238" y="4073498"/>
            <a:ext cx="152671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24" name="Rettangolo 223">
            <a:extLst>
              <a:ext uri="{FF2B5EF4-FFF2-40B4-BE49-F238E27FC236}">
                <a16:creationId xmlns:a16="http://schemas.microsoft.com/office/drawing/2014/main" id="{E1B44ACB-2EE7-E852-35D8-56EE036BCE74}"/>
              </a:ext>
            </a:extLst>
          </p:cNvPr>
          <p:cNvSpPr/>
          <p:nvPr/>
        </p:nvSpPr>
        <p:spPr>
          <a:xfrm rot="5400000">
            <a:off x="10196932" y="3051611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26" name="Rettangolo 225">
            <a:extLst>
              <a:ext uri="{FF2B5EF4-FFF2-40B4-BE49-F238E27FC236}">
                <a16:creationId xmlns:a16="http://schemas.microsoft.com/office/drawing/2014/main" id="{3F176E2E-F90F-C963-CBEE-92D22B2B1440}"/>
              </a:ext>
            </a:extLst>
          </p:cNvPr>
          <p:cNvSpPr/>
          <p:nvPr/>
        </p:nvSpPr>
        <p:spPr>
          <a:xfrm rot="5400000">
            <a:off x="10645171" y="305508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27" name="Connettore 2 226">
            <a:extLst>
              <a:ext uri="{FF2B5EF4-FFF2-40B4-BE49-F238E27FC236}">
                <a16:creationId xmlns:a16="http://schemas.microsoft.com/office/drawing/2014/main" id="{D29CF29F-C21B-0628-EB99-339AD364CCB6}"/>
              </a:ext>
            </a:extLst>
          </p:cNvPr>
          <p:cNvCxnSpPr>
            <a:cxnSpLocks/>
            <a:endCxn id="224" idx="2"/>
          </p:cNvCxnSpPr>
          <p:nvPr/>
        </p:nvCxnSpPr>
        <p:spPr>
          <a:xfrm flipV="1">
            <a:off x="10828870" y="3168313"/>
            <a:ext cx="195261" cy="372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Connettore 2 228">
            <a:extLst>
              <a:ext uri="{FF2B5EF4-FFF2-40B4-BE49-F238E27FC236}">
                <a16:creationId xmlns:a16="http://schemas.microsoft.com/office/drawing/2014/main" id="{BE2EDFB6-C1AE-B3FA-554B-3847584FA768}"/>
              </a:ext>
            </a:extLst>
          </p:cNvPr>
          <p:cNvCxnSpPr>
            <a:cxnSpLocks/>
            <a:stCxn id="224" idx="0"/>
            <a:endCxn id="226" idx="2"/>
          </p:cNvCxnSpPr>
          <p:nvPr/>
        </p:nvCxnSpPr>
        <p:spPr>
          <a:xfrm>
            <a:off x="11257533" y="3168313"/>
            <a:ext cx="214837" cy="34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224" idx="1"/>
          </p:cNvCxnSpPr>
          <p:nvPr/>
        </p:nvCxnSpPr>
        <p:spPr>
          <a:xfrm>
            <a:off x="11128174" y="1362180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6" name="Connettore 2 235">
            <a:extLst>
              <a:ext uri="{FF2B5EF4-FFF2-40B4-BE49-F238E27FC236}">
                <a16:creationId xmlns:a16="http://schemas.microsoft.com/office/drawing/2014/main" id="{1B82C16B-F0E4-85E9-DCFF-84398C2EA744}"/>
              </a:ext>
            </a:extLst>
          </p:cNvPr>
          <p:cNvCxnSpPr>
            <a:cxnSpLocks/>
          </p:cNvCxnSpPr>
          <p:nvPr/>
        </p:nvCxnSpPr>
        <p:spPr>
          <a:xfrm>
            <a:off x="11607157" y="1362179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7" name="Connettore 4 236">
            <a:extLst>
              <a:ext uri="{FF2B5EF4-FFF2-40B4-BE49-F238E27FC236}">
                <a16:creationId xmlns:a16="http://schemas.microsoft.com/office/drawing/2014/main" id="{2671BB42-BBD7-2B98-ECD7-8A20A8560616}"/>
              </a:ext>
            </a:extLst>
          </p:cNvPr>
          <p:cNvCxnSpPr>
            <a:cxnSpLocks/>
            <a:endCxn id="251" idx="1"/>
          </p:cNvCxnSpPr>
          <p:nvPr/>
        </p:nvCxnSpPr>
        <p:spPr>
          <a:xfrm rot="16200000" flipH="1">
            <a:off x="5337343" y="4440497"/>
            <a:ext cx="1081744" cy="60978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1" name="Rettangolo 250">
            <a:extLst>
              <a:ext uri="{FF2B5EF4-FFF2-40B4-BE49-F238E27FC236}">
                <a16:creationId xmlns:a16="http://schemas.microsoft.com/office/drawing/2014/main" id="{F12DBB60-BC72-D095-D9B6-A321052E17E3}"/>
              </a:ext>
            </a:extLst>
          </p:cNvPr>
          <p:cNvSpPr/>
          <p:nvPr/>
        </p:nvSpPr>
        <p:spPr>
          <a:xfrm>
            <a:off x="6183106" y="498184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2" name="Rettangolo 251">
            <a:extLst>
              <a:ext uri="{FF2B5EF4-FFF2-40B4-BE49-F238E27FC236}">
                <a16:creationId xmlns:a16="http://schemas.microsoft.com/office/drawing/2014/main" id="{04D9A84B-4E0C-39F4-FA33-D30E27F5B044}"/>
              </a:ext>
            </a:extLst>
          </p:cNvPr>
          <p:cNvSpPr/>
          <p:nvPr/>
        </p:nvSpPr>
        <p:spPr>
          <a:xfrm rot="5400000">
            <a:off x="6126596" y="503835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3" name="Rettangolo 252">
            <a:extLst>
              <a:ext uri="{FF2B5EF4-FFF2-40B4-BE49-F238E27FC236}">
                <a16:creationId xmlns:a16="http://schemas.microsoft.com/office/drawing/2014/main" id="{923692F7-78C7-0471-5A56-C0D859AE8DA9}"/>
              </a:ext>
            </a:extLst>
          </p:cNvPr>
          <p:cNvSpPr/>
          <p:nvPr/>
        </p:nvSpPr>
        <p:spPr>
          <a:xfrm rot="5400000">
            <a:off x="6252782" y="521223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54" name="Rettangolo 253">
            <a:extLst>
              <a:ext uri="{FF2B5EF4-FFF2-40B4-BE49-F238E27FC236}">
                <a16:creationId xmlns:a16="http://schemas.microsoft.com/office/drawing/2014/main" id="{C6C5BE8C-57A8-6306-1DEC-417B68CCECEE}"/>
              </a:ext>
            </a:extLst>
          </p:cNvPr>
          <p:cNvSpPr/>
          <p:nvPr/>
        </p:nvSpPr>
        <p:spPr>
          <a:xfrm rot="5400000">
            <a:off x="6413605" y="542067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62" name="Connettore 4 261">
            <a:extLst>
              <a:ext uri="{FF2B5EF4-FFF2-40B4-BE49-F238E27FC236}">
                <a16:creationId xmlns:a16="http://schemas.microsoft.com/office/drawing/2014/main" id="{9F10690C-33E0-2A59-B8E1-FBDF6B1A8FCA}"/>
              </a:ext>
            </a:extLst>
          </p:cNvPr>
          <p:cNvCxnSpPr>
            <a:cxnSpLocks/>
            <a:endCxn id="224" idx="3"/>
          </p:cNvCxnSpPr>
          <p:nvPr/>
        </p:nvCxnSpPr>
        <p:spPr>
          <a:xfrm flipV="1">
            <a:off x="6587094" y="4112212"/>
            <a:ext cx="4553738" cy="11699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7" name="Connettore 4 266">
            <a:extLst>
              <a:ext uri="{FF2B5EF4-FFF2-40B4-BE49-F238E27FC236}">
                <a16:creationId xmlns:a16="http://schemas.microsoft.com/office/drawing/2014/main" id="{6A6326BF-F5C0-57CF-B66D-780509772285}"/>
              </a:ext>
            </a:extLst>
          </p:cNvPr>
          <p:cNvCxnSpPr>
            <a:cxnSpLocks/>
            <a:endCxn id="226" idx="3"/>
          </p:cNvCxnSpPr>
          <p:nvPr/>
        </p:nvCxnSpPr>
        <p:spPr>
          <a:xfrm flipV="1">
            <a:off x="5186798" y="4115685"/>
            <a:ext cx="6402273" cy="229975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0" name="Rettangolo 269">
            <a:extLst>
              <a:ext uri="{FF2B5EF4-FFF2-40B4-BE49-F238E27FC236}">
                <a16:creationId xmlns:a16="http://schemas.microsoft.com/office/drawing/2014/main" id="{E915A68D-D2CE-7DDC-C41D-BE9552DC47D7}"/>
              </a:ext>
            </a:extLst>
          </p:cNvPr>
          <p:cNvSpPr/>
          <p:nvPr/>
        </p:nvSpPr>
        <p:spPr>
          <a:xfrm rot="5400000">
            <a:off x="11566218" y="3079590"/>
            <a:ext cx="881869" cy="1730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74" name="Connettore 2 273">
            <a:extLst>
              <a:ext uri="{FF2B5EF4-FFF2-40B4-BE49-F238E27FC236}">
                <a16:creationId xmlns:a16="http://schemas.microsoft.com/office/drawing/2014/main" id="{057AFB57-BC41-43AD-A8C3-574F0B45C0E7}"/>
              </a:ext>
            </a:extLst>
          </p:cNvPr>
          <p:cNvCxnSpPr>
            <a:cxnSpLocks/>
          </p:cNvCxnSpPr>
          <p:nvPr/>
        </p:nvCxnSpPr>
        <p:spPr>
          <a:xfrm flipV="1">
            <a:off x="11716955" y="3156171"/>
            <a:ext cx="203653" cy="221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D01F2C00-49AA-ED77-D6FE-FF59AB4A2778}"/>
              </a:ext>
            </a:extLst>
          </p:cNvPr>
          <p:cNvSpPr/>
          <p:nvPr/>
        </p:nvSpPr>
        <p:spPr>
          <a:xfrm>
            <a:off x="1706124" y="2071002"/>
            <a:ext cx="3309199" cy="23745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398614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603004" y="3238097"/>
            <a:ext cx="414154" cy="2362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ttangolo 31">
            <a:extLst>
              <a:ext uri="{FF2B5EF4-FFF2-40B4-BE49-F238E27FC236}">
                <a16:creationId xmlns:a16="http://schemas.microsoft.com/office/drawing/2014/main" id="{4A9DEA08-8E07-4F7E-2128-4BF676E97639}"/>
              </a:ext>
            </a:extLst>
          </p:cNvPr>
          <p:cNvSpPr/>
          <p:nvPr/>
        </p:nvSpPr>
        <p:spPr>
          <a:xfrm>
            <a:off x="1818941" y="215974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B2FCB3A5-77BD-FA44-61AB-6D6A39DFC20F}"/>
              </a:ext>
            </a:extLst>
          </p:cNvPr>
          <p:cNvSpPr/>
          <p:nvPr/>
        </p:nvSpPr>
        <p:spPr>
          <a:xfrm rot="5400000">
            <a:off x="1605482" y="237319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A46F199E-BB24-029D-086A-590639149CEB}"/>
              </a:ext>
            </a:extLst>
          </p:cNvPr>
          <p:cNvSpPr/>
          <p:nvPr/>
        </p:nvSpPr>
        <p:spPr>
          <a:xfrm rot="5400000">
            <a:off x="1868191" y="298604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D9514D68-B797-8D7E-AC15-6BABA4D60908}"/>
              </a:ext>
            </a:extLst>
          </p:cNvPr>
          <p:cNvSpPr/>
          <p:nvPr/>
        </p:nvSpPr>
        <p:spPr>
          <a:xfrm rot="5400000">
            <a:off x="2214131" y="358403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  <a:endCxn id="62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847CD3E-CED8-0212-3A79-46506FB7A116}"/>
              </a:ext>
            </a:extLst>
          </p:cNvPr>
          <p:cNvCxnSpPr>
            <a:cxnSpLocks/>
            <a:stCxn id="32" idx="3"/>
            <a:endCxn id="62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CB93277-A13F-8FEA-F021-164DCEF2C3F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3101256" y="2708072"/>
            <a:ext cx="328771" cy="32902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ttangolo 47">
            <a:extLst>
              <a:ext uri="{FF2B5EF4-FFF2-40B4-BE49-F238E27FC236}">
                <a16:creationId xmlns:a16="http://schemas.microsoft.com/office/drawing/2014/main" id="{6341230F-C8B3-5562-EB07-38B128E58C1A}"/>
              </a:ext>
            </a:extLst>
          </p:cNvPr>
          <p:cNvSpPr/>
          <p:nvPr/>
        </p:nvSpPr>
        <p:spPr>
          <a:xfrm rot="5400000">
            <a:off x="3848616" y="2900450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Downsample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9F5DB39-AC34-CFF1-1008-5E3B453E28BD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7250BDC4-CE68-FA76-D2F6-4724880B7BA8}"/>
              </a:ext>
            </a:extLst>
          </p:cNvPr>
          <p:cNvSpPr/>
          <p:nvPr/>
        </p:nvSpPr>
        <p:spPr>
          <a:xfrm>
            <a:off x="3440185" y="2152878"/>
            <a:ext cx="792575" cy="18285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B90BBAA3-838B-3055-5C2A-660A4CA0843B}"/>
              </a:ext>
            </a:extLst>
          </p:cNvPr>
          <p:cNvSpPr/>
          <p:nvPr/>
        </p:nvSpPr>
        <p:spPr>
          <a:xfrm rot="5400000">
            <a:off x="3226726" y="236633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1CE281C2-BCD6-9E02-3359-4B617C2A6A29}"/>
              </a:ext>
            </a:extLst>
          </p:cNvPr>
          <p:cNvSpPr/>
          <p:nvPr/>
        </p:nvSpPr>
        <p:spPr>
          <a:xfrm rot="5400000">
            <a:off x="3489435" y="297918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E7A3E086-12F5-E2B5-9753-D66F2B7A8028}"/>
              </a:ext>
            </a:extLst>
          </p:cNvPr>
          <p:cNvSpPr/>
          <p:nvPr/>
        </p:nvSpPr>
        <p:spPr>
          <a:xfrm rot="5400000">
            <a:off x="3835375" y="35771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E6A5631-3E87-D38C-3D07-8B25FE6DB594}"/>
              </a:ext>
            </a:extLst>
          </p:cNvPr>
          <p:cNvCxnSpPr>
            <a:cxnSpLocks/>
            <a:stCxn id="54" idx="3"/>
            <a:endCxn id="48" idx="2"/>
          </p:cNvCxnSpPr>
          <p:nvPr/>
        </p:nvCxnSpPr>
        <p:spPr>
          <a:xfrm flipV="1">
            <a:off x="4232760" y="3053499"/>
            <a:ext cx="356567" cy="1364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OR 61">
            <a:extLst>
              <a:ext uri="{FF2B5EF4-FFF2-40B4-BE49-F238E27FC236}">
                <a16:creationId xmlns:a16="http://schemas.microsoft.com/office/drawing/2014/main" id="{90B03B8D-373F-C43C-30D9-DE180108DC5F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5" name="Connettore 4 64">
            <a:extLst>
              <a:ext uri="{FF2B5EF4-FFF2-40B4-BE49-F238E27FC236}">
                <a16:creationId xmlns:a16="http://schemas.microsoft.com/office/drawing/2014/main" id="{19B8A329-6C95-9BAE-A2A8-9FA99661622A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87115" y="4716254"/>
            <a:ext cx="1967616" cy="143075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stCxn id="30" idx="0"/>
            <a:endCxn id="29" idx="1"/>
          </p:cNvCxnSpPr>
          <p:nvPr/>
        </p:nvCxnSpPr>
        <p:spPr>
          <a:xfrm flipV="1">
            <a:off x="1323256" y="3258285"/>
            <a:ext cx="382868" cy="343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nettore 4 71">
            <a:extLst>
              <a:ext uri="{FF2B5EF4-FFF2-40B4-BE49-F238E27FC236}">
                <a16:creationId xmlns:a16="http://schemas.microsoft.com/office/drawing/2014/main" id="{23520DB2-DFC5-8C5D-19A2-BFED272779CF}"/>
              </a:ext>
            </a:extLst>
          </p:cNvPr>
          <p:cNvCxnSpPr>
            <a:cxnSpLocks/>
            <a:stCxn id="30" idx="3"/>
            <a:endCxn id="62" idx="4"/>
          </p:cNvCxnSpPr>
          <p:nvPr/>
        </p:nvCxnSpPr>
        <p:spPr>
          <a:xfrm rot="5400000" flipH="1" flipV="1">
            <a:off x="1475091" y="2497616"/>
            <a:ext cx="1230811" cy="1840581"/>
          </a:xfrm>
          <a:prstGeom prst="bentConnector3">
            <a:avLst>
              <a:gd name="adj1" fmla="val -97092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sp>
        <p:nvSpPr>
          <p:cNvPr id="127" name="Rettangolo 126">
            <a:extLst>
              <a:ext uri="{FF2B5EF4-FFF2-40B4-BE49-F238E27FC236}">
                <a16:creationId xmlns:a16="http://schemas.microsoft.com/office/drawing/2014/main" id="{A9320E78-E7D1-8E78-DD9E-636A1C072548}"/>
              </a:ext>
            </a:extLst>
          </p:cNvPr>
          <p:cNvSpPr/>
          <p:nvPr/>
        </p:nvSpPr>
        <p:spPr>
          <a:xfrm>
            <a:off x="4786301" y="611102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8" name="Rettangolo 127">
            <a:extLst>
              <a:ext uri="{FF2B5EF4-FFF2-40B4-BE49-F238E27FC236}">
                <a16:creationId xmlns:a16="http://schemas.microsoft.com/office/drawing/2014/main" id="{3CA4848E-66A6-7074-3E41-11D9C344D382}"/>
              </a:ext>
            </a:extLst>
          </p:cNvPr>
          <p:cNvSpPr/>
          <p:nvPr/>
        </p:nvSpPr>
        <p:spPr>
          <a:xfrm rot="5400000">
            <a:off x="4729791" y="616753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29" name="Rettangolo 128">
            <a:extLst>
              <a:ext uri="{FF2B5EF4-FFF2-40B4-BE49-F238E27FC236}">
                <a16:creationId xmlns:a16="http://schemas.microsoft.com/office/drawing/2014/main" id="{1053C4BE-0DD2-9250-D6B5-82AA78AB1B77}"/>
              </a:ext>
            </a:extLst>
          </p:cNvPr>
          <p:cNvSpPr/>
          <p:nvPr/>
        </p:nvSpPr>
        <p:spPr>
          <a:xfrm rot="5400000">
            <a:off x="4855977" y="634141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AB1D9E65-C384-5EAA-1A0D-AB4C7C160FEB}"/>
              </a:ext>
            </a:extLst>
          </p:cNvPr>
          <p:cNvSpPr/>
          <p:nvPr/>
        </p:nvSpPr>
        <p:spPr>
          <a:xfrm rot="5400000">
            <a:off x="5016800" y="654985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" name="Connettore 2 1">
            <a:extLst>
              <a:ext uri="{FF2B5EF4-FFF2-40B4-BE49-F238E27FC236}">
                <a16:creationId xmlns:a16="http://schemas.microsoft.com/office/drawing/2014/main" id="{0C6EAC2F-F29F-5E02-2BDA-CD6295DF3038}"/>
              </a:ext>
            </a:extLst>
          </p:cNvPr>
          <p:cNvCxnSpPr>
            <a:cxnSpLocks/>
            <a:stCxn id="74" idx="2"/>
            <a:endCxn id="6" idx="0"/>
          </p:cNvCxnSpPr>
          <p:nvPr/>
        </p:nvCxnSpPr>
        <p:spPr>
          <a:xfrm flipH="1">
            <a:off x="351937" y="2356077"/>
            <a:ext cx="681049" cy="1439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ttangolo 5">
            <a:extLst>
              <a:ext uri="{FF2B5EF4-FFF2-40B4-BE49-F238E27FC236}">
                <a16:creationId xmlns:a16="http://schemas.microsoft.com/office/drawing/2014/main" id="{C757137D-7654-E72F-CC4E-C936CA6225DC}"/>
              </a:ext>
            </a:extLst>
          </p:cNvPr>
          <p:cNvSpPr/>
          <p:nvPr/>
        </p:nvSpPr>
        <p:spPr>
          <a:xfrm rot="2206751">
            <a:off x="-213661" y="2471814"/>
            <a:ext cx="961359" cy="2836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56F66D57-59E8-0A50-A3AD-C2732537675C}"/>
              </a:ext>
            </a:extLst>
          </p:cNvPr>
          <p:cNvCxnSpPr>
            <a:cxnSpLocks/>
            <a:stCxn id="6" idx="2"/>
            <a:endCxn id="73" idx="0"/>
          </p:cNvCxnSpPr>
          <p:nvPr/>
        </p:nvCxnSpPr>
        <p:spPr>
          <a:xfrm>
            <a:off x="182101" y="2727241"/>
            <a:ext cx="120385" cy="23602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ttangolo 20">
            <a:extLst>
              <a:ext uri="{FF2B5EF4-FFF2-40B4-BE49-F238E27FC236}">
                <a16:creationId xmlns:a16="http://schemas.microsoft.com/office/drawing/2014/main" id="{4D4E6D9E-E8BE-9405-48F2-58F1FE978F89}"/>
              </a:ext>
            </a:extLst>
          </p:cNvPr>
          <p:cNvSpPr/>
          <p:nvPr/>
        </p:nvSpPr>
        <p:spPr>
          <a:xfrm>
            <a:off x="1679837" y="51442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</p:spTree>
    <p:extLst>
      <p:ext uri="{BB962C8B-B14F-4D97-AF65-F5344CB8AC3E}">
        <p14:creationId xmlns:p14="http://schemas.microsoft.com/office/powerpoint/2010/main" val="2320230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r>
              <a:rPr lang="it-IT" dirty="0"/>
              <a:t> 2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 err="1"/>
              <a:t>Attention</a:t>
            </a:r>
            <a:r>
              <a:rPr lang="it-IT" dirty="0"/>
              <a:t> </a:t>
            </a:r>
            <a:r>
              <a:rPr lang="it-IT" dirty="0" err="1"/>
              <a:t>Unet</a:t>
            </a:r>
            <a:r>
              <a:rPr lang="it-IT"/>
              <a:t>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2921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Rettangolo 244">
            <a:extLst>
              <a:ext uri="{FF2B5EF4-FFF2-40B4-BE49-F238E27FC236}">
                <a16:creationId xmlns:a16="http://schemas.microsoft.com/office/drawing/2014/main" id="{BDD3CC7E-776D-B4F3-25CE-4673B281A632}"/>
              </a:ext>
            </a:extLst>
          </p:cNvPr>
          <p:cNvSpPr/>
          <p:nvPr/>
        </p:nvSpPr>
        <p:spPr>
          <a:xfrm>
            <a:off x="7362733" y="1758975"/>
            <a:ext cx="2299117" cy="27017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101" idx="0"/>
            <a:endCxn id="98" idx="2"/>
          </p:cNvCxnSpPr>
          <p:nvPr/>
        </p:nvCxnSpPr>
        <p:spPr>
          <a:xfrm>
            <a:off x="4798486" y="3064639"/>
            <a:ext cx="147904" cy="1457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  <a:endCxn id="132" idx="1"/>
          </p:cNvCxnSpPr>
          <p:nvPr/>
        </p:nvCxnSpPr>
        <p:spPr>
          <a:xfrm flipH="1">
            <a:off x="6711471" y="1338980"/>
            <a:ext cx="125981" cy="10412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5795704" y="1359974"/>
            <a:ext cx="73505" cy="10432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4981617" y="1362299"/>
            <a:ext cx="82078" cy="10059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D01F2C00-49AA-ED77-D6FE-FF59AB4A2778}"/>
              </a:ext>
            </a:extLst>
          </p:cNvPr>
          <p:cNvSpPr/>
          <p:nvPr/>
        </p:nvSpPr>
        <p:spPr>
          <a:xfrm>
            <a:off x="1706124" y="2071002"/>
            <a:ext cx="2706309" cy="23334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ttangolo 31">
            <a:extLst>
              <a:ext uri="{FF2B5EF4-FFF2-40B4-BE49-F238E27FC236}">
                <a16:creationId xmlns:a16="http://schemas.microsoft.com/office/drawing/2014/main" id="{4A9DEA08-8E07-4F7E-2128-4BF676E97639}"/>
              </a:ext>
            </a:extLst>
          </p:cNvPr>
          <p:cNvSpPr/>
          <p:nvPr/>
        </p:nvSpPr>
        <p:spPr>
          <a:xfrm>
            <a:off x="1818941" y="215974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B2FCB3A5-77BD-FA44-61AB-6D6A39DFC20F}"/>
              </a:ext>
            </a:extLst>
          </p:cNvPr>
          <p:cNvSpPr/>
          <p:nvPr/>
        </p:nvSpPr>
        <p:spPr>
          <a:xfrm rot="5400000">
            <a:off x="1605482" y="237319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A46F199E-BB24-029D-086A-590639149CEB}"/>
              </a:ext>
            </a:extLst>
          </p:cNvPr>
          <p:cNvSpPr/>
          <p:nvPr/>
        </p:nvSpPr>
        <p:spPr>
          <a:xfrm rot="5400000">
            <a:off x="1868191" y="298604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D9514D68-B797-8D7E-AC15-6BABA4D60908}"/>
              </a:ext>
            </a:extLst>
          </p:cNvPr>
          <p:cNvSpPr/>
          <p:nvPr/>
        </p:nvSpPr>
        <p:spPr>
          <a:xfrm rot="5400000">
            <a:off x="2214131" y="358403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AD9D1B4-478E-1017-C894-26152C6A260A}"/>
              </a:ext>
            </a:extLst>
          </p:cNvPr>
          <p:cNvCxnSpPr>
            <a:cxnSpLocks/>
          </p:cNvCxnSpPr>
          <p:nvPr/>
        </p:nvCxnSpPr>
        <p:spPr>
          <a:xfrm>
            <a:off x="1326868" y="3222335"/>
            <a:ext cx="368913" cy="787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  <a:endCxn id="62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847CD3E-CED8-0212-3A79-46506FB7A116}"/>
              </a:ext>
            </a:extLst>
          </p:cNvPr>
          <p:cNvCxnSpPr>
            <a:cxnSpLocks/>
            <a:stCxn id="32" idx="3"/>
            <a:endCxn id="62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CB93277-A13F-8FEA-F021-164DCEF2C3F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3101256" y="2708072"/>
            <a:ext cx="328771" cy="32902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9F5DB39-AC34-CFF1-1008-5E3B453E28BD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7250BDC4-CE68-FA76-D2F6-4724880B7BA8}"/>
              </a:ext>
            </a:extLst>
          </p:cNvPr>
          <p:cNvSpPr/>
          <p:nvPr/>
        </p:nvSpPr>
        <p:spPr>
          <a:xfrm>
            <a:off x="3440185" y="2152878"/>
            <a:ext cx="792575" cy="18285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B90BBAA3-838B-3055-5C2A-660A4CA0843B}"/>
              </a:ext>
            </a:extLst>
          </p:cNvPr>
          <p:cNvSpPr/>
          <p:nvPr/>
        </p:nvSpPr>
        <p:spPr>
          <a:xfrm rot="5400000">
            <a:off x="3226726" y="236633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1CE281C2-BCD6-9E02-3359-4B617C2A6A29}"/>
              </a:ext>
            </a:extLst>
          </p:cNvPr>
          <p:cNvSpPr/>
          <p:nvPr/>
        </p:nvSpPr>
        <p:spPr>
          <a:xfrm rot="5400000">
            <a:off x="3489435" y="297918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E7A3E086-12F5-E2B5-9753-D66F2B7A8028}"/>
              </a:ext>
            </a:extLst>
          </p:cNvPr>
          <p:cNvSpPr/>
          <p:nvPr/>
        </p:nvSpPr>
        <p:spPr>
          <a:xfrm rot="5400000">
            <a:off x="3835375" y="35771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E6A5631-3E87-D38C-3D07-8B25FE6DB594}"/>
              </a:ext>
            </a:extLst>
          </p:cNvPr>
          <p:cNvCxnSpPr>
            <a:cxnSpLocks/>
            <a:stCxn id="29" idx="3"/>
            <a:endCxn id="101" idx="2"/>
          </p:cNvCxnSpPr>
          <p:nvPr/>
        </p:nvCxnSpPr>
        <p:spPr>
          <a:xfrm flipV="1">
            <a:off x="4412433" y="3064639"/>
            <a:ext cx="144966" cy="17309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OR 61">
            <a:extLst>
              <a:ext uri="{FF2B5EF4-FFF2-40B4-BE49-F238E27FC236}">
                <a16:creationId xmlns:a16="http://schemas.microsoft.com/office/drawing/2014/main" id="{90B03B8D-373F-C43C-30D9-DE180108DC5F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F54BB4BA-D89C-5E15-D03C-876321873DE6}"/>
              </a:ext>
            </a:extLst>
          </p:cNvPr>
          <p:cNvSpPr/>
          <p:nvPr/>
        </p:nvSpPr>
        <p:spPr>
          <a:xfrm>
            <a:off x="1178217" y="316557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1110200" y="3354432"/>
            <a:ext cx="158485" cy="1383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nettore 4 71">
            <a:extLst>
              <a:ext uri="{FF2B5EF4-FFF2-40B4-BE49-F238E27FC236}">
                <a16:creationId xmlns:a16="http://schemas.microsoft.com/office/drawing/2014/main" id="{23520DB2-DFC5-8C5D-19A2-BFED272779CF}"/>
              </a:ext>
            </a:extLst>
          </p:cNvPr>
          <p:cNvCxnSpPr>
            <a:cxnSpLocks/>
            <a:stCxn id="69" idx="5"/>
            <a:endCxn id="62" idx="4"/>
          </p:cNvCxnSpPr>
          <p:nvPr/>
        </p:nvCxnSpPr>
        <p:spPr>
          <a:xfrm rot="5400000" flipH="1" flipV="1">
            <a:off x="1909585" y="2225572"/>
            <a:ext cx="524273" cy="1678132"/>
          </a:xfrm>
          <a:prstGeom prst="bentConnector3">
            <a:avLst>
              <a:gd name="adj1" fmla="val -475890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30A6559E-2918-9387-A657-02447C268E8D}"/>
              </a:ext>
            </a:extLst>
          </p:cNvPr>
          <p:cNvCxnSpPr>
            <a:cxnSpLocks/>
            <a:stCxn id="4" idx="2"/>
            <a:endCxn id="69" idx="0"/>
          </p:cNvCxnSpPr>
          <p:nvPr/>
        </p:nvCxnSpPr>
        <p:spPr>
          <a:xfrm>
            <a:off x="1215837" y="2467315"/>
            <a:ext cx="52848" cy="6982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938C14FB-43CB-B6F2-53A0-57E162CF1ED6}"/>
              </a:ext>
            </a:extLst>
          </p:cNvPr>
          <p:cNvSpPr/>
          <p:nvPr/>
        </p:nvSpPr>
        <p:spPr>
          <a:xfrm>
            <a:off x="805178" y="2318806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780985" y="57481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359FB94-553B-D29C-9567-EEC73A54C7FA}"/>
              </a:ext>
            </a:extLst>
          </p:cNvPr>
          <p:cNvCxnSpPr>
            <a:cxnSpLocks/>
            <a:stCxn id="98" idx="0"/>
            <a:endCxn id="102" idx="2"/>
          </p:cNvCxnSpPr>
          <p:nvPr/>
        </p:nvCxnSpPr>
        <p:spPr>
          <a:xfrm flipV="1">
            <a:off x="5181000" y="3122333"/>
            <a:ext cx="178125" cy="8806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00638BF2-314F-DD26-400A-AA7D7D1D1CAB}"/>
              </a:ext>
            </a:extLst>
          </p:cNvPr>
          <p:cNvSpPr/>
          <p:nvPr/>
        </p:nvSpPr>
        <p:spPr>
          <a:xfrm rot="5400000">
            <a:off x="5673131" y="293300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32" name="Rettangolo 131">
            <a:extLst>
              <a:ext uri="{FF2B5EF4-FFF2-40B4-BE49-F238E27FC236}">
                <a16:creationId xmlns:a16="http://schemas.microsoft.com/office/drawing/2014/main" id="{D7526BF9-5908-6693-FBBF-D191EBD6F5C2}"/>
              </a:ext>
            </a:extLst>
          </p:cNvPr>
          <p:cNvSpPr/>
          <p:nvPr/>
        </p:nvSpPr>
        <p:spPr>
          <a:xfrm rot="5400000">
            <a:off x="5869333" y="3105030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33" name="Connettore 2 132">
            <a:extLst>
              <a:ext uri="{FF2B5EF4-FFF2-40B4-BE49-F238E27FC236}">
                <a16:creationId xmlns:a16="http://schemas.microsoft.com/office/drawing/2014/main" id="{AB57261E-45B6-F426-7C55-D275D70D9094}"/>
              </a:ext>
            </a:extLst>
          </p:cNvPr>
          <p:cNvCxnSpPr>
            <a:cxnSpLocks/>
            <a:stCxn id="102" idx="0"/>
            <a:endCxn id="97" idx="2"/>
          </p:cNvCxnSpPr>
          <p:nvPr/>
        </p:nvCxnSpPr>
        <p:spPr>
          <a:xfrm>
            <a:off x="5600212" y="3122333"/>
            <a:ext cx="151692" cy="1230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nettore 2 135">
            <a:extLst>
              <a:ext uri="{FF2B5EF4-FFF2-40B4-BE49-F238E27FC236}">
                <a16:creationId xmlns:a16="http://schemas.microsoft.com/office/drawing/2014/main" id="{57B7A365-30A7-9013-970D-DB9BF11829DA}"/>
              </a:ext>
            </a:extLst>
          </p:cNvPr>
          <p:cNvCxnSpPr>
            <a:cxnSpLocks/>
            <a:stCxn id="97" idx="0"/>
            <a:endCxn id="130" idx="2"/>
          </p:cNvCxnSpPr>
          <p:nvPr/>
        </p:nvCxnSpPr>
        <p:spPr>
          <a:xfrm flipV="1">
            <a:off x="5986514" y="3053553"/>
            <a:ext cx="173961" cy="1918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Connettore 2 144">
            <a:extLst>
              <a:ext uri="{FF2B5EF4-FFF2-40B4-BE49-F238E27FC236}">
                <a16:creationId xmlns:a16="http://schemas.microsoft.com/office/drawing/2014/main" id="{A100344A-41FD-CF85-8277-84BF53C143FA}"/>
              </a:ext>
            </a:extLst>
          </p:cNvPr>
          <p:cNvCxnSpPr>
            <a:cxnSpLocks/>
            <a:stCxn id="130" idx="0"/>
            <a:endCxn id="132" idx="2"/>
          </p:cNvCxnSpPr>
          <p:nvPr/>
        </p:nvCxnSpPr>
        <p:spPr>
          <a:xfrm>
            <a:off x="6401562" y="3053553"/>
            <a:ext cx="192604" cy="1687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Rettangolo 152">
            <a:extLst>
              <a:ext uri="{FF2B5EF4-FFF2-40B4-BE49-F238E27FC236}">
                <a16:creationId xmlns:a16="http://schemas.microsoft.com/office/drawing/2014/main" id="{868A5101-E7B6-C780-8497-C41AF5A22EA3}"/>
              </a:ext>
            </a:extLst>
          </p:cNvPr>
          <p:cNvSpPr/>
          <p:nvPr/>
        </p:nvSpPr>
        <p:spPr>
          <a:xfrm>
            <a:off x="7517278" y="2295387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4" name="Rettangolo 153">
            <a:extLst>
              <a:ext uri="{FF2B5EF4-FFF2-40B4-BE49-F238E27FC236}">
                <a16:creationId xmlns:a16="http://schemas.microsoft.com/office/drawing/2014/main" id="{3DEEB300-FF2F-E474-21B0-A7D982FA30EC}"/>
              </a:ext>
            </a:extLst>
          </p:cNvPr>
          <p:cNvSpPr/>
          <p:nvPr/>
        </p:nvSpPr>
        <p:spPr>
          <a:xfrm rot="5400000">
            <a:off x="7303821" y="2519628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55" name="Rettangolo 154">
            <a:extLst>
              <a:ext uri="{FF2B5EF4-FFF2-40B4-BE49-F238E27FC236}">
                <a16:creationId xmlns:a16="http://schemas.microsoft.com/office/drawing/2014/main" id="{C6C8CF40-8817-5538-8636-95FA7F5AC909}"/>
              </a:ext>
            </a:extLst>
          </p:cNvPr>
          <p:cNvSpPr/>
          <p:nvPr/>
        </p:nvSpPr>
        <p:spPr>
          <a:xfrm rot="5400000">
            <a:off x="7566530" y="3132479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56" name="Rettangolo 155">
            <a:extLst>
              <a:ext uri="{FF2B5EF4-FFF2-40B4-BE49-F238E27FC236}">
                <a16:creationId xmlns:a16="http://schemas.microsoft.com/office/drawing/2014/main" id="{81C9ED10-3184-BF31-14AF-E451B9BB752F}"/>
              </a:ext>
            </a:extLst>
          </p:cNvPr>
          <p:cNvSpPr/>
          <p:nvPr/>
        </p:nvSpPr>
        <p:spPr>
          <a:xfrm rot="5400000">
            <a:off x="7912470" y="3730462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57" name="Connettore 2 156">
            <a:extLst>
              <a:ext uri="{FF2B5EF4-FFF2-40B4-BE49-F238E27FC236}">
                <a16:creationId xmlns:a16="http://schemas.microsoft.com/office/drawing/2014/main" id="{2AB14283-9128-DAD3-15C2-96F2F5138F63}"/>
              </a:ext>
            </a:extLst>
          </p:cNvPr>
          <p:cNvCxnSpPr>
            <a:cxnSpLocks/>
            <a:stCxn id="153" idx="3"/>
            <a:endCxn id="158" idx="2"/>
          </p:cNvCxnSpPr>
          <p:nvPr/>
        </p:nvCxnSpPr>
        <p:spPr>
          <a:xfrm>
            <a:off x="8309853" y="3210398"/>
            <a:ext cx="191483" cy="41903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Rettangolo 157">
            <a:extLst>
              <a:ext uri="{FF2B5EF4-FFF2-40B4-BE49-F238E27FC236}">
                <a16:creationId xmlns:a16="http://schemas.microsoft.com/office/drawing/2014/main" id="{AA266ECD-1C1E-FB6E-9F66-373EA8560821}"/>
              </a:ext>
            </a:extLst>
          </p:cNvPr>
          <p:cNvSpPr/>
          <p:nvPr/>
        </p:nvSpPr>
        <p:spPr>
          <a:xfrm rot="5400000">
            <a:off x="8121620" y="3510731"/>
            <a:ext cx="996833" cy="23740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2" name="Connettore 4 161">
            <a:extLst>
              <a:ext uri="{FF2B5EF4-FFF2-40B4-BE49-F238E27FC236}">
                <a16:creationId xmlns:a16="http://schemas.microsoft.com/office/drawing/2014/main" id="{589A67E0-1D4D-6B38-7FB1-805735FD5B35}"/>
              </a:ext>
            </a:extLst>
          </p:cNvPr>
          <p:cNvCxnSpPr>
            <a:cxnSpLocks/>
            <a:stCxn id="97" idx="3"/>
            <a:endCxn id="158" idx="3"/>
          </p:cNvCxnSpPr>
          <p:nvPr/>
        </p:nvCxnSpPr>
        <p:spPr>
          <a:xfrm rot="16200000" flipH="1">
            <a:off x="7224465" y="2732276"/>
            <a:ext cx="40317" cy="2750828"/>
          </a:xfrm>
          <a:prstGeom prst="bentConnector3">
            <a:avLst>
              <a:gd name="adj1" fmla="val 21764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Rettangolo 167">
            <a:extLst>
              <a:ext uri="{FF2B5EF4-FFF2-40B4-BE49-F238E27FC236}">
                <a16:creationId xmlns:a16="http://schemas.microsoft.com/office/drawing/2014/main" id="{E8E57290-1679-3B6B-CDC8-42592DAA0D30}"/>
              </a:ext>
            </a:extLst>
          </p:cNvPr>
          <p:cNvSpPr/>
          <p:nvPr/>
        </p:nvSpPr>
        <p:spPr>
          <a:xfrm rot="5400000">
            <a:off x="8084735" y="2429103"/>
            <a:ext cx="1035986" cy="2054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Upsample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70" name="Connettore 2 169">
            <a:extLst>
              <a:ext uri="{FF2B5EF4-FFF2-40B4-BE49-F238E27FC236}">
                <a16:creationId xmlns:a16="http://schemas.microsoft.com/office/drawing/2014/main" id="{DEC75AB6-188A-493E-FF00-6DBD632C1D33}"/>
              </a:ext>
            </a:extLst>
          </p:cNvPr>
          <p:cNvCxnSpPr>
            <a:cxnSpLocks/>
            <a:stCxn id="132" idx="0"/>
          </p:cNvCxnSpPr>
          <p:nvPr/>
        </p:nvCxnSpPr>
        <p:spPr>
          <a:xfrm>
            <a:off x="6828776" y="3222335"/>
            <a:ext cx="534192" cy="29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Connettore 4 190">
            <a:extLst>
              <a:ext uri="{FF2B5EF4-FFF2-40B4-BE49-F238E27FC236}">
                <a16:creationId xmlns:a16="http://schemas.microsoft.com/office/drawing/2014/main" id="{95BE99C8-8D3E-A8C2-C0AB-477F5D2592DC}"/>
              </a:ext>
            </a:extLst>
          </p:cNvPr>
          <p:cNvCxnSpPr>
            <a:cxnSpLocks/>
            <a:endCxn id="168" idx="1"/>
          </p:cNvCxnSpPr>
          <p:nvPr/>
        </p:nvCxnSpPr>
        <p:spPr>
          <a:xfrm flipV="1">
            <a:off x="6827208" y="2013816"/>
            <a:ext cx="1775520" cy="514612"/>
          </a:xfrm>
          <a:prstGeom prst="bentConnector4">
            <a:avLst>
              <a:gd name="adj1" fmla="val 25009"/>
              <a:gd name="adj2" fmla="val 1929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Rettangolo 202">
            <a:extLst>
              <a:ext uri="{FF2B5EF4-FFF2-40B4-BE49-F238E27FC236}">
                <a16:creationId xmlns:a16="http://schemas.microsoft.com/office/drawing/2014/main" id="{639B51B5-128A-67A4-A4A2-C06BEC579376}"/>
              </a:ext>
            </a:extLst>
          </p:cNvPr>
          <p:cNvSpPr/>
          <p:nvPr/>
        </p:nvSpPr>
        <p:spPr>
          <a:xfrm rot="5400000">
            <a:off x="8343655" y="304927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211" name="Connettore 2 210">
            <a:extLst>
              <a:ext uri="{FF2B5EF4-FFF2-40B4-BE49-F238E27FC236}">
                <a16:creationId xmlns:a16="http://schemas.microsoft.com/office/drawing/2014/main" id="{5FFBE1F7-CEDE-5338-5CFE-498F59FCE93C}"/>
              </a:ext>
            </a:extLst>
          </p:cNvPr>
          <p:cNvCxnSpPr>
            <a:cxnSpLocks/>
            <a:stCxn id="168" idx="0"/>
            <a:endCxn id="203" idx="2"/>
          </p:cNvCxnSpPr>
          <p:nvPr/>
        </p:nvCxnSpPr>
        <p:spPr>
          <a:xfrm>
            <a:off x="8705434" y="2531809"/>
            <a:ext cx="208889" cy="634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ttore 2 216">
            <a:extLst>
              <a:ext uri="{FF2B5EF4-FFF2-40B4-BE49-F238E27FC236}">
                <a16:creationId xmlns:a16="http://schemas.microsoft.com/office/drawing/2014/main" id="{C809AF82-FD35-E01A-B20C-BF8A04F295C3}"/>
              </a:ext>
            </a:extLst>
          </p:cNvPr>
          <p:cNvCxnSpPr>
            <a:cxnSpLocks/>
            <a:stCxn id="158" idx="0"/>
            <a:endCxn id="203" idx="2"/>
          </p:cNvCxnSpPr>
          <p:nvPr/>
        </p:nvCxnSpPr>
        <p:spPr>
          <a:xfrm flipV="1">
            <a:off x="8738738" y="3166508"/>
            <a:ext cx="175585" cy="462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" name="Rettangolo 234">
            <a:extLst>
              <a:ext uri="{FF2B5EF4-FFF2-40B4-BE49-F238E27FC236}">
                <a16:creationId xmlns:a16="http://schemas.microsoft.com/office/drawing/2014/main" id="{4418B84B-C995-55CC-7E57-D5E5C38E64F4}"/>
              </a:ext>
            </a:extLst>
          </p:cNvPr>
          <p:cNvSpPr/>
          <p:nvPr/>
        </p:nvSpPr>
        <p:spPr>
          <a:xfrm rot="5400000">
            <a:off x="9004982" y="3106863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37" name="Connettore 2 236">
            <a:extLst>
              <a:ext uri="{FF2B5EF4-FFF2-40B4-BE49-F238E27FC236}">
                <a16:creationId xmlns:a16="http://schemas.microsoft.com/office/drawing/2014/main" id="{B1E3E41D-0746-01DC-9A09-3D3447C295AE}"/>
              </a:ext>
            </a:extLst>
          </p:cNvPr>
          <p:cNvCxnSpPr>
            <a:cxnSpLocks/>
            <a:stCxn id="203" idx="0"/>
            <a:endCxn id="235" idx="2"/>
          </p:cNvCxnSpPr>
          <p:nvPr/>
        </p:nvCxnSpPr>
        <p:spPr>
          <a:xfrm>
            <a:off x="9148782" y="3166508"/>
            <a:ext cx="192605" cy="14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ttore 2 239">
            <a:extLst>
              <a:ext uri="{FF2B5EF4-FFF2-40B4-BE49-F238E27FC236}">
                <a16:creationId xmlns:a16="http://schemas.microsoft.com/office/drawing/2014/main" id="{0A69C63D-495E-5E1C-60AB-7EF909D04314}"/>
              </a:ext>
            </a:extLst>
          </p:cNvPr>
          <p:cNvCxnSpPr>
            <a:cxnSpLocks/>
          </p:cNvCxnSpPr>
          <p:nvPr/>
        </p:nvCxnSpPr>
        <p:spPr>
          <a:xfrm flipH="1">
            <a:off x="8624162" y="1346993"/>
            <a:ext cx="208015" cy="6643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7" name="CasellaDiTesto 246">
            <a:extLst>
              <a:ext uri="{FF2B5EF4-FFF2-40B4-BE49-F238E27FC236}">
                <a16:creationId xmlns:a16="http://schemas.microsoft.com/office/drawing/2014/main" id="{75F4E109-B7C0-A785-FEE6-B99B592F257C}"/>
              </a:ext>
            </a:extLst>
          </p:cNvPr>
          <p:cNvSpPr txBox="1"/>
          <p:nvPr/>
        </p:nvSpPr>
        <p:spPr>
          <a:xfrm>
            <a:off x="8156806" y="4117735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48" name="Rettangolo 247">
            <a:extLst>
              <a:ext uri="{FF2B5EF4-FFF2-40B4-BE49-F238E27FC236}">
                <a16:creationId xmlns:a16="http://schemas.microsoft.com/office/drawing/2014/main" id="{A74B8C53-3982-196C-6E09-DE42E0F20451}"/>
              </a:ext>
            </a:extLst>
          </p:cNvPr>
          <p:cNvSpPr/>
          <p:nvPr/>
        </p:nvSpPr>
        <p:spPr>
          <a:xfrm rot="5400000">
            <a:off x="9545860" y="2920815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49" name="Rettangolo 248">
            <a:extLst>
              <a:ext uri="{FF2B5EF4-FFF2-40B4-BE49-F238E27FC236}">
                <a16:creationId xmlns:a16="http://schemas.microsoft.com/office/drawing/2014/main" id="{3FEF3946-1D4A-AEB1-DFBC-A82C74BB3E1B}"/>
              </a:ext>
            </a:extLst>
          </p:cNvPr>
          <p:cNvSpPr/>
          <p:nvPr/>
        </p:nvSpPr>
        <p:spPr>
          <a:xfrm rot="5400000">
            <a:off x="10313296" y="306632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52" name="Connettore 2 251">
            <a:extLst>
              <a:ext uri="{FF2B5EF4-FFF2-40B4-BE49-F238E27FC236}">
                <a16:creationId xmlns:a16="http://schemas.microsoft.com/office/drawing/2014/main" id="{798AEF9D-D8EB-2638-8A61-85E443D1ED97}"/>
              </a:ext>
            </a:extLst>
          </p:cNvPr>
          <p:cNvCxnSpPr>
            <a:cxnSpLocks/>
            <a:stCxn id="245" idx="3"/>
            <a:endCxn id="248" idx="2"/>
          </p:cNvCxnSpPr>
          <p:nvPr/>
        </p:nvCxnSpPr>
        <p:spPr>
          <a:xfrm flipV="1">
            <a:off x="9661850" y="3037517"/>
            <a:ext cx="711209" cy="72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Connettore 2 254">
            <a:extLst>
              <a:ext uri="{FF2B5EF4-FFF2-40B4-BE49-F238E27FC236}">
                <a16:creationId xmlns:a16="http://schemas.microsoft.com/office/drawing/2014/main" id="{16A90D91-2847-4014-2A5C-42EC546119D6}"/>
              </a:ext>
            </a:extLst>
          </p:cNvPr>
          <p:cNvCxnSpPr>
            <a:cxnSpLocks/>
            <a:stCxn id="248" idx="0"/>
            <a:endCxn id="249" idx="2"/>
          </p:cNvCxnSpPr>
          <p:nvPr/>
        </p:nvCxnSpPr>
        <p:spPr>
          <a:xfrm>
            <a:off x="10606461" y="3037517"/>
            <a:ext cx="534034" cy="145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Connettore 2 257">
            <a:extLst>
              <a:ext uri="{FF2B5EF4-FFF2-40B4-BE49-F238E27FC236}">
                <a16:creationId xmlns:a16="http://schemas.microsoft.com/office/drawing/2014/main" id="{C206AEFD-B6FD-F8B3-D0F7-EEF4B1768134}"/>
              </a:ext>
            </a:extLst>
          </p:cNvPr>
          <p:cNvCxnSpPr>
            <a:cxnSpLocks/>
            <a:endCxn id="248" idx="1"/>
          </p:cNvCxnSpPr>
          <p:nvPr/>
        </p:nvCxnSpPr>
        <p:spPr>
          <a:xfrm flipH="1">
            <a:off x="10489760" y="1355685"/>
            <a:ext cx="193962" cy="73793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0" name="Connettore 2 259">
            <a:extLst>
              <a:ext uri="{FF2B5EF4-FFF2-40B4-BE49-F238E27FC236}">
                <a16:creationId xmlns:a16="http://schemas.microsoft.com/office/drawing/2014/main" id="{A6F5C366-0AEE-4025-A3C6-207018A99D84}"/>
              </a:ext>
            </a:extLst>
          </p:cNvPr>
          <p:cNvCxnSpPr>
            <a:cxnSpLocks/>
            <a:endCxn id="249" idx="1"/>
          </p:cNvCxnSpPr>
          <p:nvPr/>
        </p:nvCxnSpPr>
        <p:spPr>
          <a:xfrm flipH="1">
            <a:off x="11257196" y="1350149"/>
            <a:ext cx="420430" cy="8889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Connettore 4 274">
            <a:extLst>
              <a:ext uri="{FF2B5EF4-FFF2-40B4-BE49-F238E27FC236}">
                <a16:creationId xmlns:a16="http://schemas.microsoft.com/office/drawing/2014/main" id="{EE9BCD7E-8EFC-6FDA-1062-BC66595EA4AC}"/>
              </a:ext>
            </a:extLst>
          </p:cNvPr>
          <p:cNvCxnSpPr>
            <a:cxnSpLocks/>
          </p:cNvCxnSpPr>
          <p:nvPr/>
        </p:nvCxnSpPr>
        <p:spPr>
          <a:xfrm>
            <a:off x="9678780" y="1820058"/>
            <a:ext cx="820866" cy="299696"/>
          </a:xfrm>
          <a:prstGeom prst="bentConnector3">
            <a:avLst>
              <a:gd name="adj1" fmla="val 961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Connettore 4 285">
            <a:extLst>
              <a:ext uri="{FF2B5EF4-FFF2-40B4-BE49-F238E27FC236}">
                <a16:creationId xmlns:a16="http://schemas.microsoft.com/office/drawing/2014/main" id="{A6B982BD-40F1-2D0C-4B0C-1C43531B8323}"/>
              </a:ext>
            </a:extLst>
          </p:cNvPr>
          <p:cNvCxnSpPr>
            <a:cxnSpLocks/>
            <a:endCxn id="249" idx="1"/>
          </p:cNvCxnSpPr>
          <p:nvPr/>
        </p:nvCxnSpPr>
        <p:spPr>
          <a:xfrm>
            <a:off x="10625114" y="2135452"/>
            <a:ext cx="632082" cy="1036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Connettore 4 307">
            <a:extLst>
              <a:ext uri="{FF2B5EF4-FFF2-40B4-BE49-F238E27FC236}">
                <a16:creationId xmlns:a16="http://schemas.microsoft.com/office/drawing/2014/main" id="{0412D2EA-AEFA-322F-18FD-A5C844FA5CD8}"/>
              </a:ext>
            </a:extLst>
          </p:cNvPr>
          <p:cNvCxnSpPr>
            <a:cxnSpLocks/>
            <a:stCxn id="98" idx="3"/>
            <a:endCxn id="248" idx="3"/>
          </p:cNvCxnSpPr>
          <p:nvPr/>
        </p:nvCxnSpPr>
        <p:spPr>
          <a:xfrm rot="5400000" flipH="1" flipV="1">
            <a:off x="7741167" y="1303943"/>
            <a:ext cx="71120" cy="5426065"/>
          </a:xfrm>
          <a:prstGeom prst="bentConnector3">
            <a:avLst>
              <a:gd name="adj1" fmla="val -17438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Connettore 4 310">
            <a:extLst>
              <a:ext uri="{FF2B5EF4-FFF2-40B4-BE49-F238E27FC236}">
                <a16:creationId xmlns:a16="http://schemas.microsoft.com/office/drawing/2014/main" id="{20382E50-067A-44AF-B6FB-33573EA76FC6}"/>
              </a:ext>
            </a:extLst>
          </p:cNvPr>
          <p:cNvCxnSpPr>
            <a:cxnSpLocks/>
            <a:stCxn id="53" idx="2"/>
            <a:endCxn id="249" idx="3"/>
          </p:cNvCxnSpPr>
          <p:nvPr/>
        </p:nvCxnSpPr>
        <p:spPr>
          <a:xfrm rot="5400000" flipH="1" flipV="1">
            <a:off x="7145560" y="336189"/>
            <a:ext cx="320900" cy="7902371"/>
          </a:xfrm>
          <a:prstGeom prst="bentConnector3">
            <a:avLst>
              <a:gd name="adj1" fmla="val -712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ttangolo 318">
            <a:extLst>
              <a:ext uri="{FF2B5EF4-FFF2-40B4-BE49-F238E27FC236}">
                <a16:creationId xmlns:a16="http://schemas.microsoft.com/office/drawing/2014/main" id="{94933AD1-1B18-5096-7ED8-73D906B14805}"/>
              </a:ext>
            </a:extLst>
          </p:cNvPr>
          <p:cNvSpPr/>
          <p:nvPr/>
        </p:nvSpPr>
        <p:spPr>
          <a:xfrm rot="5400000">
            <a:off x="11059083" y="3049914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20" name="Connettore 2 319">
            <a:extLst>
              <a:ext uri="{FF2B5EF4-FFF2-40B4-BE49-F238E27FC236}">
                <a16:creationId xmlns:a16="http://schemas.microsoft.com/office/drawing/2014/main" id="{FB793541-6FC7-58EF-E6AA-3B69EEAE5C22}"/>
              </a:ext>
            </a:extLst>
          </p:cNvPr>
          <p:cNvCxnSpPr>
            <a:cxnSpLocks/>
            <a:stCxn id="249" idx="0"/>
            <a:endCxn id="319" idx="2"/>
          </p:cNvCxnSpPr>
          <p:nvPr/>
        </p:nvCxnSpPr>
        <p:spPr>
          <a:xfrm>
            <a:off x="11373897" y="3183026"/>
            <a:ext cx="303730" cy="19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ttangolo 96">
            <a:extLst>
              <a:ext uri="{FF2B5EF4-FFF2-40B4-BE49-F238E27FC236}">
                <a16:creationId xmlns:a16="http://schemas.microsoft.com/office/drawing/2014/main" id="{2577A70E-BF1B-338E-4476-46246D9833CA}"/>
              </a:ext>
            </a:extLst>
          </p:cNvPr>
          <p:cNvSpPr/>
          <p:nvPr/>
        </p:nvSpPr>
        <p:spPr>
          <a:xfrm rot="5400000">
            <a:off x="5027071" y="312808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98" name="Rettangolo 97">
            <a:extLst>
              <a:ext uri="{FF2B5EF4-FFF2-40B4-BE49-F238E27FC236}">
                <a16:creationId xmlns:a16="http://schemas.microsoft.com/office/drawing/2014/main" id="{17E9251F-18CF-44D8-740C-BA7A1EF89255}"/>
              </a:ext>
            </a:extLst>
          </p:cNvPr>
          <p:cNvSpPr/>
          <p:nvPr/>
        </p:nvSpPr>
        <p:spPr>
          <a:xfrm rot="5400000">
            <a:off x="4221557" y="3093093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28F2BDCC-31FA-FEB9-03E8-7FF993041F2D}"/>
              </a:ext>
            </a:extLst>
          </p:cNvPr>
          <p:cNvSpPr/>
          <p:nvPr/>
        </p:nvSpPr>
        <p:spPr>
          <a:xfrm rot="5400000">
            <a:off x="4070055" y="2944095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6DB969F4-201E-6ED7-4C3D-10F3CA8F7CB3}"/>
              </a:ext>
            </a:extLst>
          </p:cNvPr>
          <p:cNvSpPr/>
          <p:nvPr/>
        </p:nvSpPr>
        <p:spPr>
          <a:xfrm rot="5400000">
            <a:off x="4871781" y="300178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9989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1735</TotalTime>
  <Words>280</Words>
  <Application>Microsoft Macintosh PowerPoint</Application>
  <PresentationFormat>Widescreen</PresentationFormat>
  <Paragraphs>187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Cambria Math</vt:lpstr>
      <vt:lpstr>Tema di Office</vt:lpstr>
      <vt:lpstr>UNet base (no super-resolution)</vt:lpstr>
      <vt:lpstr>Presentazione standard di PowerPoint</vt:lpstr>
      <vt:lpstr>UNet for super-resolution</vt:lpstr>
      <vt:lpstr>Presentazione standard di PowerPoint</vt:lpstr>
      <vt:lpstr>Presentazione standard di PowerPoint</vt:lpstr>
      <vt:lpstr>UNet for super-resolution concatenation</vt:lpstr>
      <vt:lpstr>Presentazione standard di PowerPoint</vt:lpstr>
      <vt:lpstr>UNet for super-resolution 2 (Attention Unet)</vt:lpstr>
      <vt:lpstr>Presentazione standard di PowerPoint</vt:lpstr>
      <vt:lpstr>UNet for super-resolution 3 (Multihead Attention Unet)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Unet base</dc:title>
  <dc:creator>ADRIANO ETTARI</dc:creator>
  <cp:lastModifiedBy>ADRIANO ETTARI</cp:lastModifiedBy>
  <cp:revision>44</cp:revision>
  <dcterms:created xsi:type="dcterms:W3CDTF">2024-03-05T19:18:35Z</dcterms:created>
  <dcterms:modified xsi:type="dcterms:W3CDTF">2024-04-23T17:40:52Z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ad0b24d-6422-44b0-b3de-abb3a9e8c81a_Enabled">
    <vt:lpwstr>true</vt:lpwstr>
  </property>
  <property fmtid="{D5CDD505-2E9C-101B-9397-08002B2CF9AE}" pid="3" name="MSIP_Label_2ad0b24d-6422-44b0-b3de-abb3a9e8c81a_SetDate">
    <vt:lpwstr>2024-03-05T22:11:59Z</vt:lpwstr>
  </property>
  <property fmtid="{D5CDD505-2E9C-101B-9397-08002B2CF9AE}" pid="4" name="MSIP_Label_2ad0b24d-6422-44b0-b3de-abb3a9e8c81a_Method">
    <vt:lpwstr>Standard</vt:lpwstr>
  </property>
  <property fmtid="{D5CDD505-2E9C-101B-9397-08002B2CF9AE}" pid="5" name="MSIP_Label_2ad0b24d-6422-44b0-b3de-abb3a9e8c81a_Name">
    <vt:lpwstr>defa4170-0d19-0005-0004-bc88714345d2</vt:lpwstr>
  </property>
  <property fmtid="{D5CDD505-2E9C-101B-9397-08002B2CF9AE}" pid="6" name="MSIP_Label_2ad0b24d-6422-44b0-b3de-abb3a9e8c81a_SiteId">
    <vt:lpwstr>2fcfe26a-bb62-46b0-b1e3-28f9da0c45fd</vt:lpwstr>
  </property>
  <property fmtid="{D5CDD505-2E9C-101B-9397-08002B2CF9AE}" pid="7" name="MSIP_Label_2ad0b24d-6422-44b0-b3de-abb3a9e8c81a_ActionId">
    <vt:lpwstr>1ad5fa34-2bc1-454d-b4ed-67c30a65e7c4</vt:lpwstr>
  </property>
  <property fmtid="{D5CDD505-2E9C-101B-9397-08002B2CF9AE}" pid="8" name="MSIP_Label_2ad0b24d-6422-44b0-b3de-abb3a9e8c81a_ContentBits">
    <vt:lpwstr>0</vt:lpwstr>
  </property>
</Properties>
</file>