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C36C0-3B4F-795A-E582-4CE03F240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4DA47F-03FF-DAB6-8E59-25811B605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AE27E9-A950-5DD3-E8DB-E562DFA5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4783FD-D062-0EFF-4AEB-AA4262D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98768A-DDD5-19E7-2EAA-C5AEE6E4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86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75A8-DC63-10F9-52D6-606C08CC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D1452BF-AFC3-F30A-9295-19E175C79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F324B7-2A38-74EA-D071-5A11EA79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68A193-1812-88D3-5F2B-AD19DFAE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2DFE6B-6D37-EC9B-5D88-F95940CF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4B64BB-3CBC-7FD7-E2C7-AB977F81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88F4B5-0E8E-A870-7053-3B972413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A76DF4-AED6-EAED-9B8D-5EB695E1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0CEE29-E8A7-4C3E-C85E-A577459B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632894-191C-6B53-5306-BF998E44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99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10D1A-77DA-CF17-9D98-6F692DB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3227F0-10DC-BDFE-D988-62E38ADC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2C9D3C-C3F7-E073-F15D-DF222A05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3FF84C-A291-38C5-4546-44E9BB2D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003A29-A617-2E35-3623-FB4234F2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47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D511A-1B0E-CA4E-1FCF-F5AE4C63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D92A7A-D0C5-DAC2-6AE9-90314FEF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30124F-40D2-D48C-A246-B5D07023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35E4D3-1FC6-5D47-3FCD-9B580ADD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209100-D10C-AA19-F933-0624CEF9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36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1DF90-8C51-FA0F-4818-756B5739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19097B-515D-F110-EF7F-414509CE3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6A395D-B9EF-BD6F-4E61-22EFC0679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8EC3ED-E1D5-EAEF-3808-065FA500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DEE3EE-32E3-30E5-F918-D84EF12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7394B6-E343-1AA9-8A83-B23341F8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412AE-139F-DA03-0B3C-08423814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274459-9EC3-54FF-95F3-DDD5D599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B66D09-6878-6985-71E6-E9A1457F0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983ED3F-79C5-F1C2-B0E8-981D0EFF9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90B3108-EFE3-2019-DD3E-10F680761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287FE37-8949-1621-6471-08E2BE94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38157E1-8F9C-26A6-8C3E-83D5DB1C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6CF66B8-A6B1-1F16-6EAD-5E7659D1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005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83DA7-BA61-891C-E9FE-2B1D91D5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0559E1F-A14B-18AF-7E4D-F799CCDD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DFCDE-D3DD-FB8B-A3F9-F091C3E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87D36A8-DB60-09CB-85CE-99D8007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97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7C0A660-636D-E627-A24E-7D96A113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9BE4088-C0E0-D33E-D673-E303F405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71144B-95AC-AFD4-BC9E-B409C689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05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14615-BA96-DFB5-33D4-9B92D489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D739DB-29BD-ED10-88D7-54650772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F2C2CEC-F134-6A62-4412-7E20C096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754749-B8E2-34A1-17E7-7A0EAB95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5B187B4-F746-4267-57E7-9E6AF3C3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94FE99-DBAC-39AA-DC62-2C15F6FB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AAA75-026E-386B-7FDD-8F52EFB9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5BA379B-859C-6898-DB07-CC62A378B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6339AD-E074-FF1F-6EAA-9EC34FC7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EC16D5-5023-895E-5729-9FFD4F33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0A904D-250B-5635-49A0-BC0AA078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CD946D-7B4B-BDCB-A2D6-EDBC831D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66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3D22B67-BD0B-FA75-B0F3-B22BFC7E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734ED4-C370-D3E2-859B-46D91851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C64AB6-E8A5-E88E-5FD6-0984CE391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95733-2962-4C11-83D5-9BF19BE33FCF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C29B6D-A47B-74BA-7CF7-EBB729A1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AC09BF-B7A4-A178-EE80-76D31C90E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C9D27-5234-47BC-91D5-22CB2B9D3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59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clipart, desenho, ilustração&#10;&#10;Os conteúdos gerados por IA podem estar incorretos.">
            <a:extLst>
              <a:ext uri="{FF2B5EF4-FFF2-40B4-BE49-F238E27FC236}">
                <a16:creationId xmlns:a16="http://schemas.microsoft.com/office/drawing/2014/main" id="{A736C591-FDC6-6651-70EF-9B63412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29" r="-2" b="1397"/>
          <a:stretch>
            <a:fillRect/>
          </a:stretch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2050" name="Picture 2" descr="Portugal Polytechnic Universities Instituto Politécnico de Bragança">
            <a:extLst>
              <a:ext uri="{FF2B5EF4-FFF2-40B4-BE49-F238E27FC236}">
                <a16:creationId xmlns:a16="http://schemas.microsoft.com/office/drawing/2014/main" id="{DB664356-3B9F-EC14-973A-E2611631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" r="-2" b="1024"/>
          <a:stretch>
            <a:fillRect/>
          </a:stretch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E22B3-CCBD-B0F7-2237-C010CCC0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pt-PT" sz="5400" noProof="0">
                <a:ln w="22225">
                  <a:solidFill>
                    <a:schemeClr val="tx1"/>
                  </a:solidFill>
                  <a:miter lim="800000"/>
                </a:ln>
              </a:rPr>
              <a:t>Farm2Fork Strategy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7AD097-CDFF-6A06-204B-B8B75B951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pt-PT" sz="2000" noProof="0" dirty="0"/>
              <a:t>Trabalho elaborado por:</a:t>
            </a:r>
          </a:p>
          <a:p>
            <a:pPr algn="l"/>
            <a:r>
              <a:rPr lang="pt-PT" sz="2000" noProof="0" dirty="0"/>
              <a:t>Adriano Ferreira Pinto a56539</a:t>
            </a:r>
          </a:p>
          <a:p>
            <a:pPr algn="l"/>
            <a:r>
              <a:rPr lang="pt-PT" sz="2000" noProof="0" dirty="0"/>
              <a:t>Diogo Alexandre Rocha da Costa a56551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6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1F0C-BD13-8A31-1D83-000C7DDE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68040" cy="1325563"/>
          </a:xfrm>
        </p:spPr>
        <p:txBody>
          <a:bodyPr/>
          <a:lstStyle/>
          <a:p>
            <a:r>
              <a:rPr lang="pt-PT" dirty="0"/>
              <a:t>Comunicação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001209A-4ADE-2461-8B80-FD57D0631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83" y="2656859"/>
            <a:ext cx="1028216" cy="2222906"/>
          </a:xfrm>
        </p:spPr>
      </p:pic>
      <p:pic>
        <p:nvPicPr>
          <p:cNvPr id="1026" name="Picture 2" descr="Getting started with Node-RED | Elektor Magazine">
            <a:extLst>
              <a:ext uri="{FF2B5EF4-FFF2-40B4-BE49-F238E27FC236}">
                <a16:creationId xmlns:a16="http://schemas.microsoft.com/office/drawing/2014/main" id="{27F078C4-4663-32AC-5324-F8FC2A99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153707"/>
            <a:ext cx="265112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luxDB - Wikipedia">
            <a:extLst>
              <a:ext uri="{FF2B5EF4-FFF2-40B4-BE49-F238E27FC236}">
                <a16:creationId xmlns:a16="http://schemas.microsoft.com/office/drawing/2014/main" id="{D14981D9-1FB7-5784-2649-4990012D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42" y="3177276"/>
            <a:ext cx="355855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fana - Wikipedia">
            <a:extLst>
              <a:ext uri="{FF2B5EF4-FFF2-40B4-BE49-F238E27FC236}">
                <a16:creationId xmlns:a16="http://schemas.microsoft.com/office/drawing/2014/main" id="{2998F14A-BCF9-2FF9-3E50-23992C8B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99" y="2830408"/>
            <a:ext cx="1798914" cy="18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6831D22-6D0D-2332-E657-8D1C36B33BEE}"/>
              </a:ext>
            </a:extLst>
          </p:cNvPr>
          <p:cNvCxnSpPr>
            <a:cxnSpLocks/>
          </p:cNvCxnSpPr>
          <p:nvPr/>
        </p:nvCxnSpPr>
        <p:spPr>
          <a:xfrm>
            <a:off x="1792951" y="3778440"/>
            <a:ext cx="10615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CC21D6F-8F0B-4625-3EC2-B1050304813B}"/>
              </a:ext>
            </a:extLst>
          </p:cNvPr>
          <p:cNvCxnSpPr/>
          <p:nvPr/>
        </p:nvCxnSpPr>
        <p:spPr>
          <a:xfrm>
            <a:off x="5715000" y="3840057"/>
            <a:ext cx="9052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66B06021-1528-F451-D2A9-75BECFF72718}"/>
              </a:ext>
            </a:extLst>
          </p:cNvPr>
          <p:cNvCxnSpPr>
            <a:cxnSpLocks/>
          </p:cNvCxnSpPr>
          <p:nvPr/>
        </p:nvCxnSpPr>
        <p:spPr>
          <a:xfrm>
            <a:off x="8805672" y="3840057"/>
            <a:ext cx="10084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A802A-5B3E-87C5-906C-6B078989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517" y="762000"/>
            <a:ext cx="4156512" cy="1708244"/>
          </a:xfrm>
        </p:spPr>
        <p:txBody>
          <a:bodyPr anchor="ctr">
            <a:normAutofit/>
          </a:bodyPr>
          <a:lstStyle/>
          <a:p>
            <a:r>
              <a:rPr lang="pt-PT" sz="3700" noProof="0" dirty="0"/>
              <a:t>Circuito de monitoramento da produção primaria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683EB3-515C-81CD-A6D2-5FC54A2F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517" y="26226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pt-PT" sz="2000" noProof="0" dirty="0"/>
              <a:t>DHT22 (temperatura e humidade)</a:t>
            </a:r>
          </a:p>
          <a:p>
            <a:r>
              <a:rPr lang="pt-PT" sz="2000" noProof="0" dirty="0"/>
              <a:t>LDR (Percentagem de luz incidente)</a:t>
            </a:r>
          </a:p>
          <a:p>
            <a:r>
              <a:rPr lang="pt-PT" sz="2000" noProof="0" dirty="0"/>
              <a:t>Potenciometro (Simular um sensor de pH)</a:t>
            </a:r>
          </a:p>
          <a:p>
            <a:r>
              <a:rPr lang="pt-PT" sz="2000" noProof="0" dirty="0"/>
              <a:t>LED (Simular o acionamento do sistema de rega)</a:t>
            </a:r>
          </a:p>
          <a:p>
            <a:endParaRPr lang="pt-PT" sz="2000" noProof="0" dirty="0"/>
          </a:p>
          <a:p>
            <a:endParaRPr lang="pt-PT" sz="2000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B3131CC-151D-B99C-81B3-F9D9D4F5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5" y="762000"/>
            <a:ext cx="6848866" cy="541019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3318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5EEDC-073F-9771-DCDD-DA07A397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Consulta dos dados a nível de produção primaria 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63BE62-F6F8-8401-C0D4-28B35C48443B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InfluxDb (para armazenar os dados de temperatura, humidade, percentagem de luz e </a:t>
            </a:r>
            <a:r>
              <a:rPr lang="en-US" sz="2200" dirty="0" err="1"/>
              <a:t>ph</a:t>
            </a:r>
            <a:r>
              <a:rPr lang="en-US" sz="2200" dirty="0"/>
              <a:t>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CAF9751-6AFA-D264-7896-5A6D4CDB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118" y="2569464"/>
            <a:ext cx="3872564" cy="36789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C9E5ED-57DF-BB4D-AE2D-0BFF2CC8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22145"/>
            <a:ext cx="5468112" cy="21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6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6A2D5-4C05-BDCA-B188-6459981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pt-PT" sz="3100" noProof="0">
                <a:solidFill>
                  <a:schemeClr val="bg1"/>
                </a:solidFill>
              </a:rPr>
              <a:t>Circuito de monitoramento no transporte do produto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870DE1-4178-2BDD-A0C0-82147784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pt-PT" sz="1700" noProof="0" dirty="0">
                <a:solidFill>
                  <a:schemeClr val="bg1"/>
                </a:solidFill>
              </a:rPr>
              <a:t>DHT22 (temperatura e humidade)</a:t>
            </a:r>
            <a:br>
              <a:rPr lang="pt-PT" sz="1700" noProof="0" dirty="0">
                <a:solidFill>
                  <a:schemeClr val="bg1"/>
                </a:solidFill>
              </a:rPr>
            </a:br>
            <a:endParaRPr lang="pt-PT" sz="1700" noProof="0" dirty="0">
              <a:solidFill>
                <a:schemeClr val="bg1"/>
              </a:solidFill>
            </a:endParaRPr>
          </a:p>
          <a:p>
            <a:r>
              <a:rPr lang="pt-PT" sz="1700" dirty="0">
                <a:solidFill>
                  <a:schemeClr val="bg1"/>
                </a:solidFill>
              </a:rPr>
              <a:t>InfluxDb ( para armazenar os dados de temperatura e humidade ao longo do percurso como os vários dados de localização)</a:t>
            </a:r>
            <a:endParaRPr lang="pt-PT" sz="1700" noProof="0" dirty="0">
              <a:solidFill>
                <a:schemeClr val="bg1"/>
              </a:solidFill>
            </a:endParaRPr>
          </a:p>
          <a:p>
            <a:br>
              <a:rPr lang="pt-PT" sz="1700" noProof="0" dirty="0">
                <a:solidFill>
                  <a:schemeClr val="bg1"/>
                </a:solidFill>
              </a:rPr>
            </a:br>
            <a:r>
              <a:rPr lang="pt-PT" sz="1700" noProof="0" dirty="0">
                <a:solidFill>
                  <a:schemeClr val="bg1"/>
                </a:solidFill>
              </a:rPr>
              <a:t>OwnTracks ( aplicação movel para simular o movimento no transporte dos produtos e usando o grafana juntamente com os dados recolhidos e armazenados no influxdb para mostrar o rastreio)</a:t>
            </a:r>
          </a:p>
          <a:p>
            <a:endParaRPr lang="pt-PT" sz="1700" noProof="0" dirty="0">
              <a:solidFill>
                <a:schemeClr val="bg1"/>
              </a:solidFill>
            </a:endParaRPr>
          </a:p>
          <a:p>
            <a:r>
              <a:rPr lang="pt-PT" sz="1700" noProof="0" dirty="0">
                <a:solidFill>
                  <a:schemeClr val="bg1"/>
                </a:solidFill>
              </a:rPr>
              <a:t>WorldMap ( mostrar a localização exata)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B2E788E-77AF-B799-7C77-BC21424B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24" r="-2" b="5252"/>
          <a:stretch>
            <a:fillRect/>
          </a:stretch>
        </p:blipFill>
        <p:spPr>
          <a:xfrm>
            <a:off x="7186308" y="369913"/>
            <a:ext cx="2506410" cy="278453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1F6AA8-58C3-4781-6CE7-E5B0A469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09" b="-1"/>
          <a:stretch>
            <a:fillRect/>
          </a:stretch>
        </p:blipFill>
        <p:spPr>
          <a:xfrm>
            <a:off x="8586017" y="3730267"/>
            <a:ext cx="2493928" cy="278453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E66B0-0BB7-9C55-2C3B-B2AE667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Consulta dos dados a nível de transporte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F4ED59-8256-24E2-18B4-AA5406E0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64" b="2"/>
          <a:stretch>
            <a:fillRect/>
          </a:stretch>
        </p:blipFill>
        <p:spPr>
          <a:xfrm>
            <a:off x="374705" y="2365285"/>
            <a:ext cx="5441318" cy="39387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8382D5-6410-9E71-8BB9-0B7C2DCB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41" r="-3" b="5344"/>
          <a:stretch>
            <a:fillRect/>
          </a:stretch>
        </p:blipFill>
        <p:spPr>
          <a:xfrm>
            <a:off x="6182505" y="3279416"/>
            <a:ext cx="5828261" cy="21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56A049-502B-5F27-98D7-F3AE738C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Consulta de dados no nível de consumo final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B82C18-E507-65E3-16EE-AC709203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43" y="2098955"/>
            <a:ext cx="3959631" cy="4198164"/>
          </a:xfrm>
          <a:prstGeom prst="rect">
            <a:avLst/>
          </a:prstGeom>
        </p:spPr>
      </p:pic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B9FF4DB-1FAD-2B72-565F-4BC3DF485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7578" r="-3" b="-3"/>
          <a:stretch>
            <a:fillRect/>
          </a:stretch>
        </p:blipFill>
        <p:spPr>
          <a:xfrm>
            <a:off x="5248857" y="3276600"/>
            <a:ext cx="6673879" cy="2405576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F43F9990-EC0F-18DC-F4C7-FEACD0E1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9784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167</Words>
  <Application>Microsoft Office PowerPoint</Application>
  <PresentationFormat>Ecrã Panorâmico</PresentationFormat>
  <Paragraphs>20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Avenir Next LT Pro</vt:lpstr>
      <vt:lpstr>Calibri</vt:lpstr>
      <vt:lpstr>Tema do Office</vt:lpstr>
      <vt:lpstr>Farm2Fork Strategy</vt:lpstr>
      <vt:lpstr>Comunicação</vt:lpstr>
      <vt:lpstr>Circuito de monitoramento da produção primaria</vt:lpstr>
      <vt:lpstr>Consulta dos dados a nível de produção primaria </vt:lpstr>
      <vt:lpstr>Circuito de monitoramento no transporte do produto</vt:lpstr>
      <vt:lpstr>Consulta dos dados a nível de transporte</vt:lpstr>
      <vt:lpstr>Consulta de dados no nível de consumo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Adriano Pinto</dc:creator>
  <cp:lastModifiedBy>Adriano Pinto</cp:lastModifiedBy>
  <cp:revision>3</cp:revision>
  <dcterms:created xsi:type="dcterms:W3CDTF">2025-06-04T16:47:29Z</dcterms:created>
  <dcterms:modified xsi:type="dcterms:W3CDTF">2025-06-05T15:20:50Z</dcterms:modified>
</cp:coreProperties>
</file>