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305"/>
    <a:srgbClr val="E2993D"/>
    <a:srgbClr val="C36E0E"/>
    <a:srgbClr val="D79F56"/>
    <a:srgbClr val="3F0D02"/>
    <a:srgbClr val="240202"/>
    <a:srgbClr val="DD7B0E"/>
    <a:srgbClr val="491508"/>
    <a:srgbClr val="DC8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B505B-2844-4772-BBD5-95D4D6888C0B}" v="189" dt="2024-06-15T06:09:16.641"/>
    <p1510:client id="{414056CD-DF2C-42CC-995C-869093809350}" v="75" dt="2024-06-15T03:33:34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ol brilhando sobre a água&#10;&#10;Descrição gerada automaticamente">
            <a:extLst>
              <a:ext uri="{FF2B5EF4-FFF2-40B4-BE49-F238E27FC236}">
                <a16:creationId xmlns:a16="http://schemas.microsoft.com/office/drawing/2014/main" id="{18A0E40C-AE35-845C-961D-0E0A145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" b="77886"/>
          <a:stretch/>
        </p:blipFill>
        <p:spPr>
          <a:xfrm>
            <a:off x="641950" y="278922"/>
            <a:ext cx="9542257" cy="28599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ED544D-935D-8C50-8CE6-A64F6621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3" y="5751"/>
            <a:ext cx="2449551" cy="33959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CD809A8-A787-7B5F-E99F-8FBF003F3404}"/>
              </a:ext>
            </a:extLst>
          </p:cNvPr>
          <p:cNvSpPr txBox="1"/>
          <p:nvPr/>
        </p:nvSpPr>
        <p:spPr>
          <a:xfrm>
            <a:off x="3087937" y="1354027"/>
            <a:ext cx="685512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>
                <a:solidFill>
                  <a:srgbClr val="3F0D02"/>
                </a:solidFill>
                <a:ea typeface="+mn-lt"/>
                <a:cs typeface="+mn-lt"/>
              </a:rPr>
              <a:t>Clean </a:t>
            </a:r>
            <a:r>
              <a:rPr lang="pt-BR" sz="4000" err="1">
                <a:solidFill>
                  <a:srgbClr val="3F0D02"/>
                </a:solidFill>
                <a:ea typeface="+mn-lt"/>
                <a:cs typeface="+mn-lt"/>
              </a:rPr>
              <a:t>Code</a:t>
            </a:r>
            <a:r>
              <a:rPr lang="pt-BR" sz="4000">
                <a:solidFill>
                  <a:srgbClr val="3F0D02"/>
                </a:solidFill>
                <a:ea typeface="+mn-lt"/>
                <a:cs typeface="+mn-lt"/>
              </a:rPr>
              <a:t> na Prática: Exemplos e Aplicações Reais</a:t>
            </a:r>
            <a:endParaRPr lang="pt-BR"/>
          </a:p>
          <a:p>
            <a:endParaRPr lang="pt-BR" sz="4000" b="1" dirty="0">
              <a:solidFill>
                <a:srgbClr val="3F0D02"/>
              </a:solidFill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BAB571-C1D8-F7F9-DAA7-8E37D721BB77}"/>
              </a:ext>
            </a:extLst>
          </p:cNvPr>
          <p:cNvSpPr txBox="1"/>
          <p:nvPr/>
        </p:nvSpPr>
        <p:spPr>
          <a:xfrm>
            <a:off x="2915407" y="836442"/>
            <a:ext cx="29301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i="1" dirty="0">
                <a:solidFill>
                  <a:srgbClr val="3F0D02"/>
                </a:solidFill>
                <a:latin typeface="Arial"/>
                <a:cs typeface="Arial"/>
              </a:rPr>
              <a:t>#Java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179</cp:revision>
  <dcterms:created xsi:type="dcterms:W3CDTF">2024-06-15T02:48:12Z</dcterms:created>
  <dcterms:modified xsi:type="dcterms:W3CDTF">2024-06-15T06:09:23Z</dcterms:modified>
</cp:coreProperties>
</file>