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0700D-EA5E-4782-AF0A-B3857BCBDEC1}" v="42" dt="2023-03-04T16:06:23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 sa" userId="31b337e2b89d18b4" providerId="LiveId" clId="{DEA0700D-EA5E-4782-AF0A-B3857BCBDEC1}"/>
    <pc:docChg chg="undo custSel modSld">
      <pc:chgData name="Ad sa" userId="31b337e2b89d18b4" providerId="LiveId" clId="{DEA0700D-EA5E-4782-AF0A-B3857BCBDEC1}" dt="2023-03-04T16:06:27.334" v="217" actId="1076"/>
      <pc:docMkLst>
        <pc:docMk/>
      </pc:docMkLst>
      <pc:sldChg chg="addSp delSp modSp mod">
        <pc:chgData name="Ad sa" userId="31b337e2b89d18b4" providerId="LiveId" clId="{DEA0700D-EA5E-4782-AF0A-B3857BCBDEC1}" dt="2023-03-04T16:06:27.334" v="217" actId="1076"/>
        <pc:sldMkLst>
          <pc:docMk/>
          <pc:sldMk cId="4191944100" sldId="256"/>
        </pc:sldMkLst>
        <pc:spChg chg="mod">
          <ac:chgData name="Ad sa" userId="31b337e2b89d18b4" providerId="LiveId" clId="{DEA0700D-EA5E-4782-AF0A-B3857BCBDEC1}" dt="2023-03-04T16:00:38.558" v="55" actId="1076"/>
          <ac:spMkLst>
            <pc:docMk/>
            <pc:sldMk cId="4191944100" sldId="256"/>
            <ac:spMk id="4" creationId="{AA2B205C-C004-C552-9095-A131BEB94405}"/>
          </ac:spMkLst>
        </pc:spChg>
        <pc:spChg chg="mod">
          <ac:chgData name="Ad sa" userId="31b337e2b89d18b4" providerId="LiveId" clId="{DEA0700D-EA5E-4782-AF0A-B3857BCBDEC1}" dt="2023-03-04T16:00:46.176" v="57" actId="14100"/>
          <ac:spMkLst>
            <pc:docMk/>
            <pc:sldMk cId="4191944100" sldId="256"/>
            <ac:spMk id="14" creationId="{C712A802-49EB-A207-B8AD-C6FC3EF3E0F3}"/>
          </ac:spMkLst>
        </pc:spChg>
        <pc:spChg chg="add del mod">
          <ac:chgData name="Ad sa" userId="31b337e2b89d18b4" providerId="LiveId" clId="{DEA0700D-EA5E-4782-AF0A-B3857BCBDEC1}" dt="2023-03-04T15:59:54.942" v="36"/>
          <ac:spMkLst>
            <pc:docMk/>
            <pc:sldMk cId="4191944100" sldId="256"/>
            <ac:spMk id="47" creationId="{69DCDEAD-5360-9D5C-A5C8-4A651E100A85}"/>
          </ac:spMkLst>
        </pc:spChg>
        <pc:spChg chg="add del mod">
          <ac:chgData name="Ad sa" userId="31b337e2b89d18b4" providerId="LiveId" clId="{DEA0700D-EA5E-4782-AF0A-B3857BCBDEC1}" dt="2023-03-04T15:59:54.942" v="36"/>
          <ac:spMkLst>
            <pc:docMk/>
            <pc:sldMk cId="4191944100" sldId="256"/>
            <ac:spMk id="48" creationId="{63A95B10-FF13-FDBE-D162-96A11C49101A}"/>
          </ac:spMkLst>
        </pc:spChg>
        <pc:spChg chg="add mod">
          <ac:chgData name="Ad sa" userId="31b337e2b89d18b4" providerId="LiveId" clId="{DEA0700D-EA5E-4782-AF0A-B3857BCBDEC1}" dt="2023-03-04T16:00:06.802" v="40" actId="14100"/>
          <ac:spMkLst>
            <pc:docMk/>
            <pc:sldMk cId="4191944100" sldId="256"/>
            <ac:spMk id="49" creationId="{5808F4CE-2F67-B128-E75C-67EE82223A80}"/>
          </ac:spMkLst>
        </pc:spChg>
        <pc:spChg chg="add del mod">
          <ac:chgData name="Ad sa" userId="31b337e2b89d18b4" providerId="LiveId" clId="{DEA0700D-EA5E-4782-AF0A-B3857BCBDEC1}" dt="2023-03-04T16:01:11.875" v="61" actId="478"/>
          <ac:spMkLst>
            <pc:docMk/>
            <pc:sldMk cId="4191944100" sldId="256"/>
            <ac:spMk id="54" creationId="{46FD31C6-1EDE-5916-7008-D8FFA6D4C0C8}"/>
          </ac:spMkLst>
        </pc:spChg>
        <pc:spChg chg="add mod">
          <ac:chgData name="Ad sa" userId="31b337e2b89d18b4" providerId="LiveId" clId="{DEA0700D-EA5E-4782-AF0A-B3857BCBDEC1}" dt="2023-03-04T16:04:14.304" v="83" actId="1076"/>
          <ac:spMkLst>
            <pc:docMk/>
            <pc:sldMk cId="4191944100" sldId="256"/>
            <ac:spMk id="55" creationId="{D390EF18-E030-4DFE-3962-0925AAF814C2}"/>
          </ac:spMkLst>
        </pc:spChg>
        <pc:spChg chg="add mod">
          <ac:chgData name="Ad sa" userId="31b337e2b89d18b4" providerId="LiveId" clId="{DEA0700D-EA5E-4782-AF0A-B3857BCBDEC1}" dt="2023-03-04T16:04:23.785" v="98" actId="20577"/>
          <ac:spMkLst>
            <pc:docMk/>
            <pc:sldMk cId="4191944100" sldId="256"/>
            <ac:spMk id="56" creationId="{CABA099B-DAEC-BB8A-FF4D-D2B7CC452143}"/>
          </ac:spMkLst>
        </pc:spChg>
        <pc:spChg chg="add mod">
          <ac:chgData name="Ad sa" userId="31b337e2b89d18b4" providerId="LiveId" clId="{DEA0700D-EA5E-4782-AF0A-B3857BCBDEC1}" dt="2023-03-04T16:05:33.924" v="164" actId="1076"/>
          <ac:spMkLst>
            <pc:docMk/>
            <pc:sldMk cId="4191944100" sldId="256"/>
            <ac:spMk id="60" creationId="{481BEFD7-B6DB-837E-8AC8-827753FB7A96}"/>
          </ac:spMkLst>
        </pc:spChg>
        <pc:spChg chg="add mod">
          <ac:chgData name="Ad sa" userId="31b337e2b89d18b4" providerId="LiveId" clId="{DEA0700D-EA5E-4782-AF0A-B3857BCBDEC1}" dt="2023-03-04T16:05:25.428" v="162" actId="688"/>
          <ac:spMkLst>
            <pc:docMk/>
            <pc:sldMk cId="4191944100" sldId="256"/>
            <ac:spMk id="61" creationId="{2572607F-3CB7-B361-5FF6-41877E17C581}"/>
          </ac:spMkLst>
        </pc:spChg>
        <pc:spChg chg="add mod">
          <ac:chgData name="Ad sa" userId="31b337e2b89d18b4" providerId="LiveId" clId="{DEA0700D-EA5E-4782-AF0A-B3857BCBDEC1}" dt="2023-03-04T16:05:17.366" v="160" actId="1076"/>
          <ac:spMkLst>
            <pc:docMk/>
            <pc:sldMk cId="4191944100" sldId="256"/>
            <ac:spMk id="62" creationId="{7E6F38CC-F2EC-09C0-BAEC-DEC7CC7F39E2}"/>
          </ac:spMkLst>
        </pc:spChg>
        <pc:spChg chg="add mod">
          <ac:chgData name="Ad sa" userId="31b337e2b89d18b4" providerId="LiveId" clId="{DEA0700D-EA5E-4782-AF0A-B3857BCBDEC1}" dt="2023-03-04T16:05:40.224" v="169" actId="20577"/>
          <ac:spMkLst>
            <pc:docMk/>
            <pc:sldMk cId="4191944100" sldId="256"/>
            <ac:spMk id="1033" creationId="{926D3547-D732-BE9A-5C7A-42DB85BE6B94}"/>
          </ac:spMkLst>
        </pc:spChg>
        <pc:spChg chg="add mod">
          <ac:chgData name="Ad sa" userId="31b337e2b89d18b4" providerId="LiveId" clId="{DEA0700D-EA5E-4782-AF0A-B3857BCBDEC1}" dt="2023-03-04T16:05:56.184" v="178" actId="14100"/>
          <ac:spMkLst>
            <pc:docMk/>
            <pc:sldMk cId="4191944100" sldId="256"/>
            <ac:spMk id="1035" creationId="{3670E5E3-C7BA-8004-355A-BA99B782C3EC}"/>
          </ac:spMkLst>
        </pc:spChg>
        <pc:spChg chg="add mod">
          <ac:chgData name="Ad sa" userId="31b337e2b89d18b4" providerId="LiveId" clId="{DEA0700D-EA5E-4782-AF0A-B3857BCBDEC1}" dt="2023-03-04T16:05:58.265" v="179" actId="571"/>
          <ac:spMkLst>
            <pc:docMk/>
            <pc:sldMk cId="4191944100" sldId="256"/>
            <ac:spMk id="1037" creationId="{F113751D-3835-DC79-475C-3E887F277CCB}"/>
          </ac:spMkLst>
        </pc:spChg>
        <pc:spChg chg="add mod">
          <ac:chgData name="Ad sa" userId="31b337e2b89d18b4" providerId="LiveId" clId="{DEA0700D-EA5E-4782-AF0A-B3857BCBDEC1}" dt="2023-03-04T16:06:08.534" v="195" actId="1076"/>
          <ac:spMkLst>
            <pc:docMk/>
            <pc:sldMk cId="4191944100" sldId="256"/>
            <ac:spMk id="1039" creationId="{57DA9530-0C4C-326A-8C97-1B6E03FB9F9C}"/>
          </ac:spMkLst>
        </pc:spChg>
        <pc:spChg chg="add mod">
          <ac:chgData name="Ad sa" userId="31b337e2b89d18b4" providerId="LiveId" clId="{DEA0700D-EA5E-4782-AF0A-B3857BCBDEC1}" dt="2023-03-04T16:06:20.116" v="213" actId="1076"/>
          <ac:spMkLst>
            <pc:docMk/>
            <pc:sldMk cId="4191944100" sldId="256"/>
            <ac:spMk id="1041" creationId="{912850A2-F5DA-0C8B-A572-C266FF3D63D0}"/>
          </ac:spMkLst>
        </pc:spChg>
        <pc:spChg chg="add mod">
          <ac:chgData name="Ad sa" userId="31b337e2b89d18b4" providerId="LiveId" clId="{DEA0700D-EA5E-4782-AF0A-B3857BCBDEC1}" dt="2023-03-04T16:06:23.368" v="215" actId="1076"/>
          <ac:spMkLst>
            <pc:docMk/>
            <pc:sldMk cId="4191944100" sldId="256"/>
            <ac:spMk id="1043" creationId="{513C00BB-45BA-23E1-D314-A66EB6EC8185}"/>
          </ac:spMkLst>
        </pc:spChg>
        <pc:spChg chg="add mod">
          <ac:chgData name="Ad sa" userId="31b337e2b89d18b4" providerId="LiveId" clId="{DEA0700D-EA5E-4782-AF0A-B3857BCBDEC1}" dt="2023-03-04T16:06:27.334" v="217" actId="1076"/>
          <ac:spMkLst>
            <pc:docMk/>
            <pc:sldMk cId="4191944100" sldId="256"/>
            <ac:spMk id="1045" creationId="{F721598D-F62B-F131-B81D-9685E6607BF6}"/>
          </ac:spMkLst>
        </pc:spChg>
        <pc:picChg chg="mod">
          <ac:chgData name="Ad sa" userId="31b337e2b89d18b4" providerId="LiveId" clId="{DEA0700D-EA5E-4782-AF0A-B3857BCBDEC1}" dt="2023-03-04T16:00:48.587" v="58" actId="1076"/>
          <ac:picMkLst>
            <pc:docMk/>
            <pc:sldMk cId="4191944100" sldId="256"/>
            <ac:picMk id="9" creationId="{2155532D-2371-F8C6-43A7-B136FF1D45BB}"/>
          </ac:picMkLst>
        </pc:picChg>
        <pc:picChg chg="mod">
          <ac:chgData name="Ad sa" userId="31b337e2b89d18b4" providerId="LiveId" clId="{DEA0700D-EA5E-4782-AF0A-B3857BCBDEC1}" dt="2023-03-04T16:00:28.132" v="49" actId="1076"/>
          <ac:picMkLst>
            <pc:docMk/>
            <pc:sldMk cId="4191944100" sldId="256"/>
            <ac:picMk id="12" creationId="{40E8BA27-2DFF-3DFC-96FC-DE7B3F93F148}"/>
          </ac:picMkLst>
        </pc:picChg>
        <pc:picChg chg="mod">
          <ac:chgData name="Ad sa" userId="31b337e2b89d18b4" providerId="LiveId" clId="{DEA0700D-EA5E-4782-AF0A-B3857BCBDEC1}" dt="2023-03-04T16:00:23.515" v="46" actId="1076"/>
          <ac:picMkLst>
            <pc:docMk/>
            <pc:sldMk cId="4191944100" sldId="256"/>
            <ac:picMk id="13" creationId="{9C785A9D-C15B-FF63-C4A1-01BCD1966423}"/>
          </ac:picMkLst>
        </pc:picChg>
        <pc:picChg chg="mod">
          <ac:chgData name="Ad sa" userId="31b337e2b89d18b4" providerId="LiveId" clId="{DEA0700D-EA5E-4782-AF0A-B3857BCBDEC1}" dt="2023-03-04T15:58:12.834" v="1" actId="1076"/>
          <ac:picMkLst>
            <pc:docMk/>
            <pc:sldMk cId="4191944100" sldId="256"/>
            <ac:picMk id="1028" creationId="{47C05F1B-9B9B-913F-EFB7-BD5459D0A105}"/>
          </ac:picMkLst>
        </pc:picChg>
        <pc:picChg chg="mod">
          <ac:chgData name="Ad sa" userId="31b337e2b89d18b4" providerId="LiveId" clId="{DEA0700D-EA5E-4782-AF0A-B3857BCBDEC1}" dt="2023-03-04T15:58:23.012" v="6" actId="1076"/>
          <ac:picMkLst>
            <pc:docMk/>
            <pc:sldMk cId="4191944100" sldId="256"/>
            <ac:picMk id="1030" creationId="{E8BA6CA2-80D1-8F90-BACA-173C89A56480}"/>
          </ac:picMkLst>
        </pc:picChg>
        <pc:picChg chg="mod">
          <ac:chgData name="Ad sa" userId="31b337e2b89d18b4" providerId="LiveId" clId="{DEA0700D-EA5E-4782-AF0A-B3857BCBDEC1}" dt="2023-03-04T16:00:52.103" v="59" actId="1076"/>
          <ac:picMkLst>
            <pc:docMk/>
            <pc:sldMk cId="4191944100" sldId="256"/>
            <ac:picMk id="1040" creationId="{10B26E3B-B3C8-615E-3A64-EF69F9DF63A5}"/>
          </ac:picMkLst>
        </pc:picChg>
        <pc:picChg chg="mod">
          <ac:chgData name="Ad sa" userId="31b337e2b89d18b4" providerId="LiveId" clId="{DEA0700D-EA5E-4782-AF0A-B3857BCBDEC1}" dt="2023-03-04T15:59:50.932" v="34" actId="1076"/>
          <ac:picMkLst>
            <pc:docMk/>
            <pc:sldMk cId="4191944100" sldId="256"/>
            <ac:picMk id="1042" creationId="{36F28D35-5AAF-F7A9-7F98-57DD46D7CDAB}"/>
          </ac:picMkLst>
        </pc:picChg>
        <pc:picChg chg="mod">
          <ac:chgData name="Ad sa" userId="31b337e2b89d18b4" providerId="LiveId" clId="{DEA0700D-EA5E-4782-AF0A-B3857BCBDEC1}" dt="2023-03-04T16:05:31.229" v="163" actId="1076"/>
          <ac:picMkLst>
            <pc:docMk/>
            <pc:sldMk cId="4191944100" sldId="256"/>
            <ac:picMk id="1048" creationId="{62B7CF59-8585-4C89-EF12-69B74B0D13DE}"/>
          </ac:picMkLst>
        </pc:picChg>
        <pc:picChg chg="mod">
          <ac:chgData name="Ad sa" userId="31b337e2b89d18b4" providerId="LiveId" clId="{DEA0700D-EA5E-4782-AF0A-B3857BCBDEC1}" dt="2023-03-04T16:00:34.910" v="52" actId="1076"/>
          <ac:picMkLst>
            <pc:docMk/>
            <pc:sldMk cId="4191944100" sldId="256"/>
            <ac:picMk id="1050" creationId="{CD97CE59-D758-5D38-2128-EEC3B58BE582}"/>
          </ac:picMkLst>
        </pc:picChg>
        <pc:cxnChg chg="add mod">
          <ac:chgData name="Ad sa" userId="31b337e2b89d18b4" providerId="LiveId" clId="{DEA0700D-EA5E-4782-AF0A-B3857BCBDEC1}" dt="2023-03-04T15:58:12.834" v="1" actId="1076"/>
          <ac:cxnSpMkLst>
            <pc:docMk/>
            <pc:sldMk cId="4191944100" sldId="256"/>
            <ac:cxnSpMk id="16" creationId="{9D818976-6628-4627-8019-CE92EE3D3F18}"/>
          </ac:cxnSpMkLst>
        </pc:cxnChg>
        <pc:cxnChg chg="add mod">
          <ac:chgData name="Ad sa" userId="31b337e2b89d18b4" providerId="LiveId" clId="{DEA0700D-EA5E-4782-AF0A-B3857BCBDEC1}" dt="2023-03-04T15:58:23.012" v="6" actId="1076"/>
          <ac:cxnSpMkLst>
            <pc:docMk/>
            <pc:sldMk cId="4191944100" sldId="256"/>
            <ac:cxnSpMk id="18" creationId="{7CCA60D7-70DB-A58E-C7A5-C8A7D9280747}"/>
          </ac:cxnSpMkLst>
        </pc:cxnChg>
        <pc:cxnChg chg="add">
          <ac:chgData name="Ad sa" userId="31b337e2b89d18b4" providerId="LiveId" clId="{DEA0700D-EA5E-4782-AF0A-B3857BCBDEC1}" dt="2023-03-04T15:58:34.371" v="7" actId="11529"/>
          <ac:cxnSpMkLst>
            <pc:docMk/>
            <pc:sldMk cId="4191944100" sldId="256"/>
            <ac:cxnSpMk id="23" creationId="{C4860708-973C-156B-545E-AE1D5A8E3C4A}"/>
          </ac:cxnSpMkLst>
        </pc:cxnChg>
        <pc:cxnChg chg="add del mod">
          <ac:chgData name="Ad sa" userId="31b337e2b89d18b4" providerId="LiveId" clId="{DEA0700D-EA5E-4782-AF0A-B3857BCBDEC1}" dt="2023-03-04T15:58:42.591" v="11" actId="478"/>
          <ac:cxnSpMkLst>
            <pc:docMk/>
            <pc:sldMk cId="4191944100" sldId="256"/>
            <ac:cxnSpMk id="24" creationId="{711600F9-8664-C9C7-9F27-C78CCC06EED3}"/>
          </ac:cxnSpMkLst>
        </pc:cxnChg>
        <pc:cxnChg chg="add">
          <ac:chgData name="Ad sa" userId="31b337e2b89d18b4" providerId="LiveId" clId="{DEA0700D-EA5E-4782-AF0A-B3857BCBDEC1}" dt="2023-03-04T15:58:50.886" v="12" actId="11529"/>
          <ac:cxnSpMkLst>
            <pc:docMk/>
            <pc:sldMk cId="4191944100" sldId="256"/>
            <ac:cxnSpMk id="27" creationId="{F6AEE910-3DF2-E873-3E7D-E10499D1E3EF}"/>
          </ac:cxnSpMkLst>
        </pc:cxnChg>
        <pc:cxnChg chg="add mod">
          <ac:chgData name="Ad sa" userId="31b337e2b89d18b4" providerId="LiveId" clId="{DEA0700D-EA5E-4782-AF0A-B3857BCBDEC1}" dt="2023-03-04T15:59:01.248" v="16" actId="14100"/>
          <ac:cxnSpMkLst>
            <pc:docMk/>
            <pc:sldMk cId="4191944100" sldId="256"/>
            <ac:cxnSpMk id="28" creationId="{148CB012-95EE-DCEC-4386-57C9F023DD7C}"/>
          </ac:cxnSpMkLst>
        </pc:cxnChg>
        <pc:cxnChg chg="add mod">
          <ac:chgData name="Ad sa" userId="31b337e2b89d18b4" providerId="LiveId" clId="{DEA0700D-EA5E-4782-AF0A-B3857BCBDEC1}" dt="2023-03-04T16:00:48.587" v="58" actId="1076"/>
          <ac:cxnSpMkLst>
            <pc:docMk/>
            <pc:sldMk cId="4191944100" sldId="256"/>
            <ac:cxnSpMk id="32" creationId="{211172C8-3F81-F6BA-FF5A-F8DC0A108C30}"/>
          </ac:cxnSpMkLst>
        </pc:cxnChg>
        <pc:cxnChg chg="add mod">
          <ac:chgData name="Ad sa" userId="31b337e2b89d18b4" providerId="LiveId" clId="{DEA0700D-EA5E-4782-AF0A-B3857BCBDEC1}" dt="2023-03-04T16:05:31.229" v="163" actId="1076"/>
          <ac:cxnSpMkLst>
            <pc:docMk/>
            <pc:sldMk cId="4191944100" sldId="256"/>
            <ac:cxnSpMk id="35" creationId="{A4BBD4FE-49AC-1113-4E61-55F66E881DCF}"/>
          </ac:cxnSpMkLst>
        </pc:cxnChg>
        <pc:cxnChg chg="add mod">
          <ac:chgData name="Ad sa" userId="31b337e2b89d18b4" providerId="LiveId" clId="{DEA0700D-EA5E-4782-AF0A-B3857BCBDEC1}" dt="2023-03-04T16:05:31.229" v="163" actId="1076"/>
          <ac:cxnSpMkLst>
            <pc:docMk/>
            <pc:sldMk cId="4191944100" sldId="256"/>
            <ac:cxnSpMk id="39" creationId="{6B49AC29-DE82-2E1A-876B-7BA21EC84229}"/>
          </ac:cxnSpMkLst>
        </pc:cxnChg>
        <pc:cxnChg chg="add mod">
          <ac:chgData name="Ad sa" userId="31b337e2b89d18b4" providerId="LiveId" clId="{DEA0700D-EA5E-4782-AF0A-B3857BCBDEC1}" dt="2023-03-04T16:05:31.229" v="163" actId="1076"/>
          <ac:cxnSpMkLst>
            <pc:docMk/>
            <pc:sldMk cId="4191944100" sldId="256"/>
            <ac:cxnSpMk id="42" creationId="{B9C4AA12-3A3F-2933-F52F-1BD303CEAD6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3160B-D8DB-70D0-EE87-7C90E14B5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893DD6-9797-0A1E-6137-247EF01E8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8FDB1E-19A5-F0ED-FF1C-31DA096F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3C61-9B94-4238-BE82-96663D4AC8A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D3431-CAB7-1BB3-EEA7-1A1431A2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91661-DF7E-8BF3-8A1B-D2DC9F78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A1B-74F3-4058-957C-00CEDF21DD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04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D5979-0E71-79B2-F084-E3719A3D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3B2E58-9B16-7DBA-A096-F514ACCA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73AA3F-B141-5DF9-936A-0B20C508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3C61-9B94-4238-BE82-96663D4AC8A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EE04A-7ECE-4D17-4119-1BD64429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2D700-7A31-C77E-0DE6-99CA4599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A1B-74F3-4058-957C-00CEDF21DD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7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345751-23D1-92CE-DB42-F4517BBC6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999A74-AD6B-213B-7426-BD894E9AB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BA095E-88D8-229F-089D-2C6B74DB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3C61-9B94-4238-BE82-96663D4AC8A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1EA8BD-EF43-B375-2248-8E8CE837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5C6EFF-E593-49B3-2516-4CCAB664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A1B-74F3-4058-957C-00CEDF21DD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46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D5E88-30C2-CC35-6CC8-3FED99DB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3B9D9B-F90D-9484-A5E3-B29C28D8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FA1E46-B806-F78F-DD66-354D55AE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3C61-9B94-4238-BE82-96663D4AC8A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101AB5-CEB7-D32C-DB6F-64E61FF6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A2835-24EB-7ACA-8566-F9E29F44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A1B-74F3-4058-957C-00CEDF21DD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49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9C130-041F-F748-B939-F048E937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047423-5799-6BEE-9C79-74AC2766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C747E-25E7-C830-5AC9-1B47E35A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3C61-9B94-4238-BE82-96663D4AC8A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CD07A2-9B5D-BA22-65C3-06AB5533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0A1942-7CCF-9E4D-F1FE-9F78F1D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A1B-74F3-4058-957C-00CEDF21DD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32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1F5E9-7145-BAE9-B5A3-EE2BC021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98BA05-CF4E-F333-A54D-8A1DF5271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DDD33A-6C83-E393-EA28-85FCD8BF9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068B8F-20EA-84D0-7840-FBEDC2BF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3C61-9B94-4238-BE82-96663D4AC8A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70C9FD-CA39-C37F-796B-D1031AFF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9881BD-1D65-9CFB-4EDE-7DE2832F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A1B-74F3-4058-957C-00CEDF21DD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78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23FD2-4B51-5B22-F739-32FBF569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11458F-ABC6-5D7A-4834-DFA57452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FDA622-C017-5B5B-41E8-4536013A1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9E6776-6CC0-0313-FDFD-E2A65B12F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4CE996-0469-42DA-A035-05224F6E0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EF062B-3E0C-B712-D08B-35C50FBF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3C61-9B94-4238-BE82-96663D4AC8A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A55875-38ED-7EDA-D86D-EF9CC44C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ACEC2D-E3C0-C31F-2A87-F026D95B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A1B-74F3-4058-957C-00CEDF21DD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48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F8504-FB94-B64E-55B0-C207E46E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02DC3F-E180-1F5B-A902-E3A6DCB0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3C61-9B94-4238-BE82-96663D4AC8A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E71C46-127D-8467-C11F-AFA612D2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73BB9-8492-850A-D160-7F52220E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A1B-74F3-4058-957C-00CEDF21DD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8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A3F417-9136-5A97-5D74-D1494032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3C61-9B94-4238-BE82-96663D4AC8A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DE0F17-3CAC-AF10-71CD-E68088D4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334F7A-9A77-C1C5-48FB-8120294B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A1B-74F3-4058-957C-00CEDF21DD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97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8E9D6-6BEE-DE61-05F8-25AFB1DB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B95E8-63B6-6346-334E-FC3514AA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79BC04-F8F0-C3F4-8ED1-895975080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07F8B-95A9-7697-7AF5-3A38029D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3C61-9B94-4238-BE82-96663D4AC8A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C8965C-4CB9-3397-F9A5-873FD4BF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3D7DB-FD6D-C118-618C-37A13B36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A1B-74F3-4058-957C-00CEDF21DD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14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C201E-6571-D3AF-8403-7EDAD3E6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EF8BC0-39BA-15A4-E191-AFDAA4D6A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979C7-FCD7-1834-0977-0A1F54E6C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C05E47-526A-3EF4-AAC3-600537EB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3C61-9B94-4238-BE82-96663D4AC8A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2596DB-7BED-C351-78BD-2D845C69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E8E8B2-CEE7-55D9-F997-8FC48C79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A1B-74F3-4058-957C-00CEDF21DD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50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AC3376-D130-3372-FDAA-A9F9F4B4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CF526C-7221-EC76-8D95-60B13F86D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C94837-7B79-4E8B-A114-4E3DA9C98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3C61-9B94-4238-BE82-96663D4AC8A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EFEC43-1FEB-CCD2-A31C-8F0E0DA9E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AE0928-9BE3-278A-6F4D-D1AE461ED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8A1B-74F3-4058-957C-00CEDF21DD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06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A2B205C-C004-C552-9095-A131BEB94405}"/>
              </a:ext>
            </a:extLst>
          </p:cNvPr>
          <p:cNvSpPr/>
          <p:nvPr/>
        </p:nvSpPr>
        <p:spPr>
          <a:xfrm>
            <a:off x="1066798" y="500728"/>
            <a:ext cx="10335491" cy="5514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C4D25F-3C93-3A36-7B83-E9FE6713D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" y="120649"/>
            <a:ext cx="19526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Usuário estrutura de tópicos">
            <a:extLst>
              <a:ext uri="{FF2B5EF4-FFF2-40B4-BE49-F238E27FC236}">
                <a16:creationId xmlns:a16="http://schemas.microsoft.com/office/drawing/2014/main" id="{7DA0AF72-0A05-0690-9418-59A10B78B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6909" y="1429182"/>
            <a:ext cx="914400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D757600-AFA1-BE0F-B521-2CDE1DEAB57E}"/>
              </a:ext>
            </a:extLst>
          </p:cNvPr>
          <p:cNvSpPr txBox="1"/>
          <p:nvPr/>
        </p:nvSpPr>
        <p:spPr>
          <a:xfrm>
            <a:off x="1322081" y="2174305"/>
            <a:ext cx="764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Cliente</a:t>
            </a:r>
          </a:p>
        </p:txBody>
      </p:sp>
      <p:pic>
        <p:nvPicPr>
          <p:cNvPr id="1028" name="Picture 4" descr="Amazon Route 53 | AWS News Blog">
            <a:extLst>
              <a:ext uri="{FF2B5EF4-FFF2-40B4-BE49-F238E27FC236}">
                <a16:creationId xmlns:a16="http://schemas.microsoft.com/office/drawing/2014/main" id="{47C05F1B-9B9B-913F-EFB7-BD5459D0A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35" y="1429182"/>
            <a:ext cx="8995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WAF(Web Application Firewall) - Cloudkul">
            <a:extLst>
              <a:ext uri="{FF2B5EF4-FFF2-40B4-BE49-F238E27FC236}">
                <a16:creationId xmlns:a16="http://schemas.microsoft.com/office/drawing/2014/main" id="{E8BA6CA2-80D1-8F90-BACA-173C89A5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72" y="3137338"/>
            <a:ext cx="828107" cy="106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ad Balancer | AWS Compute">
            <a:extLst>
              <a:ext uri="{FF2B5EF4-FFF2-40B4-BE49-F238E27FC236}">
                <a16:creationId xmlns:a16="http://schemas.microsoft.com/office/drawing/2014/main" id="{816F22D0-9CA1-833E-E217-8D227F42F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72" y="2329294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Choose the Right Amazon EC2 Instance Type | Watch Now">
            <a:extLst>
              <a:ext uri="{FF2B5EF4-FFF2-40B4-BE49-F238E27FC236}">
                <a16:creationId xmlns:a16="http://schemas.microsoft.com/office/drawing/2014/main" id="{5A22EC2E-CE78-891E-5584-79C9477C8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47" y="1757794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ow to Choose the Right Amazon EC2 Instance Type | Watch Now">
            <a:extLst>
              <a:ext uri="{FF2B5EF4-FFF2-40B4-BE49-F238E27FC236}">
                <a16:creationId xmlns:a16="http://schemas.microsoft.com/office/drawing/2014/main" id="{67514911-1D48-42B7-78EE-08C8A3A15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822" y="3083484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ow to Choose the Right Amazon EC2 Instance Type | Watch Now">
            <a:extLst>
              <a:ext uri="{FF2B5EF4-FFF2-40B4-BE49-F238E27FC236}">
                <a16:creationId xmlns:a16="http://schemas.microsoft.com/office/drawing/2014/main" id="{2155532D-2371-F8C6-43A7-B136FF1D4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57" y="4387986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WS Application Deployment and Monitoring">
            <a:extLst>
              <a:ext uri="{FF2B5EF4-FFF2-40B4-BE49-F238E27FC236}">
                <a16:creationId xmlns:a16="http://schemas.microsoft.com/office/drawing/2014/main" id="{10B26E3B-B3C8-615E-3A64-EF69F9DF6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65" y="1330324"/>
            <a:ext cx="799669" cy="79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WS Diagramming Icons Explained: The AWS Database Set ...">
            <a:extLst>
              <a:ext uri="{FF2B5EF4-FFF2-40B4-BE49-F238E27FC236}">
                <a16:creationId xmlns:a16="http://schemas.microsoft.com/office/drawing/2014/main" id="{36F28D35-5AAF-F7A9-7F98-57DD46D7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287" y="3109010"/>
            <a:ext cx="982411" cy="9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WS Diagramming Icons Explained: The AWS Database Set ...">
            <a:extLst>
              <a:ext uri="{FF2B5EF4-FFF2-40B4-BE49-F238E27FC236}">
                <a16:creationId xmlns:a16="http://schemas.microsoft.com/office/drawing/2014/main" id="{028BFADB-FDDE-9E4D-5FDD-884994504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287" y="1756058"/>
            <a:ext cx="900112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raw AWS Architecture Diagrams Online">
            <a:extLst>
              <a:ext uri="{FF2B5EF4-FFF2-40B4-BE49-F238E27FC236}">
                <a16:creationId xmlns:a16="http://schemas.microsoft.com/office/drawing/2014/main" id="{62B7CF59-8585-4C89-EF12-69B74B0D1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101" y="2985852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ecurity Vector Icons free download in SVG, PNG Format">
            <a:extLst>
              <a:ext uri="{FF2B5EF4-FFF2-40B4-BE49-F238E27FC236}">
                <a16:creationId xmlns:a16="http://schemas.microsoft.com/office/drawing/2014/main" id="{CD97CE59-D758-5D38-2128-EEC3B58BE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221" y="5398586"/>
            <a:ext cx="485820" cy="48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security Vector Icons free download in SVG, PNG Format">
            <a:extLst>
              <a:ext uri="{FF2B5EF4-FFF2-40B4-BE49-F238E27FC236}">
                <a16:creationId xmlns:a16="http://schemas.microsoft.com/office/drawing/2014/main" id="{40E8BA27-2DFF-3DFC-96FC-DE7B3F93F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752" y="3807529"/>
            <a:ext cx="469276" cy="46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security Vector Icons free download in SVG, PNG Format">
            <a:extLst>
              <a:ext uri="{FF2B5EF4-FFF2-40B4-BE49-F238E27FC236}">
                <a16:creationId xmlns:a16="http://schemas.microsoft.com/office/drawing/2014/main" id="{9C785A9D-C15B-FF63-C4A1-01BCD1966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752" y="2469362"/>
            <a:ext cx="422882" cy="42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712A802-49EB-A207-B8AD-C6FC3EF3E0F3}"/>
              </a:ext>
            </a:extLst>
          </p:cNvPr>
          <p:cNvSpPr/>
          <p:nvPr/>
        </p:nvSpPr>
        <p:spPr>
          <a:xfrm>
            <a:off x="5690478" y="1600100"/>
            <a:ext cx="1518339" cy="401738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D818976-6628-4627-8019-CE92EE3D3F18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>
            <a:off x="2161309" y="1886382"/>
            <a:ext cx="42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CCA60D7-70DB-A58E-C7A5-C8A7D9280747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flipH="1">
            <a:off x="3031426" y="2343582"/>
            <a:ext cx="1" cy="7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C4860708-973C-156B-545E-AE1D5A8E3C4A}"/>
              </a:ext>
            </a:extLst>
          </p:cNvPr>
          <p:cNvCxnSpPr>
            <a:stCxn id="1030" idx="3"/>
            <a:endCxn id="1034" idx="1"/>
          </p:cNvCxnSpPr>
          <p:nvPr/>
        </p:nvCxnSpPr>
        <p:spPr>
          <a:xfrm flipV="1">
            <a:off x="3445479" y="2915082"/>
            <a:ext cx="439193" cy="754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6AEE910-3DF2-E873-3E7D-E10499D1E3EF}"/>
              </a:ext>
            </a:extLst>
          </p:cNvPr>
          <p:cNvCxnSpPr>
            <a:stCxn id="1034" idx="3"/>
            <a:endCxn id="1036" idx="1"/>
          </p:cNvCxnSpPr>
          <p:nvPr/>
        </p:nvCxnSpPr>
        <p:spPr>
          <a:xfrm flipV="1">
            <a:off x="5056247" y="2343582"/>
            <a:ext cx="8856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48CB012-95EE-DCEC-4386-57C9F023DD7C}"/>
              </a:ext>
            </a:extLst>
          </p:cNvPr>
          <p:cNvCxnSpPr>
            <a:cxnSpLocks/>
            <a:stCxn id="1034" idx="3"/>
            <a:endCxn id="8" idx="1"/>
          </p:cNvCxnSpPr>
          <p:nvPr/>
        </p:nvCxnSpPr>
        <p:spPr>
          <a:xfrm>
            <a:off x="5056247" y="2915082"/>
            <a:ext cx="752575" cy="75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11172C8-3F81-F6BA-FF5A-F8DC0A108C30}"/>
              </a:ext>
            </a:extLst>
          </p:cNvPr>
          <p:cNvCxnSpPr>
            <a:cxnSpLocks/>
            <a:stCxn id="1034" idx="3"/>
            <a:endCxn id="9" idx="1"/>
          </p:cNvCxnSpPr>
          <p:nvPr/>
        </p:nvCxnSpPr>
        <p:spPr>
          <a:xfrm>
            <a:off x="5056247" y="2915082"/>
            <a:ext cx="717310" cy="205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4BBD4FE-49AC-1113-4E61-55F66E881DCF}"/>
              </a:ext>
            </a:extLst>
          </p:cNvPr>
          <p:cNvCxnSpPr>
            <a:cxnSpLocks/>
            <a:stCxn id="14" idx="3"/>
            <a:endCxn id="1048" idx="1"/>
          </p:cNvCxnSpPr>
          <p:nvPr/>
        </p:nvCxnSpPr>
        <p:spPr>
          <a:xfrm flipV="1">
            <a:off x="7208817" y="3600215"/>
            <a:ext cx="575284" cy="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B49AC29-DE82-2E1A-876B-7BA21EC84229}"/>
              </a:ext>
            </a:extLst>
          </p:cNvPr>
          <p:cNvCxnSpPr>
            <a:cxnSpLocks/>
            <a:stCxn id="1048" idx="3"/>
            <a:endCxn id="1046" idx="1"/>
          </p:cNvCxnSpPr>
          <p:nvPr/>
        </p:nvCxnSpPr>
        <p:spPr>
          <a:xfrm flipV="1">
            <a:off x="9012826" y="2206114"/>
            <a:ext cx="1118461" cy="139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C4AA12-3A3F-2933-F52F-1BD303CEAD64}"/>
              </a:ext>
            </a:extLst>
          </p:cNvPr>
          <p:cNvCxnSpPr>
            <a:cxnSpLocks/>
            <a:stCxn id="1048" idx="3"/>
            <a:endCxn id="1042" idx="1"/>
          </p:cNvCxnSpPr>
          <p:nvPr/>
        </p:nvCxnSpPr>
        <p:spPr>
          <a:xfrm>
            <a:off x="9012826" y="3600215"/>
            <a:ext cx="1118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5808F4CE-2F67-B128-E75C-67EE82223A80}"/>
              </a:ext>
            </a:extLst>
          </p:cNvPr>
          <p:cNvSpPr/>
          <p:nvPr/>
        </p:nvSpPr>
        <p:spPr>
          <a:xfrm>
            <a:off x="9826147" y="1249092"/>
            <a:ext cx="1299053" cy="401738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390EF18-E030-4DFE-3962-0925AAF814C2}"/>
              </a:ext>
            </a:extLst>
          </p:cNvPr>
          <p:cNvSpPr txBox="1"/>
          <p:nvPr/>
        </p:nvSpPr>
        <p:spPr>
          <a:xfrm>
            <a:off x="9933726" y="1222994"/>
            <a:ext cx="1082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Private </a:t>
            </a:r>
            <a:r>
              <a:rPr lang="pt-BR" sz="1200" dirty="0" err="1"/>
              <a:t>subnet</a:t>
            </a:r>
            <a:endParaRPr lang="pt-BR" sz="1200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ABA099B-DAEC-BB8A-FF4D-D2B7CC452143}"/>
              </a:ext>
            </a:extLst>
          </p:cNvPr>
          <p:cNvSpPr txBox="1"/>
          <p:nvPr/>
        </p:nvSpPr>
        <p:spPr>
          <a:xfrm>
            <a:off x="6232585" y="1333177"/>
            <a:ext cx="1035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Public</a:t>
            </a:r>
            <a:r>
              <a:rPr lang="pt-BR" sz="1200" dirty="0"/>
              <a:t> </a:t>
            </a:r>
            <a:r>
              <a:rPr lang="pt-BR" sz="1200" dirty="0" err="1"/>
              <a:t>Subnet</a:t>
            </a:r>
            <a:endParaRPr lang="pt-BR" sz="12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481BEFD7-B6DB-837E-8AC8-827753FB7A96}"/>
              </a:ext>
            </a:extLst>
          </p:cNvPr>
          <p:cNvSpPr txBox="1"/>
          <p:nvPr/>
        </p:nvSpPr>
        <p:spPr>
          <a:xfrm>
            <a:off x="8077708" y="273348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Cache Hit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2572607F-3CB7-B361-5FF6-41877E17C581}"/>
              </a:ext>
            </a:extLst>
          </p:cNvPr>
          <p:cNvSpPr txBox="1"/>
          <p:nvPr/>
        </p:nvSpPr>
        <p:spPr>
          <a:xfrm rot="18453361">
            <a:off x="8937306" y="2617383"/>
            <a:ext cx="998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Registro </a:t>
            </a:r>
            <a:r>
              <a:rPr lang="pt-BR" sz="1200" dirty="0" err="1"/>
              <a:t>user</a:t>
            </a:r>
            <a:endParaRPr lang="pt-BR" sz="12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7E6F38CC-F2EC-09C0-BAEC-DEC7CC7F39E2}"/>
              </a:ext>
            </a:extLst>
          </p:cNvPr>
          <p:cNvSpPr txBox="1"/>
          <p:nvPr/>
        </p:nvSpPr>
        <p:spPr>
          <a:xfrm>
            <a:off x="9061697" y="3551039"/>
            <a:ext cx="712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CadProd</a:t>
            </a:r>
            <a:endParaRPr lang="pt-BR" sz="1200" dirty="0"/>
          </a:p>
        </p:txBody>
      </p:sp>
      <p:sp>
        <p:nvSpPr>
          <p:cNvPr id="1033" name="CaixaDeTexto 1032">
            <a:extLst>
              <a:ext uri="{FF2B5EF4-FFF2-40B4-BE49-F238E27FC236}">
                <a16:creationId xmlns:a16="http://schemas.microsoft.com/office/drawing/2014/main" id="{926D3547-D732-BE9A-5C7A-42DB85BE6B94}"/>
              </a:ext>
            </a:extLst>
          </p:cNvPr>
          <p:cNvSpPr txBox="1"/>
          <p:nvPr/>
        </p:nvSpPr>
        <p:spPr>
          <a:xfrm>
            <a:off x="2574521" y="119467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DNS</a:t>
            </a:r>
          </a:p>
        </p:txBody>
      </p:sp>
      <p:sp>
        <p:nvSpPr>
          <p:cNvPr id="1035" name="CaixaDeTexto 1034">
            <a:extLst>
              <a:ext uri="{FF2B5EF4-FFF2-40B4-BE49-F238E27FC236}">
                <a16:creationId xmlns:a16="http://schemas.microsoft.com/office/drawing/2014/main" id="{3670E5E3-C7BA-8004-355A-BA99B782C3EC}"/>
              </a:ext>
            </a:extLst>
          </p:cNvPr>
          <p:cNvSpPr txBox="1"/>
          <p:nvPr/>
        </p:nvSpPr>
        <p:spPr>
          <a:xfrm>
            <a:off x="2806844" y="4202047"/>
            <a:ext cx="50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WAF </a:t>
            </a:r>
          </a:p>
        </p:txBody>
      </p:sp>
      <p:sp>
        <p:nvSpPr>
          <p:cNvPr id="1037" name="CaixaDeTexto 1036">
            <a:extLst>
              <a:ext uri="{FF2B5EF4-FFF2-40B4-BE49-F238E27FC236}">
                <a16:creationId xmlns:a16="http://schemas.microsoft.com/office/drawing/2014/main" id="{F113751D-3835-DC79-475C-3E887F277CCB}"/>
              </a:ext>
            </a:extLst>
          </p:cNvPr>
          <p:cNvSpPr txBox="1"/>
          <p:nvPr/>
        </p:nvSpPr>
        <p:spPr>
          <a:xfrm>
            <a:off x="2806843" y="4202047"/>
            <a:ext cx="50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WAF </a:t>
            </a:r>
          </a:p>
        </p:txBody>
      </p:sp>
      <p:sp>
        <p:nvSpPr>
          <p:cNvPr id="1039" name="CaixaDeTexto 1038">
            <a:extLst>
              <a:ext uri="{FF2B5EF4-FFF2-40B4-BE49-F238E27FC236}">
                <a16:creationId xmlns:a16="http://schemas.microsoft.com/office/drawing/2014/main" id="{57DA9530-0C4C-326A-8C97-1B6E03FB9F9C}"/>
              </a:ext>
            </a:extLst>
          </p:cNvPr>
          <p:cNvSpPr txBox="1"/>
          <p:nvPr/>
        </p:nvSpPr>
        <p:spPr>
          <a:xfrm>
            <a:off x="3872321" y="3429000"/>
            <a:ext cx="102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Load</a:t>
            </a:r>
            <a:r>
              <a:rPr lang="pt-BR" sz="1200" dirty="0"/>
              <a:t> Balance </a:t>
            </a:r>
          </a:p>
        </p:txBody>
      </p:sp>
      <p:sp>
        <p:nvSpPr>
          <p:cNvPr id="1041" name="CaixaDeTexto 1040">
            <a:extLst>
              <a:ext uri="{FF2B5EF4-FFF2-40B4-BE49-F238E27FC236}">
                <a16:creationId xmlns:a16="http://schemas.microsoft.com/office/drawing/2014/main" id="{912850A2-F5DA-0C8B-A572-C266FF3D63D0}"/>
              </a:ext>
            </a:extLst>
          </p:cNvPr>
          <p:cNvSpPr txBox="1"/>
          <p:nvPr/>
        </p:nvSpPr>
        <p:spPr>
          <a:xfrm>
            <a:off x="6466462" y="5798015"/>
            <a:ext cx="129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Security </a:t>
            </a:r>
            <a:r>
              <a:rPr lang="pt-BR" sz="1200" dirty="0" err="1"/>
              <a:t>group</a:t>
            </a:r>
            <a:endParaRPr lang="pt-BR" sz="1200" dirty="0"/>
          </a:p>
        </p:txBody>
      </p:sp>
      <p:sp>
        <p:nvSpPr>
          <p:cNvPr id="1043" name="CaixaDeTexto 1042">
            <a:extLst>
              <a:ext uri="{FF2B5EF4-FFF2-40B4-BE49-F238E27FC236}">
                <a16:creationId xmlns:a16="http://schemas.microsoft.com/office/drawing/2014/main" id="{513C00BB-45BA-23E1-D314-A66EB6EC8185}"/>
              </a:ext>
            </a:extLst>
          </p:cNvPr>
          <p:cNvSpPr txBox="1"/>
          <p:nvPr/>
        </p:nvSpPr>
        <p:spPr>
          <a:xfrm>
            <a:off x="9781674" y="4219930"/>
            <a:ext cx="129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Security </a:t>
            </a:r>
            <a:r>
              <a:rPr lang="pt-BR" sz="1200" dirty="0" err="1"/>
              <a:t>group</a:t>
            </a:r>
            <a:endParaRPr lang="pt-BR" sz="1200" dirty="0"/>
          </a:p>
        </p:txBody>
      </p:sp>
      <p:sp>
        <p:nvSpPr>
          <p:cNvPr id="1045" name="CaixaDeTexto 1044">
            <a:extLst>
              <a:ext uri="{FF2B5EF4-FFF2-40B4-BE49-F238E27FC236}">
                <a16:creationId xmlns:a16="http://schemas.microsoft.com/office/drawing/2014/main" id="{F721598D-F62B-F131-B81D-9685E6607BF6}"/>
              </a:ext>
            </a:extLst>
          </p:cNvPr>
          <p:cNvSpPr txBox="1"/>
          <p:nvPr/>
        </p:nvSpPr>
        <p:spPr>
          <a:xfrm>
            <a:off x="9879956" y="2791572"/>
            <a:ext cx="129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Security </a:t>
            </a:r>
            <a:r>
              <a:rPr lang="pt-BR" sz="1200" dirty="0" err="1"/>
              <a:t>group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91944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 sa</dc:creator>
  <cp:lastModifiedBy>Ad sa</cp:lastModifiedBy>
  <cp:revision>1</cp:revision>
  <dcterms:created xsi:type="dcterms:W3CDTF">2023-03-04T12:40:54Z</dcterms:created>
  <dcterms:modified xsi:type="dcterms:W3CDTF">2023-03-04T16:06:29Z</dcterms:modified>
</cp:coreProperties>
</file>