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7790-24AA-4851-A18D-9E404C3AC03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9FD4-8E56-41EE-A72E-1067C880D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7790-24AA-4851-A18D-9E404C3AC03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9FD4-8E56-41EE-A72E-1067C880D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0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7790-24AA-4851-A18D-9E404C3AC03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9FD4-8E56-41EE-A72E-1067C880D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9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7790-24AA-4851-A18D-9E404C3AC03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9FD4-8E56-41EE-A72E-1067C880D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7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7790-24AA-4851-A18D-9E404C3AC03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9FD4-8E56-41EE-A72E-1067C880D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3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7790-24AA-4851-A18D-9E404C3AC03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9FD4-8E56-41EE-A72E-1067C880D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2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7790-24AA-4851-A18D-9E404C3AC03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9FD4-8E56-41EE-A72E-1067C880D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1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7790-24AA-4851-A18D-9E404C3AC03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9FD4-8E56-41EE-A72E-1067C880D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4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7790-24AA-4851-A18D-9E404C3AC03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9FD4-8E56-41EE-A72E-1067C880D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5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7790-24AA-4851-A18D-9E404C3AC03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9FD4-8E56-41EE-A72E-1067C880D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3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7790-24AA-4851-A18D-9E404C3AC03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9FD4-8E56-41EE-A72E-1067C880D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4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C7790-24AA-4851-A18D-9E404C3AC03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F9FD4-8E56-41EE-A72E-1067C880D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2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6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349240" y="1619789"/>
            <a:ext cx="3422468" cy="744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WebPage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473337" y="5954600"/>
            <a:ext cx="3422468" cy="744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 API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88230" y="3572363"/>
            <a:ext cx="2775853" cy="1446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 Model-Trained and saved using </a:t>
            </a:r>
            <a:r>
              <a:rPr lang="en-US" dirty="0" err="1" smtClean="0"/>
              <a:t>picke</a:t>
            </a:r>
            <a:r>
              <a:rPr lang="en-US" dirty="0" smtClean="0"/>
              <a:t>. dump method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060474" y="1163622"/>
            <a:ext cx="0" cy="45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47657" y="771992"/>
            <a:ext cx="2364378" cy="497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Upload Maintenance Csv(POST)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126479" y="2432085"/>
            <a:ext cx="13064" cy="1005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112035" y="2364372"/>
            <a:ext cx="0" cy="103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29969" y="5186647"/>
            <a:ext cx="1574891" cy="70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Query Weather API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02161" y="2588840"/>
            <a:ext cx="2041072" cy="692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Send Query to flask/dash server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139543" y="4781007"/>
            <a:ext cx="0" cy="117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112035" y="4884477"/>
            <a:ext cx="0" cy="107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368834" y="3416969"/>
            <a:ext cx="3422468" cy="1467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Dash/</a:t>
            </a:r>
            <a:r>
              <a:rPr lang="en-US" dirty="0" err="1" smtClean="0"/>
              <a:t>Fask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005896" y="5124743"/>
            <a:ext cx="2233748" cy="70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4.Obtain JSON 7 days forecast data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283676" y="3925388"/>
            <a:ext cx="20851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264083" y="4650378"/>
            <a:ext cx="2085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59582" y="4074958"/>
            <a:ext cx="2209252" cy="70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Call pickled model and request prediction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73884" y="3335399"/>
            <a:ext cx="1830431" cy="70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6.Get predictions from model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02234" y="2521312"/>
            <a:ext cx="2041072" cy="692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Send predictions and plot using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plotly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dash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73383" y="314630"/>
            <a:ext cx="845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SOLAR AND WIND PRODUCTION  PREDICTION  APP  ARCHITECTURE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471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Omambia Onsare</dc:creator>
  <cp:lastModifiedBy>Adrian Omambia Onsare</cp:lastModifiedBy>
  <cp:revision>3</cp:revision>
  <dcterms:created xsi:type="dcterms:W3CDTF">2020-09-27T06:54:46Z</dcterms:created>
  <dcterms:modified xsi:type="dcterms:W3CDTF">2020-09-27T07:04:45Z</dcterms:modified>
</cp:coreProperties>
</file>