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9" r:id="rId5"/>
    <p:sldId id="258" r:id="rId6"/>
    <p:sldId id="271" r:id="rId7"/>
    <p:sldId id="263" r:id="rId8"/>
    <p:sldId id="274" r:id="rId9"/>
    <p:sldId id="264" r:id="rId10"/>
    <p:sldId id="272" r:id="rId11"/>
    <p:sldId id="275" r:id="rId12"/>
    <p:sldId id="273" r:id="rId13"/>
    <p:sldId id="276" r:id="rId14"/>
    <p:sldId id="267" r:id="rId15"/>
    <p:sldId id="277" r:id="rId16"/>
    <p:sldId id="268" r:id="rId17"/>
    <p:sldId id="278"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23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167F0-9A5B-4798-B3BF-C27516F958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49E400-EBB4-425A-B08A-1A479818CF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67F9D0-7198-4E05-8A02-26529586A5CE}"/>
              </a:ext>
            </a:extLst>
          </p:cNvPr>
          <p:cNvSpPr>
            <a:spLocks noGrp="1"/>
          </p:cNvSpPr>
          <p:nvPr>
            <p:ph type="dt" sz="half" idx="10"/>
          </p:nvPr>
        </p:nvSpPr>
        <p:spPr/>
        <p:txBody>
          <a:bodyPr/>
          <a:lstStyle/>
          <a:p>
            <a:fld id="{79807C14-20AD-4654-812C-E137326E6E66}" type="datetimeFigureOut">
              <a:rPr lang="en-US" smtClean="0"/>
              <a:t>6/10/2024</a:t>
            </a:fld>
            <a:endParaRPr lang="en-US"/>
          </a:p>
        </p:txBody>
      </p:sp>
      <p:sp>
        <p:nvSpPr>
          <p:cNvPr id="5" name="Footer Placeholder 4">
            <a:extLst>
              <a:ext uri="{FF2B5EF4-FFF2-40B4-BE49-F238E27FC236}">
                <a16:creationId xmlns:a16="http://schemas.microsoft.com/office/drawing/2014/main" id="{2181C00D-4CAC-4607-98E5-7B9A056E9F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EC1522-1C94-46E3-8320-2817298DB0CB}"/>
              </a:ext>
            </a:extLst>
          </p:cNvPr>
          <p:cNvSpPr>
            <a:spLocks noGrp="1"/>
          </p:cNvSpPr>
          <p:nvPr>
            <p:ph type="sldNum" sz="quarter" idx="12"/>
          </p:nvPr>
        </p:nvSpPr>
        <p:spPr/>
        <p:txBody>
          <a:bodyPr/>
          <a:lstStyle/>
          <a:p>
            <a:fld id="{E425B88E-DE57-4E09-AD61-81541C460099}" type="slidenum">
              <a:rPr lang="en-US" smtClean="0"/>
              <a:t>‹#›</a:t>
            </a:fld>
            <a:endParaRPr lang="en-US"/>
          </a:p>
        </p:txBody>
      </p:sp>
    </p:spTree>
    <p:extLst>
      <p:ext uri="{BB962C8B-B14F-4D97-AF65-F5344CB8AC3E}">
        <p14:creationId xmlns:p14="http://schemas.microsoft.com/office/powerpoint/2010/main" val="3265519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55C1B-3674-42B4-A8D4-891E727179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6810B9-8075-4AD5-863A-4EA2AA3412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9559BB-27A0-4C94-9E9B-572CE4951B8D}"/>
              </a:ext>
            </a:extLst>
          </p:cNvPr>
          <p:cNvSpPr>
            <a:spLocks noGrp="1"/>
          </p:cNvSpPr>
          <p:nvPr>
            <p:ph type="dt" sz="half" idx="10"/>
          </p:nvPr>
        </p:nvSpPr>
        <p:spPr/>
        <p:txBody>
          <a:bodyPr/>
          <a:lstStyle/>
          <a:p>
            <a:fld id="{79807C14-20AD-4654-812C-E137326E6E66}" type="datetimeFigureOut">
              <a:rPr lang="en-US" smtClean="0"/>
              <a:t>6/10/2024</a:t>
            </a:fld>
            <a:endParaRPr lang="en-US"/>
          </a:p>
        </p:txBody>
      </p:sp>
      <p:sp>
        <p:nvSpPr>
          <p:cNvPr id="5" name="Footer Placeholder 4">
            <a:extLst>
              <a:ext uri="{FF2B5EF4-FFF2-40B4-BE49-F238E27FC236}">
                <a16:creationId xmlns:a16="http://schemas.microsoft.com/office/drawing/2014/main" id="{363A29AE-D06F-4F56-9201-74E8EFC87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B28A5-1F13-4960-9657-707E440234F4}"/>
              </a:ext>
            </a:extLst>
          </p:cNvPr>
          <p:cNvSpPr>
            <a:spLocks noGrp="1"/>
          </p:cNvSpPr>
          <p:nvPr>
            <p:ph type="sldNum" sz="quarter" idx="12"/>
          </p:nvPr>
        </p:nvSpPr>
        <p:spPr/>
        <p:txBody>
          <a:bodyPr/>
          <a:lstStyle/>
          <a:p>
            <a:fld id="{E425B88E-DE57-4E09-AD61-81541C460099}" type="slidenum">
              <a:rPr lang="en-US" smtClean="0"/>
              <a:t>‹#›</a:t>
            </a:fld>
            <a:endParaRPr lang="en-US"/>
          </a:p>
        </p:txBody>
      </p:sp>
    </p:spTree>
    <p:extLst>
      <p:ext uri="{BB962C8B-B14F-4D97-AF65-F5344CB8AC3E}">
        <p14:creationId xmlns:p14="http://schemas.microsoft.com/office/powerpoint/2010/main" val="3101893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B92FCB-76C4-49BA-9BE8-B7A0E5342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092922-A289-47FE-A688-87CC9B8CBA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7F0C52-99F1-43B7-9A22-1CB139628884}"/>
              </a:ext>
            </a:extLst>
          </p:cNvPr>
          <p:cNvSpPr>
            <a:spLocks noGrp="1"/>
          </p:cNvSpPr>
          <p:nvPr>
            <p:ph type="dt" sz="half" idx="10"/>
          </p:nvPr>
        </p:nvSpPr>
        <p:spPr/>
        <p:txBody>
          <a:bodyPr/>
          <a:lstStyle/>
          <a:p>
            <a:fld id="{79807C14-20AD-4654-812C-E137326E6E66}" type="datetimeFigureOut">
              <a:rPr lang="en-US" smtClean="0"/>
              <a:t>6/10/2024</a:t>
            </a:fld>
            <a:endParaRPr lang="en-US"/>
          </a:p>
        </p:txBody>
      </p:sp>
      <p:sp>
        <p:nvSpPr>
          <p:cNvPr id="5" name="Footer Placeholder 4">
            <a:extLst>
              <a:ext uri="{FF2B5EF4-FFF2-40B4-BE49-F238E27FC236}">
                <a16:creationId xmlns:a16="http://schemas.microsoft.com/office/drawing/2014/main" id="{35660C23-DD97-431F-89EE-236E73AF06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6102E-017B-41F3-982C-E72C6182BCE0}"/>
              </a:ext>
            </a:extLst>
          </p:cNvPr>
          <p:cNvSpPr>
            <a:spLocks noGrp="1"/>
          </p:cNvSpPr>
          <p:nvPr>
            <p:ph type="sldNum" sz="quarter" idx="12"/>
          </p:nvPr>
        </p:nvSpPr>
        <p:spPr/>
        <p:txBody>
          <a:bodyPr/>
          <a:lstStyle/>
          <a:p>
            <a:fld id="{E425B88E-DE57-4E09-AD61-81541C460099}" type="slidenum">
              <a:rPr lang="en-US" smtClean="0"/>
              <a:t>‹#›</a:t>
            </a:fld>
            <a:endParaRPr lang="en-US"/>
          </a:p>
        </p:txBody>
      </p:sp>
    </p:spTree>
    <p:extLst>
      <p:ext uri="{BB962C8B-B14F-4D97-AF65-F5344CB8AC3E}">
        <p14:creationId xmlns:p14="http://schemas.microsoft.com/office/powerpoint/2010/main" val="3518001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EE37E-D04B-41CF-83B2-2BC1D2DB15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1AFD1D-2A45-4CED-895E-25413216D8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D8E03-C949-4D80-8F0B-B843CBACD622}"/>
              </a:ext>
            </a:extLst>
          </p:cNvPr>
          <p:cNvSpPr>
            <a:spLocks noGrp="1"/>
          </p:cNvSpPr>
          <p:nvPr>
            <p:ph type="dt" sz="half" idx="10"/>
          </p:nvPr>
        </p:nvSpPr>
        <p:spPr/>
        <p:txBody>
          <a:bodyPr/>
          <a:lstStyle/>
          <a:p>
            <a:fld id="{79807C14-20AD-4654-812C-E137326E6E66}" type="datetimeFigureOut">
              <a:rPr lang="en-US" smtClean="0"/>
              <a:t>6/10/2024</a:t>
            </a:fld>
            <a:endParaRPr lang="en-US"/>
          </a:p>
        </p:txBody>
      </p:sp>
      <p:sp>
        <p:nvSpPr>
          <p:cNvPr id="5" name="Footer Placeholder 4">
            <a:extLst>
              <a:ext uri="{FF2B5EF4-FFF2-40B4-BE49-F238E27FC236}">
                <a16:creationId xmlns:a16="http://schemas.microsoft.com/office/drawing/2014/main" id="{37EFC812-CC3C-46B2-97B8-5A1C27070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69604-6832-49A1-A150-0A8D1145D553}"/>
              </a:ext>
            </a:extLst>
          </p:cNvPr>
          <p:cNvSpPr>
            <a:spLocks noGrp="1"/>
          </p:cNvSpPr>
          <p:nvPr>
            <p:ph type="sldNum" sz="quarter" idx="12"/>
          </p:nvPr>
        </p:nvSpPr>
        <p:spPr/>
        <p:txBody>
          <a:bodyPr/>
          <a:lstStyle/>
          <a:p>
            <a:fld id="{E425B88E-DE57-4E09-AD61-81541C460099}" type="slidenum">
              <a:rPr lang="en-US" smtClean="0"/>
              <a:t>‹#›</a:t>
            </a:fld>
            <a:endParaRPr lang="en-US"/>
          </a:p>
        </p:txBody>
      </p:sp>
    </p:spTree>
    <p:extLst>
      <p:ext uri="{BB962C8B-B14F-4D97-AF65-F5344CB8AC3E}">
        <p14:creationId xmlns:p14="http://schemas.microsoft.com/office/powerpoint/2010/main" val="805151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C24CC-E5FF-44FE-9B0A-C9B0746FC7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1B2007-C5E0-4954-93D5-752A11E804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53C974-D83B-415E-85AA-731F554ACAEF}"/>
              </a:ext>
            </a:extLst>
          </p:cNvPr>
          <p:cNvSpPr>
            <a:spLocks noGrp="1"/>
          </p:cNvSpPr>
          <p:nvPr>
            <p:ph type="dt" sz="half" idx="10"/>
          </p:nvPr>
        </p:nvSpPr>
        <p:spPr/>
        <p:txBody>
          <a:bodyPr/>
          <a:lstStyle/>
          <a:p>
            <a:fld id="{79807C14-20AD-4654-812C-E137326E6E66}" type="datetimeFigureOut">
              <a:rPr lang="en-US" smtClean="0"/>
              <a:t>6/10/2024</a:t>
            </a:fld>
            <a:endParaRPr lang="en-US"/>
          </a:p>
        </p:txBody>
      </p:sp>
      <p:sp>
        <p:nvSpPr>
          <p:cNvPr id="5" name="Footer Placeholder 4">
            <a:extLst>
              <a:ext uri="{FF2B5EF4-FFF2-40B4-BE49-F238E27FC236}">
                <a16:creationId xmlns:a16="http://schemas.microsoft.com/office/drawing/2014/main" id="{1B16FB5F-1EB4-4A0F-ABA1-F2BB5DB2AF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CDC06-8B64-45F4-833D-3A66BCAC6B30}"/>
              </a:ext>
            </a:extLst>
          </p:cNvPr>
          <p:cNvSpPr>
            <a:spLocks noGrp="1"/>
          </p:cNvSpPr>
          <p:nvPr>
            <p:ph type="sldNum" sz="quarter" idx="12"/>
          </p:nvPr>
        </p:nvSpPr>
        <p:spPr/>
        <p:txBody>
          <a:bodyPr/>
          <a:lstStyle/>
          <a:p>
            <a:fld id="{E425B88E-DE57-4E09-AD61-81541C460099}" type="slidenum">
              <a:rPr lang="en-US" smtClean="0"/>
              <a:t>‹#›</a:t>
            </a:fld>
            <a:endParaRPr lang="en-US"/>
          </a:p>
        </p:txBody>
      </p:sp>
    </p:spTree>
    <p:extLst>
      <p:ext uri="{BB962C8B-B14F-4D97-AF65-F5344CB8AC3E}">
        <p14:creationId xmlns:p14="http://schemas.microsoft.com/office/powerpoint/2010/main" val="2678576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E2C2-624D-45E6-814E-DDEA31C559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4B2817-B412-41CB-B286-24E67FA61B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AD72BF-5576-4641-B088-73757BC8E3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B068BE-E6D2-404E-A24E-ED992738C0D6}"/>
              </a:ext>
            </a:extLst>
          </p:cNvPr>
          <p:cNvSpPr>
            <a:spLocks noGrp="1"/>
          </p:cNvSpPr>
          <p:nvPr>
            <p:ph type="dt" sz="half" idx="10"/>
          </p:nvPr>
        </p:nvSpPr>
        <p:spPr/>
        <p:txBody>
          <a:bodyPr/>
          <a:lstStyle/>
          <a:p>
            <a:fld id="{79807C14-20AD-4654-812C-E137326E6E66}" type="datetimeFigureOut">
              <a:rPr lang="en-US" smtClean="0"/>
              <a:t>6/10/2024</a:t>
            </a:fld>
            <a:endParaRPr lang="en-US"/>
          </a:p>
        </p:txBody>
      </p:sp>
      <p:sp>
        <p:nvSpPr>
          <p:cNvPr id="6" name="Footer Placeholder 5">
            <a:extLst>
              <a:ext uri="{FF2B5EF4-FFF2-40B4-BE49-F238E27FC236}">
                <a16:creationId xmlns:a16="http://schemas.microsoft.com/office/drawing/2014/main" id="{08A7A0A7-1E22-480A-9DAD-A189A4BE21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243FED-504C-4DD9-A96F-58EDE4E561DB}"/>
              </a:ext>
            </a:extLst>
          </p:cNvPr>
          <p:cNvSpPr>
            <a:spLocks noGrp="1"/>
          </p:cNvSpPr>
          <p:nvPr>
            <p:ph type="sldNum" sz="quarter" idx="12"/>
          </p:nvPr>
        </p:nvSpPr>
        <p:spPr/>
        <p:txBody>
          <a:bodyPr/>
          <a:lstStyle/>
          <a:p>
            <a:fld id="{E425B88E-DE57-4E09-AD61-81541C460099}" type="slidenum">
              <a:rPr lang="en-US" smtClean="0"/>
              <a:t>‹#›</a:t>
            </a:fld>
            <a:endParaRPr lang="en-US"/>
          </a:p>
        </p:txBody>
      </p:sp>
    </p:spTree>
    <p:extLst>
      <p:ext uri="{BB962C8B-B14F-4D97-AF65-F5344CB8AC3E}">
        <p14:creationId xmlns:p14="http://schemas.microsoft.com/office/powerpoint/2010/main" val="1667042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6DB0B-7210-4DBB-B6AA-2B6A3F84AB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E5FC4A-5F8B-4E66-81A6-6669686061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D5B031-A578-4CB8-A1CC-184753C9F4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E3BDC5-A66E-4C3D-8B9F-A11204ABD8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3C2747-DA6B-4910-BFE9-1780D66940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290E7E-33C8-48A7-962F-05CA9A044656}"/>
              </a:ext>
            </a:extLst>
          </p:cNvPr>
          <p:cNvSpPr>
            <a:spLocks noGrp="1"/>
          </p:cNvSpPr>
          <p:nvPr>
            <p:ph type="dt" sz="half" idx="10"/>
          </p:nvPr>
        </p:nvSpPr>
        <p:spPr/>
        <p:txBody>
          <a:bodyPr/>
          <a:lstStyle/>
          <a:p>
            <a:fld id="{79807C14-20AD-4654-812C-E137326E6E66}" type="datetimeFigureOut">
              <a:rPr lang="en-US" smtClean="0"/>
              <a:t>6/10/2024</a:t>
            </a:fld>
            <a:endParaRPr lang="en-US"/>
          </a:p>
        </p:txBody>
      </p:sp>
      <p:sp>
        <p:nvSpPr>
          <p:cNvPr id="8" name="Footer Placeholder 7">
            <a:extLst>
              <a:ext uri="{FF2B5EF4-FFF2-40B4-BE49-F238E27FC236}">
                <a16:creationId xmlns:a16="http://schemas.microsoft.com/office/drawing/2014/main" id="{13B5D1E9-DEF8-412B-9F98-9782F945CA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26804F-5A2F-4CB7-92DD-C54D39364BF6}"/>
              </a:ext>
            </a:extLst>
          </p:cNvPr>
          <p:cNvSpPr>
            <a:spLocks noGrp="1"/>
          </p:cNvSpPr>
          <p:nvPr>
            <p:ph type="sldNum" sz="quarter" idx="12"/>
          </p:nvPr>
        </p:nvSpPr>
        <p:spPr/>
        <p:txBody>
          <a:bodyPr/>
          <a:lstStyle/>
          <a:p>
            <a:fld id="{E425B88E-DE57-4E09-AD61-81541C460099}" type="slidenum">
              <a:rPr lang="en-US" smtClean="0"/>
              <a:t>‹#›</a:t>
            </a:fld>
            <a:endParaRPr lang="en-US"/>
          </a:p>
        </p:txBody>
      </p:sp>
    </p:spTree>
    <p:extLst>
      <p:ext uri="{BB962C8B-B14F-4D97-AF65-F5344CB8AC3E}">
        <p14:creationId xmlns:p14="http://schemas.microsoft.com/office/powerpoint/2010/main" val="3413432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4EE0-9CE8-4BB8-A305-E59AD5F329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889A08-AE4E-4305-A7E9-BF3BFBBEFA27}"/>
              </a:ext>
            </a:extLst>
          </p:cNvPr>
          <p:cNvSpPr>
            <a:spLocks noGrp="1"/>
          </p:cNvSpPr>
          <p:nvPr>
            <p:ph type="dt" sz="half" idx="10"/>
          </p:nvPr>
        </p:nvSpPr>
        <p:spPr/>
        <p:txBody>
          <a:bodyPr/>
          <a:lstStyle/>
          <a:p>
            <a:fld id="{79807C14-20AD-4654-812C-E137326E6E66}" type="datetimeFigureOut">
              <a:rPr lang="en-US" smtClean="0"/>
              <a:t>6/10/2024</a:t>
            </a:fld>
            <a:endParaRPr lang="en-US"/>
          </a:p>
        </p:txBody>
      </p:sp>
      <p:sp>
        <p:nvSpPr>
          <p:cNvPr id="4" name="Footer Placeholder 3">
            <a:extLst>
              <a:ext uri="{FF2B5EF4-FFF2-40B4-BE49-F238E27FC236}">
                <a16:creationId xmlns:a16="http://schemas.microsoft.com/office/drawing/2014/main" id="{EA3E8303-FB77-4E67-8CFD-922C51C319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62893C-C51B-46D0-9458-09B2F2C826DC}"/>
              </a:ext>
            </a:extLst>
          </p:cNvPr>
          <p:cNvSpPr>
            <a:spLocks noGrp="1"/>
          </p:cNvSpPr>
          <p:nvPr>
            <p:ph type="sldNum" sz="quarter" idx="12"/>
          </p:nvPr>
        </p:nvSpPr>
        <p:spPr/>
        <p:txBody>
          <a:bodyPr/>
          <a:lstStyle/>
          <a:p>
            <a:fld id="{E425B88E-DE57-4E09-AD61-81541C460099}" type="slidenum">
              <a:rPr lang="en-US" smtClean="0"/>
              <a:t>‹#›</a:t>
            </a:fld>
            <a:endParaRPr lang="en-US"/>
          </a:p>
        </p:txBody>
      </p:sp>
    </p:spTree>
    <p:extLst>
      <p:ext uri="{BB962C8B-B14F-4D97-AF65-F5344CB8AC3E}">
        <p14:creationId xmlns:p14="http://schemas.microsoft.com/office/powerpoint/2010/main" val="1768909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632455-A860-4D52-B116-DA66C61FB1BB}"/>
              </a:ext>
            </a:extLst>
          </p:cNvPr>
          <p:cNvSpPr>
            <a:spLocks noGrp="1"/>
          </p:cNvSpPr>
          <p:nvPr>
            <p:ph type="dt" sz="half" idx="10"/>
          </p:nvPr>
        </p:nvSpPr>
        <p:spPr/>
        <p:txBody>
          <a:bodyPr/>
          <a:lstStyle/>
          <a:p>
            <a:fld id="{79807C14-20AD-4654-812C-E137326E6E66}" type="datetimeFigureOut">
              <a:rPr lang="en-US" smtClean="0"/>
              <a:t>6/10/2024</a:t>
            </a:fld>
            <a:endParaRPr lang="en-US"/>
          </a:p>
        </p:txBody>
      </p:sp>
      <p:sp>
        <p:nvSpPr>
          <p:cNvPr id="3" name="Footer Placeholder 2">
            <a:extLst>
              <a:ext uri="{FF2B5EF4-FFF2-40B4-BE49-F238E27FC236}">
                <a16:creationId xmlns:a16="http://schemas.microsoft.com/office/drawing/2014/main" id="{CB6BF4AC-A0E7-4640-913F-5CBE2E3544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4DC9E4-B4A3-438D-9675-BB3E58448334}"/>
              </a:ext>
            </a:extLst>
          </p:cNvPr>
          <p:cNvSpPr>
            <a:spLocks noGrp="1"/>
          </p:cNvSpPr>
          <p:nvPr>
            <p:ph type="sldNum" sz="quarter" idx="12"/>
          </p:nvPr>
        </p:nvSpPr>
        <p:spPr/>
        <p:txBody>
          <a:bodyPr/>
          <a:lstStyle/>
          <a:p>
            <a:fld id="{E425B88E-DE57-4E09-AD61-81541C460099}" type="slidenum">
              <a:rPr lang="en-US" smtClean="0"/>
              <a:t>‹#›</a:t>
            </a:fld>
            <a:endParaRPr lang="en-US"/>
          </a:p>
        </p:txBody>
      </p:sp>
    </p:spTree>
    <p:extLst>
      <p:ext uri="{BB962C8B-B14F-4D97-AF65-F5344CB8AC3E}">
        <p14:creationId xmlns:p14="http://schemas.microsoft.com/office/powerpoint/2010/main" val="2295009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652F8-CD15-45B7-BBBC-43E0026AEF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E225A7-AF87-4B8E-B31E-73A34A1DD7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A9DB59-9F26-4914-97AB-E54C61C63C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D93366-3A33-458C-AE5D-0C2E97B2E865}"/>
              </a:ext>
            </a:extLst>
          </p:cNvPr>
          <p:cNvSpPr>
            <a:spLocks noGrp="1"/>
          </p:cNvSpPr>
          <p:nvPr>
            <p:ph type="dt" sz="half" idx="10"/>
          </p:nvPr>
        </p:nvSpPr>
        <p:spPr/>
        <p:txBody>
          <a:bodyPr/>
          <a:lstStyle/>
          <a:p>
            <a:fld id="{79807C14-20AD-4654-812C-E137326E6E66}" type="datetimeFigureOut">
              <a:rPr lang="en-US" smtClean="0"/>
              <a:t>6/10/2024</a:t>
            </a:fld>
            <a:endParaRPr lang="en-US"/>
          </a:p>
        </p:txBody>
      </p:sp>
      <p:sp>
        <p:nvSpPr>
          <p:cNvPr id="6" name="Footer Placeholder 5">
            <a:extLst>
              <a:ext uri="{FF2B5EF4-FFF2-40B4-BE49-F238E27FC236}">
                <a16:creationId xmlns:a16="http://schemas.microsoft.com/office/drawing/2014/main" id="{F964EB0F-D08D-474B-B339-76A03FE78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DC30E6-5DC7-414B-841C-2311E70E4F6B}"/>
              </a:ext>
            </a:extLst>
          </p:cNvPr>
          <p:cNvSpPr>
            <a:spLocks noGrp="1"/>
          </p:cNvSpPr>
          <p:nvPr>
            <p:ph type="sldNum" sz="quarter" idx="12"/>
          </p:nvPr>
        </p:nvSpPr>
        <p:spPr/>
        <p:txBody>
          <a:bodyPr/>
          <a:lstStyle/>
          <a:p>
            <a:fld id="{E425B88E-DE57-4E09-AD61-81541C460099}" type="slidenum">
              <a:rPr lang="en-US" smtClean="0"/>
              <a:t>‹#›</a:t>
            </a:fld>
            <a:endParaRPr lang="en-US"/>
          </a:p>
        </p:txBody>
      </p:sp>
    </p:spTree>
    <p:extLst>
      <p:ext uri="{BB962C8B-B14F-4D97-AF65-F5344CB8AC3E}">
        <p14:creationId xmlns:p14="http://schemas.microsoft.com/office/powerpoint/2010/main" val="1324900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48CEF-5AFE-4A45-A5D2-BFF683A4F2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B86376-CE62-4FF1-8A57-D2EE451B3B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74A6ED-C513-4E07-912D-D712035E7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DC7DBD-056C-4924-A338-25580B43EFDF}"/>
              </a:ext>
            </a:extLst>
          </p:cNvPr>
          <p:cNvSpPr>
            <a:spLocks noGrp="1"/>
          </p:cNvSpPr>
          <p:nvPr>
            <p:ph type="dt" sz="half" idx="10"/>
          </p:nvPr>
        </p:nvSpPr>
        <p:spPr/>
        <p:txBody>
          <a:bodyPr/>
          <a:lstStyle/>
          <a:p>
            <a:fld id="{79807C14-20AD-4654-812C-E137326E6E66}" type="datetimeFigureOut">
              <a:rPr lang="en-US" smtClean="0"/>
              <a:t>6/10/2024</a:t>
            </a:fld>
            <a:endParaRPr lang="en-US"/>
          </a:p>
        </p:txBody>
      </p:sp>
      <p:sp>
        <p:nvSpPr>
          <p:cNvPr id="6" name="Footer Placeholder 5">
            <a:extLst>
              <a:ext uri="{FF2B5EF4-FFF2-40B4-BE49-F238E27FC236}">
                <a16:creationId xmlns:a16="http://schemas.microsoft.com/office/drawing/2014/main" id="{06F5070A-3681-47BC-82D4-2E88AEC4AE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948B3D-866A-4E70-9C9A-B6B29FF0FACF}"/>
              </a:ext>
            </a:extLst>
          </p:cNvPr>
          <p:cNvSpPr>
            <a:spLocks noGrp="1"/>
          </p:cNvSpPr>
          <p:nvPr>
            <p:ph type="sldNum" sz="quarter" idx="12"/>
          </p:nvPr>
        </p:nvSpPr>
        <p:spPr/>
        <p:txBody>
          <a:bodyPr/>
          <a:lstStyle/>
          <a:p>
            <a:fld id="{E425B88E-DE57-4E09-AD61-81541C460099}" type="slidenum">
              <a:rPr lang="en-US" smtClean="0"/>
              <a:t>‹#›</a:t>
            </a:fld>
            <a:endParaRPr lang="en-US"/>
          </a:p>
        </p:txBody>
      </p:sp>
    </p:spTree>
    <p:extLst>
      <p:ext uri="{BB962C8B-B14F-4D97-AF65-F5344CB8AC3E}">
        <p14:creationId xmlns:p14="http://schemas.microsoft.com/office/powerpoint/2010/main" val="2364499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9000">
              <a:srgbClr val="DDCCC0"/>
            </a:gs>
            <a:gs pos="81000">
              <a:srgbClr val="E4B493"/>
            </a:gs>
            <a:gs pos="37000">
              <a:schemeClr val="bg1">
                <a:lumMod val="85000"/>
              </a:schemeClr>
            </a:gs>
            <a:gs pos="98000">
              <a:schemeClr val="accent2">
                <a:lumMod val="88000"/>
                <a:lumOff val="12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19213D-A553-47C2-A50D-EFD971B28E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CAB745-FE9C-41EA-9E54-4BC0F7B690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521BA3-2F61-49AD-AA6C-4321F6C835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07C14-20AD-4654-812C-E137326E6E66}" type="datetimeFigureOut">
              <a:rPr lang="en-US" smtClean="0"/>
              <a:t>6/10/2024</a:t>
            </a:fld>
            <a:endParaRPr lang="en-US"/>
          </a:p>
        </p:txBody>
      </p:sp>
      <p:sp>
        <p:nvSpPr>
          <p:cNvPr id="5" name="Footer Placeholder 4">
            <a:extLst>
              <a:ext uri="{FF2B5EF4-FFF2-40B4-BE49-F238E27FC236}">
                <a16:creationId xmlns:a16="http://schemas.microsoft.com/office/drawing/2014/main" id="{FE70BAB7-5BD9-4329-9049-C85EB04BBC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9BD651-515F-4330-8216-9930EE255A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5B88E-DE57-4E09-AD61-81541C460099}" type="slidenum">
              <a:rPr lang="en-US" smtClean="0"/>
              <a:t>‹#›</a:t>
            </a:fld>
            <a:endParaRPr lang="en-US"/>
          </a:p>
        </p:txBody>
      </p:sp>
    </p:spTree>
    <p:extLst>
      <p:ext uri="{BB962C8B-B14F-4D97-AF65-F5344CB8AC3E}">
        <p14:creationId xmlns:p14="http://schemas.microsoft.com/office/powerpoint/2010/main" val="275815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lv.ichlese.at/what-is-vector-java" TargetMode="External"/><Relationship Id="rId2" Type="http://schemas.openxmlformats.org/officeDocument/2006/relationships/hyperlink" Target="https://www.programiz.com/java-programming/vector" TargetMode="External"/><Relationship Id="rId1" Type="http://schemas.openxmlformats.org/officeDocument/2006/relationships/slideLayout" Target="../slideLayouts/slideLayout2.xml"/><Relationship Id="rId5" Type="http://schemas.openxmlformats.org/officeDocument/2006/relationships/hyperlink" Target="https://www.javatpoint.com/java-vector" TargetMode="External"/><Relationship Id="rId4" Type="http://schemas.openxmlformats.org/officeDocument/2006/relationships/hyperlink" Target="https://stackoverflow.com/questions/2986296/what-are-the-differences-between-arraylist-and-vecto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9BF1C-011A-4F6A-8B76-761AC66F5929}"/>
              </a:ext>
            </a:extLst>
          </p:cNvPr>
          <p:cNvSpPr>
            <a:spLocks noGrp="1"/>
          </p:cNvSpPr>
          <p:nvPr>
            <p:ph type="ctrTitle"/>
          </p:nvPr>
        </p:nvSpPr>
        <p:spPr/>
        <p:txBody>
          <a:bodyPr>
            <a:normAutofit/>
          </a:bodyPr>
          <a:lstStyle/>
          <a:p>
            <a:r>
              <a:rPr lang="lv-LV" sz="4400" b="1" dirty="0"/>
              <a:t>Vektori programmēšanas valodā Java</a:t>
            </a:r>
          </a:p>
        </p:txBody>
      </p:sp>
      <p:sp>
        <p:nvSpPr>
          <p:cNvPr id="3" name="Subtitle 2">
            <a:extLst>
              <a:ext uri="{FF2B5EF4-FFF2-40B4-BE49-F238E27FC236}">
                <a16:creationId xmlns:a16="http://schemas.microsoft.com/office/drawing/2014/main" id="{E2F0A002-6B4D-4D6C-98E8-B0C9D8758F3B}"/>
              </a:ext>
            </a:extLst>
          </p:cNvPr>
          <p:cNvSpPr>
            <a:spLocks noGrp="1"/>
          </p:cNvSpPr>
          <p:nvPr>
            <p:ph type="subTitle" idx="1"/>
          </p:nvPr>
        </p:nvSpPr>
        <p:spPr>
          <a:xfrm>
            <a:off x="1524000" y="3700650"/>
            <a:ext cx="9144000" cy="1655762"/>
          </a:xfrm>
        </p:spPr>
        <p:txBody>
          <a:bodyPr/>
          <a:lstStyle/>
          <a:p>
            <a:r>
              <a:rPr lang="en-US" dirty="0"/>
              <a:t>Adrians </a:t>
            </a:r>
            <a:r>
              <a:rPr lang="lv-LV" dirty="0"/>
              <a:t>Šilders 2PT</a:t>
            </a:r>
            <a:endParaRPr lang="en-US" dirty="0"/>
          </a:p>
        </p:txBody>
      </p:sp>
    </p:spTree>
    <p:extLst>
      <p:ext uri="{BB962C8B-B14F-4D97-AF65-F5344CB8AC3E}">
        <p14:creationId xmlns:p14="http://schemas.microsoft.com/office/powerpoint/2010/main" val="2747989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67C5-329F-4F4F-AE25-BA1D8E45FF1F}"/>
              </a:ext>
            </a:extLst>
          </p:cNvPr>
          <p:cNvSpPr>
            <a:spLocks noGrp="1"/>
          </p:cNvSpPr>
          <p:nvPr>
            <p:ph type="title"/>
          </p:nvPr>
        </p:nvSpPr>
        <p:spPr/>
        <p:txBody>
          <a:bodyPr/>
          <a:lstStyle/>
          <a:p>
            <a:r>
              <a:rPr lang="lv-LV" b="1" dirty="0"/>
              <a:t>2. piemērs</a:t>
            </a:r>
            <a:endParaRPr lang="en-US" b="1" dirty="0"/>
          </a:p>
        </p:txBody>
      </p:sp>
      <p:sp>
        <p:nvSpPr>
          <p:cNvPr id="3" name="Content Placeholder 2">
            <a:extLst>
              <a:ext uri="{FF2B5EF4-FFF2-40B4-BE49-F238E27FC236}">
                <a16:creationId xmlns:a16="http://schemas.microsoft.com/office/drawing/2014/main" id="{5803E9F5-546A-4916-8B8D-D920F311E423}"/>
              </a:ext>
            </a:extLst>
          </p:cNvPr>
          <p:cNvSpPr>
            <a:spLocks noGrp="1"/>
          </p:cNvSpPr>
          <p:nvPr>
            <p:ph idx="1"/>
          </p:nvPr>
        </p:nvSpPr>
        <p:spPr/>
        <p:txBody>
          <a:bodyPr/>
          <a:lstStyle/>
          <a:p>
            <a:pPr marL="0" indent="0">
              <a:buNone/>
            </a:pPr>
            <a:r>
              <a:rPr lang="lv-LV" dirty="0"/>
              <a:t>Otrajā piemērā tiek demonstrēts kā pievieno ‘Simpsoni’ elementus ‘Kaimini’ vektorā. Pēc tam arī parāda kā izprintēt vektoru ar visu viņa elementiem. Pēc tam arī parāda kā izprintēt vektoru ar visu viņa elementiem, kur arī tika pievienoti jaunie elementi no ‘Simpsoni’. Visu izprintē konsolē.</a:t>
            </a:r>
          </a:p>
          <a:p>
            <a:pPr marL="0" indent="0">
              <a:buNone/>
            </a:pPr>
            <a:endParaRPr lang="lv-LV" dirty="0"/>
          </a:p>
          <a:p>
            <a:pPr marL="0" indent="0">
              <a:buNone/>
            </a:pPr>
            <a:r>
              <a:rPr lang="lv-LV" dirty="0"/>
              <a:t>Šeit var redzēt izmantotās komandas 2. vektora piemērā. </a:t>
            </a:r>
          </a:p>
          <a:p>
            <a:r>
              <a:rPr lang="en-US" dirty="0"/>
              <a:t>add(element) - </a:t>
            </a:r>
            <a:r>
              <a:rPr lang="lv-LV" dirty="0"/>
              <a:t>pievieno vektoriem elementu.</a:t>
            </a:r>
          </a:p>
          <a:p>
            <a:r>
              <a:rPr lang="en-US" dirty="0"/>
              <a:t>addAll(</a:t>
            </a:r>
            <a:r>
              <a:rPr lang="en-US" dirty="0" err="1"/>
              <a:t>ve</a:t>
            </a:r>
            <a:r>
              <a:rPr lang="lv-LV" dirty="0"/>
              <a:t>k</a:t>
            </a:r>
            <a:r>
              <a:rPr lang="en-US" dirty="0"/>
              <a:t>tor</a:t>
            </a:r>
            <a:r>
              <a:rPr lang="lv-LV" dirty="0"/>
              <a:t>s</a:t>
            </a:r>
            <a:r>
              <a:rPr lang="en-US" dirty="0"/>
              <a:t>) - </a:t>
            </a:r>
            <a:r>
              <a:rPr lang="lv-LV" dirty="0"/>
              <a:t>pievieno visus vektora elementus citam vektoram.</a:t>
            </a:r>
            <a:endParaRPr lang="en-US" dirty="0"/>
          </a:p>
          <a:p>
            <a:endParaRPr lang="en-US" dirty="0"/>
          </a:p>
        </p:txBody>
      </p:sp>
    </p:spTree>
    <p:extLst>
      <p:ext uri="{BB962C8B-B14F-4D97-AF65-F5344CB8AC3E}">
        <p14:creationId xmlns:p14="http://schemas.microsoft.com/office/powerpoint/2010/main" val="1678320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67C5-329F-4F4F-AE25-BA1D8E45FF1F}"/>
              </a:ext>
            </a:extLst>
          </p:cNvPr>
          <p:cNvSpPr>
            <a:spLocks noGrp="1"/>
          </p:cNvSpPr>
          <p:nvPr>
            <p:ph type="title"/>
          </p:nvPr>
        </p:nvSpPr>
        <p:spPr/>
        <p:txBody>
          <a:bodyPr/>
          <a:lstStyle/>
          <a:p>
            <a:r>
              <a:rPr lang="lv-LV" b="1" dirty="0"/>
              <a:t>2. piemērs</a:t>
            </a:r>
            <a:endParaRPr lang="en-US" b="1" dirty="0"/>
          </a:p>
        </p:txBody>
      </p:sp>
      <p:pic>
        <p:nvPicPr>
          <p:cNvPr id="8" name="Picture 7">
            <a:extLst>
              <a:ext uri="{FF2B5EF4-FFF2-40B4-BE49-F238E27FC236}">
                <a16:creationId xmlns:a16="http://schemas.microsoft.com/office/drawing/2014/main" id="{E3867D4D-CF6F-43AC-92F2-B465E12CDF85}"/>
              </a:ext>
            </a:extLst>
          </p:cNvPr>
          <p:cNvPicPr>
            <a:picLocks noChangeAspect="1"/>
          </p:cNvPicPr>
          <p:nvPr/>
        </p:nvPicPr>
        <p:blipFill>
          <a:blip r:embed="rId2"/>
          <a:stretch>
            <a:fillRect/>
          </a:stretch>
        </p:blipFill>
        <p:spPr>
          <a:xfrm>
            <a:off x="6939738" y="3181491"/>
            <a:ext cx="4427254" cy="4133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478071F2-968D-4993-85AC-8FA835227CEE}"/>
              </a:ext>
            </a:extLst>
          </p:cNvPr>
          <p:cNvPicPr>
            <a:picLocks noChangeAspect="1"/>
          </p:cNvPicPr>
          <p:nvPr/>
        </p:nvPicPr>
        <p:blipFill>
          <a:blip r:embed="rId3"/>
          <a:stretch>
            <a:fillRect/>
          </a:stretch>
        </p:blipFill>
        <p:spPr>
          <a:xfrm>
            <a:off x="1459749" y="1690688"/>
            <a:ext cx="4704995" cy="39929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908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67C5-329F-4F4F-AE25-BA1D8E45FF1F}"/>
              </a:ext>
            </a:extLst>
          </p:cNvPr>
          <p:cNvSpPr>
            <a:spLocks noGrp="1"/>
          </p:cNvSpPr>
          <p:nvPr>
            <p:ph type="title"/>
          </p:nvPr>
        </p:nvSpPr>
        <p:spPr/>
        <p:txBody>
          <a:bodyPr/>
          <a:lstStyle/>
          <a:p>
            <a:r>
              <a:rPr lang="lv-LV" b="1" dirty="0"/>
              <a:t>3. piemērs</a:t>
            </a:r>
            <a:endParaRPr lang="en-US" b="1" dirty="0"/>
          </a:p>
        </p:txBody>
      </p:sp>
      <p:sp>
        <p:nvSpPr>
          <p:cNvPr id="3" name="Content Placeholder 2">
            <a:extLst>
              <a:ext uri="{FF2B5EF4-FFF2-40B4-BE49-F238E27FC236}">
                <a16:creationId xmlns:a16="http://schemas.microsoft.com/office/drawing/2014/main" id="{5803E9F5-546A-4916-8B8D-D920F311E423}"/>
              </a:ext>
            </a:extLst>
          </p:cNvPr>
          <p:cNvSpPr>
            <a:spLocks noGrp="1"/>
          </p:cNvSpPr>
          <p:nvPr>
            <p:ph idx="1"/>
          </p:nvPr>
        </p:nvSpPr>
        <p:spPr/>
        <p:txBody>
          <a:bodyPr>
            <a:normAutofit/>
          </a:bodyPr>
          <a:lstStyle/>
          <a:p>
            <a:pPr marL="0" indent="0">
              <a:buNone/>
            </a:pPr>
            <a:r>
              <a:rPr lang="lv-LV" dirty="0"/>
              <a:t>Trešajā piemērā tiek demonstrēts kā var nolasīt konkrētus elementus ar indeksiem no  ‘Simpsoni’ vektora. Protams, arī tiek parādīts kā izprintēt vektoram konkrētu elementu ar indeksu zināšanu. Visu izprintē konsolē.</a:t>
            </a:r>
          </a:p>
          <a:p>
            <a:pPr marL="0" indent="0">
              <a:buNone/>
            </a:pPr>
            <a:endParaRPr lang="lv-LV" dirty="0"/>
          </a:p>
          <a:p>
            <a:pPr marL="0" indent="0">
              <a:buNone/>
            </a:pPr>
            <a:r>
              <a:rPr lang="lv-LV" dirty="0"/>
              <a:t>Šeit var redzēt izmantotās komandas 3. vektora piemērā. </a:t>
            </a:r>
          </a:p>
          <a:p>
            <a:r>
              <a:rPr lang="en-US" dirty="0"/>
              <a:t>add(element</a:t>
            </a:r>
            <a:r>
              <a:rPr lang="lv-LV" dirty="0"/>
              <a:t>s</a:t>
            </a:r>
            <a:r>
              <a:rPr lang="en-US" dirty="0"/>
              <a:t>) - </a:t>
            </a:r>
            <a:r>
              <a:rPr lang="lv-LV" dirty="0"/>
              <a:t>pievieno vektoram elementu.</a:t>
            </a:r>
          </a:p>
          <a:p>
            <a:r>
              <a:rPr lang="en-US" dirty="0"/>
              <a:t>get(</a:t>
            </a:r>
            <a:r>
              <a:rPr lang="lv-LV" dirty="0"/>
              <a:t>indekss</a:t>
            </a:r>
            <a:r>
              <a:rPr lang="en-US" dirty="0"/>
              <a:t>) - </a:t>
            </a:r>
            <a:r>
              <a:rPr lang="lv-LV" dirty="0"/>
              <a:t>atgriež indeksa norādīto elementu.</a:t>
            </a:r>
          </a:p>
          <a:p>
            <a:endParaRPr lang="en-US" dirty="0"/>
          </a:p>
        </p:txBody>
      </p:sp>
    </p:spTree>
    <p:extLst>
      <p:ext uri="{BB962C8B-B14F-4D97-AF65-F5344CB8AC3E}">
        <p14:creationId xmlns:p14="http://schemas.microsoft.com/office/powerpoint/2010/main" val="845054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67C5-329F-4F4F-AE25-BA1D8E45FF1F}"/>
              </a:ext>
            </a:extLst>
          </p:cNvPr>
          <p:cNvSpPr>
            <a:spLocks noGrp="1"/>
          </p:cNvSpPr>
          <p:nvPr>
            <p:ph type="title"/>
          </p:nvPr>
        </p:nvSpPr>
        <p:spPr/>
        <p:txBody>
          <a:bodyPr/>
          <a:lstStyle/>
          <a:p>
            <a:r>
              <a:rPr lang="lv-LV" b="1" dirty="0"/>
              <a:t>3. piemērs</a:t>
            </a:r>
            <a:endParaRPr lang="en-US" b="1" dirty="0"/>
          </a:p>
        </p:txBody>
      </p:sp>
      <p:pic>
        <p:nvPicPr>
          <p:cNvPr id="9" name="Picture 8">
            <a:extLst>
              <a:ext uri="{FF2B5EF4-FFF2-40B4-BE49-F238E27FC236}">
                <a16:creationId xmlns:a16="http://schemas.microsoft.com/office/drawing/2014/main" id="{1F6F43CC-BBE7-4385-994A-72A71F9948F1}"/>
              </a:ext>
            </a:extLst>
          </p:cNvPr>
          <p:cNvPicPr>
            <a:picLocks noChangeAspect="1"/>
          </p:cNvPicPr>
          <p:nvPr/>
        </p:nvPicPr>
        <p:blipFill>
          <a:blip r:embed="rId2"/>
          <a:stretch>
            <a:fillRect/>
          </a:stretch>
        </p:blipFill>
        <p:spPr>
          <a:xfrm>
            <a:off x="7807606" y="3176167"/>
            <a:ext cx="3850832" cy="5056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287AF1EF-854D-44E4-89A3-56D01EF35DD8}"/>
              </a:ext>
            </a:extLst>
          </p:cNvPr>
          <p:cNvPicPr>
            <a:picLocks noChangeAspect="1"/>
          </p:cNvPicPr>
          <p:nvPr/>
        </p:nvPicPr>
        <p:blipFill>
          <a:blip r:embed="rId3"/>
          <a:stretch>
            <a:fillRect/>
          </a:stretch>
        </p:blipFill>
        <p:spPr>
          <a:xfrm>
            <a:off x="1348372" y="1690688"/>
            <a:ext cx="5949062" cy="39660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12309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67C5-329F-4F4F-AE25-BA1D8E45FF1F}"/>
              </a:ext>
            </a:extLst>
          </p:cNvPr>
          <p:cNvSpPr>
            <a:spLocks noGrp="1"/>
          </p:cNvSpPr>
          <p:nvPr>
            <p:ph type="title"/>
          </p:nvPr>
        </p:nvSpPr>
        <p:spPr/>
        <p:txBody>
          <a:bodyPr/>
          <a:lstStyle/>
          <a:p>
            <a:r>
              <a:rPr lang="lv-LV" b="1" dirty="0"/>
              <a:t>4. piemērs</a:t>
            </a:r>
            <a:endParaRPr lang="en-US" b="1" dirty="0"/>
          </a:p>
        </p:txBody>
      </p:sp>
      <p:sp>
        <p:nvSpPr>
          <p:cNvPr id="3" name="Content Placeholder 2">
            <a:extLst>
              <a:ext uri="{FF2B5EF4-FFF2-40B4-BE49-F238E27FC236}">
                <a16:creationId xmlns:a16="http://schemas.microsoft.com/office/drawing/2014/main" id="{5803E9F5-546A-4916-8B8D-D920F311E423}"/>
              </a:ext>
            </a:extLst>
          </p:cNvPr>
          <p:cNvSpPr>
            <a:spLocks noGrp="1"/>
          </p:cNvSpPr>
          <p:nvPr>
            <p:ph idx="1"/>
          </p:nvPr>
        </p:nvSpPr>
        <p:spPr/>
        <p:txBody>
          <a:bodyPr/>
          <a:lstStyle/>
          <a:p>
            <a:pPr marL="0" indent="0">
              <a:buNone/>
            </a:pPr>
            <a:r>
              <a:rPr lang="lv-LV" dirty="0"/>
              <a:t>Ceturtajā piemērā tiek demonstrēts kā var ne tikai izmantot String vektorus, bet arī Integer. Tiek parādīts kā saskaitīt vektoru elementiem summu ar for ciklu. Pēc tam summu izprintē konsolē.</a:t>
            </a:r>
          </a:p>
          <a:p>
            <a:pPr marL="0" indent="0">
              <a:buNone/>
            </a:pPr>
            <a:endParaRPr lang="lv-LV" dirty="0"/>
          </a:p>
          <a:p>
            <a:pPr marL="0" indent="0">
              <a:buNone/>
            </a:pPr>
            <a:r>
              <a:rPr lang="lv-LV" dirty="0"/>
              <a:t>Šeit var redzēt izmantotās komandas 4. vektora piemērā. </a:t>
            </a:r>
          </a:p>
          <a:p>
            <a:r>
              <a:rPr lang="en-US" dirty="0"/>
              <a:t>add(element</a:t>
            </a:r>
            <a:r>
              <a:rPr lang="lv-LV" dirty="0"/>
              <a:t>s</a:t>
            </a:r>
            <a:r>
              <a:rPr lang="en-US" dirty="0"/>
              <a:t>) - </a:t>
            </a:r>
            <a:r>
              <a:rPr lang="lv-LV" dirty="0"/>
              <a:t>pievieno vektoram elementu.</a:t>
            </a:r>
          </a:p>
          <a:p>
            <a:r>
              <a:rPr lang="lv-LV" dirty="0"/>
              <a:t>For cikls, kurš saskaitīja vektoru elementu skaitļu summu.</a:t>
            </a:r>
            <a:endParaRPr lang="en-US" dirty="0"/>
          </a:p>
        </p:txBody>
      </p:sp>
    </p:spTree>
    <p:extLst>
      <p:ext uri="{BB962C8B-B14F-4D97-AF65-F5344CB8AC3E}">
        <p14:creationId xmlns:p14="http://schemas.microsoft.com/office/powerpoint/2010/main" val="3776585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67C5-329F-4F4F-AE25-BA1D8E45FF1F}"/>
              </a:ext>
            </a:extLst>
          </p:cNvPr>
          <p:cNvSpPr>
            <a:spLocks noGrp="1"/>
          </p:cNvSpPr>
          <p:nvPr>
            <p:ph type="title"/>
          </p:nvPr>
        </p:nvSpPr>
        <p:spPr/>
        <p:txBody>
          <a:bodyPr/>
          <a:lstStyle/>
          <a:p>
            <a:r>
              <a:rPr lang="lv-LV" b="1" dirty="0"/>
              <a:t>4. piemērs</a:t>
            </a:r>
            <a:endParaRPr lang="en-US" b="1" dirty="0"/>
          </a:p>
        </p:txBody>
      </p:sp>
      <p:pic>
        <p:nvPicPr>
          <p:cNvPr id="8" name="Picture 7">
            <a:extLst>
              <a:ext uri="{FF2B5EF4-FFF2-40B4-BE49-F238E27FC236}">
                <a16:creationId xmlns:a16="http://schemas.microsoft.com/office/drawing/2014/main" id="{300265DA-D8F7-4903-BA22-77A047866B3B}"/>
              </a:ext>
            </a:extLst>
          </p:cNvPr>
          <p:cNvPicPr>
            <a:picLocks noChangeAspect="1"/>
          </p:cNvPicPr>
          <p:nvPr/>
        </p:nvPicPr>
        <p:blipFill>
          <a:blip r:embed="rId2"/>
          <a:stretch>
            <a:fillRect/>
          </a:stretch>
        </p:blipFill>
        <p:spPr>
          <a:xfrm>
            <a:off x="7807606" y="3176168"/>
            <a:ext cx="2591453" cy="4667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AC15B836-2415-4D77-B50A-8CB0118473E7}"/>
              </a:ext>
            </a:extLst>
          </p:cNvPr>
          <p:cNvPicPr>
            <a:picLocks noChangeAspect="1"/>
          </p:cNvPicPr>
          <p:nvPr/>
        </p:nvPicPr>
        <p:blipFill>
          <a:blip r:embed="rId3"/>
          <a:stretch>
            <a:fillRect/>
          </a:stretch>
        </p:blipFill>
        <p:spPr>
          <a:xfrm>
            <a:off x="1868415" y="1690688"/>
            <a:ext cx="4228313" cy="3885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46149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67C5-329F-4F4F-AE25-BA1D8E45FF1F}"/>
              </a:ext>
            </a:extLst>
          </p:cNvPr>
          <p:cNvSpPr>
            <a:spLocks noGrp="1"/>
          </p:cNvSpPr>
          <p:nvPr>
            <p:ph type="title"/>
          </p:nvPr>
        </p:nvSpPr>
        <p:spPr/>
        <p:txBody>
          <a:bodyPr/>
          <a:lstStyle/>
          <a:p>
            <a:r>
              <a:rPr lang="lv-LV" b="1" dirty="0"/>
              <a:t>5. piemērs</a:t>
            </a:r>
            <a:endParaRPr lang="en-US" b="1" dirty="0"/>
          </a:p>
        </p:txBody>
      </p:sp>
      <p:sp>
        <p:nvSpPr>
          <p:cNvPr id="3" name="Content Placeholder 2">
            <a:extLst>
              <a:ext uri="{FF2B5EF4-FFF2-40B4-BE49-F238E27FC236}">
                <a16:creationId xmlns:a16="http://schemas.microsoft.com/office/drawing/2014/main" id="{5803E9F5-546A-4916-8B8D-D920F311E423}"/>
              </a:ext>
            </a:extLst>
          </p:cNvPr>
          <p:cNvSpPr>
            <a:spLocks noGrp="1"/>
          </p:cNvSpPr>
          <p:nvPr>
            <p:ph idx="1"/>
          </p:nvPr>
        </p:nvSpPr>
        <p:spPr/>
        <p:txBody>
          <a:bodyPr/>
          <a:lstStyle/>
          <a:p>
            <a:pPr marL="0" indent="0">
              <a:buNone/>
            </a:pPr>
            <a:r>
              <a:rPr lang="lv-LV" dirty="0"/>
              <a:t>Piektajā piemērā tiek demonstrēts kā var izmantot ‘remove’ komandu, lai noņemtu elementu no vektora. Tiek arī demonstrēts kā ‘Homērs’ kā elements tiek noņemts nost no ‘Simpsoni’ vektora ģimenes. Viss tiek izprintēts konsolē, arī kā ‘Homērs’ tiek atdalīts no ģimenes.</a:t>
            </a:r>
          </a:p>
          <a:p>
            <a:pPr marL="0" indent="0">
              <a:buNone/>
            </a:pPr>
            <a:endParaRPr lang="lv-LV" dirty="0"/>
          </a:p>
          <a:p>
            <a:pPr marL="0" indent="0">
              <a:buNone/>
            </a:pPr>
            <a:r>
              <a:rPr lang="lv-LV" dirty="0"/>
              <a:t>Šeit var redzēt izmantotās komandas 5. vektora piemērā. </a:t>
            </a:r>
          </a:p>
          <a:p>
            <a:r>
              <a:rPr lang="en-US" dirty="0"/>
              <a:t>add(element</a:t>
            </a:r>
            <a:r>
              <a:rPr lang="lv-LV" dirty="0"/>
              <a:t>s</a:t>
            </a:r>
            <a:r>
              <a:rPr lang="en-US" dirty="0"/>
              <a:t>) - </a:t>
            </a:r>
            <a:r>
              <a:rPr lang="lv-LV" dirty="0"/>
              <a:t>pievieno vektoram elementu.</a:t>
            </a:r>
          </a:p>
          <a:p>
            <a:r>
              <a:rPr lang="en-US" dirty="0"/>
              <a:t>remove(</a:t>
            </a:r>
            <a:r>
              <a:rPr lang="lv-LV" dirty="0"/>
              <a:t>indekss</a:t>
            </a:r>
            <a:r>
              <a:rPr lang="en-US" dirty="0"/>
              <a:t>) - </a:t>
            </a:r>
            <a:r>
              <a:rPr lang="pt-BR" dirty="0"/>
              <a:t>noņem elementu no norādītās pozīcijas</a:t>
            </a:r>
            <a:r>
              <a:rPr lang="lv-LV" dirty="0"/>
              <a:t>.</a:t>
            </a:r>
            <a:endParaRPr lang="en-US" dirty="0"/>
          </a:p>
        </p:txBody>
      </p:sp>
    </p:spTree>
    <p:extLst>
      <p:ext uri="{BB962C8B-B14F-4D97-AF65-F5344CB8AC3E}">
        <p14:creationId xmlns:p14="http://schemas.microsoft.com/office/powerpoint/2010/main" val="3563051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67C5-329F-4F4F-AE25-BA1D8E45FF1F}"/>
              </a:ext>
            </a:extLst>
          </p:cNvPr>
          <p:cNvSpPr>
            <a:spLocks noGrp="1"/>
          </p:cNvSpPr>
          <p:nvPr>
            <p:ph type="title"/>
          </p:nvPr>
        </p:nvSpPr>
        <p:spPr/>
        <p:txBody>
          <a:bodyPr/>
          <a:lstStyle/>
          <a:p>
            <a:r>
              <a:rPr lang="lv-LV" b="1" dirty="0"/>
              <a:t>5. piemērs</a:t>
            </a:r>
            <a:endParaRPr lang="en-US" b="1" dirty="0"/>
          </a:p>
        </p:txBody>
      </p:sp>
      <p:pic>
        <p:nvPicPr>
          <p:cNvPr id="4" name="Picture 3">
            <a:extLst>
              <a:ext uri="{FF2B5EF4-FFF2-40B4-BE49-F238E27FC236}">
                <a16:creationId xmlns:a16="http://schemas.microsoft.com/office/drawing/2014/main" id="{E277F636-A344-4EB6-980A-90E607DE337C}"/>
              </a:ext>
            </a:extLst>
          </p:cNvPr>
          <p:cNvPicPr>
            <a:picLocks noChangeAspect="1"/>
          </p:cNvPicPr>
          <p:nvPr/>
        </p:nvPicPr>
        <p:blipFill>
          <a:blip r:embed="rId2"/>
          <a:stretch>
            <a:fillRect/>
          </a:stretch>
        </p:blipFill>
        <p:spPr>
          <a:xfrm>
            <a:off x="2104682" y="1665079"/>
            <a:ext cx="4944736" cy="39056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AC87CBA0-3DA8-465D-90A6-93666F99BD70}"/>
              </a:ext>
            </a:extLst>
          </p:cNvPr>
          <p:cNvPicPr>
            <a:picLocks noChangeAspect="1"/>
          </p:cNvPicPr>
          <p:nvPr/>
        </p:nvPicPr>
        <p:blipFill>
          <a:blip r:embed="rId3"/>
          <a:stretch>
            <a:fillRect/>
          </a:stretch>
        </p:blipFill>
        <p:spPr>
          <a:xfrm>
            <a:off x="7771747" y="3125531"/>
            <a:ext cx="3945098" cy="6069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15265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1A554-BDC7-4979-B5F8-81B301FC08FD}"/>
              </a:ext>
            </a:extLst>
          </p:cNvPr>
          <p:cNvSpPr>
            <a:spLocks noGrp="1"/>
          </p:cNvSpPr>
          <p:nvPr>
            <p:ph type="title"/>
          </p:nvPr>
        </p:nvSpPr>
        <p:spPr/>
        <p:txBody>
          <a:bodyPr/>
          <a:lstStyle/>
          <a:p>
            <a:r>
              <a:rPr lang="lv-LV" b="1" dirty="0"/>
              <a:t>Izmantotie avoti</a:t>
            </a:r>
            <a:endParaRPr lang="en-US" b="1" dirty="0"/>
          </a:p>
        </p:txBody>
      </p:sp>
      <p:sp>
        <p:nvSpPr>
          <p:cNvPr id="3" name="Content Placeholder 2">
            <a:extLst>
              <a:ext uri="{FF2B5EF4-FFF2-40B4-BE49-F238E27FC236}">
                <a16:creationId xmlns:a16="http://schemas.microsoft.com/office/drawing/2014/main" id="{F1350AB7-DB53-44E2-97ED-1EB090595790}"/>
              </a:ext>
            </a:extLst>
          </p:cNvPr>
          <p:cNvSpPr>
            <a:spLocks noGrp="1"/>
          </p:cNvSpPr>
          <p:nvPr>
            <p:ph idx="1"/>
          </p:nvPr>
        </p:nvSpPr>
        <p:spPr/>
        <p:txBody>
          <a:bodyPr>
            <a:normAutofit/>
          </a:bodyPr>
          <a:lstStyle/>
          <a:p>
            <a:r>
              <a:rPr lang="en-US" sz="1800" dirty="0">
                <a:hlinkClick r:id="rId2"/>
              </a:rPr>
              <a:t>https://www.programiz.com/java-programming/vector</a:t>
            </a:r>
            <a:endParaRPr lang="lv-LV" sz="1800" dirty="0"/>
          </a:p>
          <a:p>
            <a:endParaRPr lang="lv-LV" sz="1800" dirty="0"/>
          </a:p>
          <a:p>
            <a:r>
              <a:rPr lang="en-US" sz="1800" dirty="0">
                <a:hlinkClick r:id="rId3"/>
              </a:rPr>
              <a:t>https://lv.ichlese.at/what-is-vector-java</a:t>
            </a:r>
            <a:endParaRPr lang="lv-LV" sz="1800" dirty="0"/>
          </a:p>
          <a:p>
            <a:endParaRPr lang="lv-LV" sz="1800" dirty="0"/>
          </a:p>
          <a:p>
            <a:r>
              <a:rPr lang="lv-LV" sz="1800" dirty="0">
                <a:hlinkClick r:id="rId4"/>
              </a:rPr>
              <a:t>https://stackoverflow.com/questions/2986296/what-are-the-differences-between-arraylist-and-vector</a:t>
            </a:r>
            <a:endParaRPr lang="lv-LV" sz="1800" dirty="0"/>
          </a:p>
          <a:p>
            <a:endParaRPr lang="lv-LV" sz="1800" dirty="0"/>
          </a:p>
          <a:p>
            <a:r>
              <a:rPr lang="lv-LV" sz="1800" dirty="0">
                <a:hlinkClick r:id="rId5"/>
              </a:rPr>
              <a:t>https://www.javatpoint.com/java-vector</a:t>
            </a:r>
            <a:endParaRPr lang="lv-LV" sz="1800" dirty="0"/>
          </a:p>
        </p:txBody>
      </p:sp>
    </p:spTree>
    <p:extLst>
      <p:ext uri="{BB962C8B-B14F-4D97-AF65-F5344CB8AC3E}">
        <p14:creationId xmlns:p14="http://schemas.microsoft.com/office/powerpoint/2010/main" val="2178129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1A554-BDC7-4979-B5F8-81B301FC08FD}"/>
              </a:ext>
            </a:extLst>
          </p:cNvPr>
          <p:cNvSpPr>
            <a:spLocks noGrp="1"/>
          </p:cNvSpPr>
          <p:nvPr>
            <p:ph type="title"/>
          </p:nvPr>
        </p:nvSpPr>
        <p:spPr/>
        <p:txBody>
          <a:bodyPr/>
          <a:lstStyle/>
          <a:p>
            <a:r>
              <a:rPr lang="lv-LV" b="1" dirty="0"/>
              <a:t>Kas ir vektors?</a:t>
            </a:r>
            <a:endParaRPr lang="en-US" b="1" dirty="0"/>
          </a:p>
        </p:txBody>
      </p:sp>
      <p:sp>
        <p:nvSpPr>
          <p:cNvPr id="3" name="Content Placeholder 2">
            <a:extLst>
              <a:ext uri="{FF2B5EF4-FFF2-40B4-BE49-F238E27FC236}">
                <a16:creationId xmlns:a16="http://schemas.microsoft.com/office/drawing/2014/main" id="{F1350AB7-DB53-44E2-97ED-1EB090595790}"/>
              </a:ext>
            </a:extLst>
          </p:cNvPr>
          <p:cNvSpPr>
            <a:spLocks noGrp="1"/>
          </p:cNvSpPr>
          <p:nvPr>
            <p:ph idx="1"/>
          </p:nvPr>
        </p:nvSpPr>
        <p:spPr/>
        <p:txBody>
          <a:bodyPr/>
          <a:lstStyle/>
          <a:p>
            <a:pPr marL="0" indent="0">
              <a:buNone/>
            </a:pPr>
            <a:r>
              <a:rPr lang="lv-LV" dirty="0"/>
              <a:t>Vektors ir dinamiskais masīvs, kuram nav jānorāda iepriekš definēts lielums. </a:t>
            </a:r>
          </a:p>
          <a:p>
            <a:pPr marL="0" indent="0">
              <a:buNone/>
            </a:pPr>
            <a:r>
              <a:rPr lang="lv-LV" dirty="0"/>
              <a:t>Vektors ļauj elementiem piekļūt, izmantojot indeksus.</a:t>
            </a:r>
          </a:p>
          <a:p>
            <a:pPr marL="0" indent="0">
              <a:buNone/>
            </a:pPr>
            <a:r>
              <a:rPr lang="lv-LV" dirty="0"/>
              <a:t>Vektori glabā datus lineāri.</a:t>
            </a:r>
          </a:p>
          <a:p>
            <a:pPr marL="0" indent="0">
              <a:buNone/>
            </a:pPr>
            <a:r>
              <a:rPr lang="lv-LV" dirty="0"/>
              <a:t>Vektoriem atšķirībā no masīviem nav noteikts izmērs, lielumu var palielināt pēc pieprasījuma.</a:t>
            </a:r>
            <a:endParaRPr lang="en-US" dirty="0"/>
          </a:p>
          <a:p>
            <a:pPr marL="0" indent="0">
              <a:buNone/>
            </a:pPr>
            <a:endParaRPr lang="lv-LV" dirty="0"/>
          </a:p>
        </p:txBody>
      </p:sp>
    </p:spTree>
    <p:extLst>
      <p:ext uri="{BB962C8B-B14F-4D97-AF65-F5344CB8AC3E}">
        <p14:creationId xmlns:p14="http://schemas.microsoft.com/office/powerpoint/2010/main" val="2799798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A413A-F3DD-40AB-ABA6-E421C8F2BE4D}"/>
              </a:ext>
            </a:extLst>
          </p:cNvPr>
          <p:cNvSpPr>
            <a:spLocks noGrp="1"/>
          </p:cNvSpPr>
          <p:nvPr>
            <p:ph type="title"/>
          </p:nvPr>
        </p:nvSpPr>
        <p:spPr/>
        <p:txBody>
          <a:bodyPr/>
          <a:lstStyle/>
          <a:p>
            <a:r>
              <a:rPr lang="lv-LV" b="1" dirty="0"/>
              <a:t>Kā implementēt vektoru?</a:t>
            </a:r>
            <a:endParaRPr lang="en-US" b="1" dirty="0"/>
          </a:p>
        </p:txBody>
      </p:sp>
      <p:sp>
        <p:nvSpPr>
          <p:cNvPr id="3" name="Content Placeholder 2">
            <a:extLst>
              <a:ext uri="{FF2B5EF4-FFF2-40B4-BE49-F238E27FC236}">
                <a16:creationId xmlns:a16="http://schemas.microsoft.com/office/drawing/2014/main" id="{418C37A5-65EA-45B7-8284-670DB3A4F1A5}"/>
              </a:ext>
            </a:extLst>
          </p:cNvPr>
          <p:cNvSpPr>
            <a:spLocks noGrp="1"/>
          </p:cNvSpPr>
          <p:nvPr>
            <p:ph idx="1"/>
          </p:nvPr>
        </p:nvSpPr>
        <p:spPr>
          <a:xfrm>
            <a:off x="838198" y="1690688"/>
            <a:ext cx="10753166" cy="4351338"/>
          </a:xfrm>
        </p:spPr>
        <p:txBody>
          <a:bodyPr/>
          <a:lstStyle/>
          <a:p>
            <a:pPr marL="0" indent="0">
              <a:buNone/>
            </a:pPr>
            <a:r>
              <a:rPr lang="lv-LV" dirty="0"/>
              <a:t>Lai implementētu vektoru, jāizmanto «import java.util.Vector;» klasi. Protams, var arī lietot «import java.util.*;», bet tas nav tik konkrēts kā augšējais implementāciju veids, kurš tieši norāda, ka gribi implementēt vektoru.</a:t>
            </a:r>
          </a:p>
        </p:txBody>
      </p:sp>
      <p:pic>
        <p:nvPicPr>
          <p:cNvPr id="5" name="Picture 4">
            <a:extLst>
              <a:ext uri="{FF2B5EF4-FFF2-40B4-BE49-F238E27FC236}">
                <a16:creationId xmlns:a16="http://schemas.microsoft.com/office/drawing/2014/main" id="{0D24EE09-B617-45B6-911B-E1B6F5FCADB2}"/>
              </a:ext>
            </a:extLst>
          </p:cNvPr>
          <p:cNvPicPr>
            <a:picLocks noChangeAspect="1"/>
          </p:cNvPicPr>
          <p:nvPr/>
        </p:nvPicPr>
        <p:blipFill>
          <a:blip r:embed="rId2"/>
          <a:stretch>
            <a:fillRect/>
          </a:stretch>
        </p:blipFill>
        <p:spPr>
          <a:xfrm>
            <a:off x="838198" y="3419474"/>
            <a:ext cx="4763165" cy="22386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DC99722E-9588-4C23-99BB-076ADA66A39E}"/>
              </a:ext>
            </a:extLst>
          </p:cNvPr>
          <p:cNvPicPr>
            <a:picLocks noChangeAspect="1"/>
          </p:cNvPicPr>
          <p:nvPr/>
        </p:nvPicPr>
        <p:blipFill>
          <a:blip r:embed="rId3"/>
          <a:stretch>
            <a:fillRect/>
          </a:stretch>
        </p:blipFill>
        <p:spPr>
          <a:xfrm>
            <a:off x="5985004" y="3429000"/>
            <a:ext cx="4829849" cy="22291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334470E0-ACCB-4FA1-BCA8-92AB2A3F43C1}"/>
              </a:ext>
            </a:extLst>
          </p:cNvPr>
          <p:cNvPicPr>
            <a:picLocks noChangeAspect="1"/>
          </p:cNvPicPr>
          <p:nvPr/>
        </p:nvPicPr>
        <p:blipFill>
          <a:blip r:embed="rId4"/>
          <a:stretch>
            <a:fillRect/>
          </a:stretch>
        </p:blipFill>
        <p:spPr>
          <a:xfrm>
            <a:off x="2176648" y="6019943"/>
            <a:ext cx="2086266" cy="314369"/>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0C427DE5-33A5-48D0-877A-99ADD76231B3}"/>
              </a:ext>
            </a:extLst>
          </p:cNvPr>
          <p:cNvPicPr>
            <a:picLocks noChangeAspect="1"/>
          </p:cNvPicPr>
          <p:nvPr/>
        </p:nvPicPr>
        <p:blipFill>
          <a:blip r:embed="rId4"/>
          <a:stretch>
            <a:fillRect/>
          </a:stretch>
        </p:blipFill>
        <p:spPr>
          <a:xfrm>
            <a:off x="7356795" y="6019943"/>
            <a:ext cx="2086266" cy="3143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0189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1A554-BDC7-4979-B5F8-81B301FC08FD}"/>
              </a:ext>
            </a:extLst>
          </p:cNvPr>
          <p:cNvSpPr>
            <a:spLocks noGrp="1"/>
          </p:cNvSpPr>
          <p:nvPr>
            <p:ph type="title"/>
          </p:nvPr>
        </p:nvSpPr>
        <p:spPr/>
        <p:txBody>
          <a:bodyPr/>
          <a:lstStyle/>
          <a:p>
            <a:r>
              <a:rPr lang="lv-LV" b="1" dirty="0"/>
              <a:t>Ar ko atšķiras vektors no ArrayList?</a:t>
            </a:r>
          </a:p>
        </p:txBody>
      </p:sp>
      <p:sp>
        <p:nvSpPr>
          <p:cNvPr id="3" name="Content Placeholder 2">
            <a:extLst>
              <a:ext uri="{FF2B5EF4-FFF2-40B4-BE49-F238E27FC236}">
                <a16:creationId xmlns:a16="http://schemas.microsoft.com/office/drawing/2014/main" id="{F1350AB7-DB53-44E2-97ED-1EB090595790}"/>
              </a:ext>
            </a:extLst>
          </p:cNvPr>
          <p:cNvSpPr>
            <a:spLocks noGrp="1"/>
          </p:cNvSpPr>
          <p:nvPr>
            <p:ph idx="1"/>
          </p:nvPr>
        </p:nvSpPr>
        <p:spPr>
          <a:xfrm>
            <a:off x="838200" y="2537012"/>
            <a:ext cx="5455024" cy="2452968"/>
          </a:xfrm>
        </p:spPr>
        <p:txBody>
          <a:bodyPr>
            <a:normAutofit/>
          </a:bodyPr>
          <a:lstStyle/>
          <a:p>
            <a:r>
              <a:rPr lang="lv-LV" sz="2400" dirty="0"/>
              <a:t>Vektori ir arī sinhronizēti, kas vektoru uztaisa mazliet lēnāku nekā ArrayList,</a:t>
            </a:r>
          </a:p>
          <a:p>
            <a:r>
              <a:rPr lang="lv-LV" sz="2400" dirty="0"/>
              <a:t>Abi skaitās kā</a:t>
            </a:r>
            <a:r>
              <a:rPr lang="pt-BR" sz="2400" dirty="0"/>
              <a:t> dinamisk</a:t>
            </a:r>
            <a:r>
              <a:rPr lang="lv-LV" sz="2400" dirty="0"/>
              <a:t>ie</a:t>
            </a:r>
            <a:r>
              <a:rPr lang="pt-BR" sz="2400" dirty="0"/>
              <a:t> masīv</a:t>
            </a:r>
            <a:r>
              <a:rPr lang="lv-LV" sz="2400" dirty="0"/>
              <a:t>i,</a:t>
            </a:r>
          </a:p>
          <a:p>
            <a:r>
              <a:rPr lang="lv-LV" sz="2400" dirty="0"/>
              <a:t>ArrayList</a:t>
            </a:r>
            <a:r>
              <a:rPr lang="fr-FR" sz="2400" dirty="0"/>
              <a:t> </a:t>
            </a:r>
            <a:r>
              <a:rPr lang="lv-LV" sz="2400" dirty="0"/>
              <a:t>ir</a:t>
            </a:r>
            <a:r>
              <a:rPr lang="fr-FR" sz="2400" dirty="0"/>
              <a:t> </a:t>
            </a:r>
            <a:r>
              <a:rPr lang="lv-LV" sz="2400" dirty="0"/>
              <a:t>jaunāks</a:t>
            </a:r>
            <a:r>
              <a:rPr lang="fr-FR" sz="2400" dirty="0"/>
              <a:t> </a:t>
            </a:r>
            <a:r>
              <a:rPr lang="lv-LV" sz="2400" dirty="0"/>
              <a:t>nekā vektori un par </a:t>
            </a:r>
            <a:r>
              <a:rPr lang="fr-FR" sz="2400" dirty="0"/>
              <a:t>20</a:t>
            </a:r>
            <a:r>
              <a:rPr lang="lv-LV" sz="2400" dirty="0"/>
              <a:t> </a:t>
            </a:r>
            <a:r>
              <a:rPr lang="fr-FR" sz="2400" dirty="0"/>
              <a:t>–</a:t>
            </a:r>
            <a:r>
              <a:rPr lang="lv-LV" sz="2400" dirty="0"/>
              <a:t> </a:t>
            </a:r>
            <a:r>
              <a:rPr lang="fr-FR" sz="2400" dirty="0"/>
              <a:t>30% </a:t>
            </a:r>
            <a:r>
              <a:rPr lang="lv-LV" sz="2400" dirty="0"/>
              <a:t>ātrāks,</a:t>
            </a:r>
          </a:p>
          <a:p>
            <a:r>
              <a:rPr lang="lv-LV" sz="2400" dirty="0"/>
              <a:t>Abi saglabā ievietošanas secību.</a:t>
            </a:r>
            <a:endParaRPr lang="en-US" sz="2400" dirty="0"/>
          </a:p>
        </p:txBody>
      </p:sp>
      <p:pic>
        <p:nvPicPr>
          <p:cNvPr id="2050" name="Picture 2" descr="Vector vs ArrayList in Java - GeeksforGeeks">
            <a:extLst>
              <a:ext uri="{FF2B5EF4-FFF2-40B4-BE49-F238E27FC236}">
                <a16:creationId xmlns:a16="http://schemas.microsoft.com/office/drawing/2014/main" id="{5A2F713D-DA07-4490-B0D2-C1221778C9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9425" y="2208680"/>
            <a:ext cx="4981575" cy="2781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44992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1A554-BDC7-4979-B5F8-81B301FC08FD}"/>
              </a:ext>
            </a:extLst>
          </p:cNvPr>
          <p:cNvSpPr>
            <a:spLocks noGrp="1"/>
          </p:cNvSpPr>
          <p:nvPr>
            <p:ph type="title"/>
          </p:nvPr>
        </p:nvSpPr>
        <p:spPr/>
        <p:txBody>
          <a:bodyPr/>
          <a:lstStyle/>
          <a:p>
            <a:r>
              <a:rPr lang="lv-LV" b="1" dirty="0"/>
              <a:t>Kādos dzīves</a:t>
            </a:r>
            <a:r>
              <a:rPr lang="en-US" b="1" dirty="0"/>
              <a:t> </a:t>
            </a:r>
            <a:r>
              <a:rPr lang="lv-LV" b="1" dirty="0"/>
              <a:t>gadījumos izmanto vektorus?</a:t>
            </a:r>
            <a:endParaRPr lang="en-US" b="1" dirty="0"/>
          </a:p>
        </p:txBody>
      </p:sp>
      <p:sp>
        <p:nvSpPr>
          <p:cNvPr id="3" name="Content Placeholder 2">
            <a:extLst>
              <a:ext uri="{FF2B5EF4-FFF2-40B4-BE49-F238E27FC236}">
                <a16:creationId xmlns:a16="http://schemas.microsoft.com/office/drawing/2014/main" id="{F1350AB7-DB53-44E2-97ED-1EB090595790}"/>
              </a:ext>
            </a:extLst>
          </p:cNvPr>
          <p:cNvSpPr>
            <a:spLocks noGrp="1"/>
          </p:cNvSpPr>
          <p:nvPr>
            <p:ph idx="1"/>
          </p:nvPr>
        </p:nvSpPr>
        <p:spPr/>
        <p:txBody>
          <a:bodyPr/>
          <a:lstStyle/>
          <a:p>
            <a:r>
              <a:rPr lang="lv-LV" dirty="0"/>
              <a:t>Uzņēmējdarbības lietotnēs: uzglabātu un apstrādātu dažādu uzņēmumu datus (klientu datus, darbinieku info, u.c.)</a:t>
            </a:r>
          </a:p>
          <a:p>
            <a:r>
              <a:rPr lang="lv-LV" dirty="0"/>
              <a:t>E-Komercijas platformās: uzglabā ar vektoru grozu sastāvu, preču informāciju, pasūtījumu vēsturi u.c.</a:t>
            </a:r>
          </a:p>
          <a:p>
            <a:r>
              <a:rPr lang="lv-LV" dirty="0"/>
              <a:t>Banku sistēmās: uzglabātu darījumu vēsturi, klientu datus, u.c</a:t>
            </a:r>
          </a:p>
          <a:p>
            <a:r>
              <a:rPr lang="lv-LV" dirty="0"/>
              <a:t>Datu kolekcionēšanai: glabāt un apstrādāt dažādus elementus, piemēram, vārdu, uzvārdu, adresi u.c.</a:t>
            </a:r>
            <a:endParaRPr lang="en-US" dirty="0"/>
          </a:p>
        </p:txBody>
      </p:sp>
    </p:spTree>
    <p:extLst>
      <p:ext uri="{BB962C8B-B14F-4D97-AF65-F5344CB8AC3E}">
        <p14:creationId xmlns:p14="http://schemas.microsoft.com/office/powerpoint/2010/main" val="3152415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0604-6688-4781-9206-1C15D3C2B12D}"/>
              </a:ext>
            </a:extLst>
          </p:cNvPr>
          <p:cNvSpPr>
            <a:spLocks noGrp="1"/>
          </p:cNvSpPr>
          <p:nvPr>
            <p:ph type="title"/>
          </p:nvPr>
        </p:nvSpPr>
        <p:spPr/>
        <p:txBody>
          <a:bodyPr/>
          <a:lstStyle/>
          <a:p>
            <a:r>
              <a:rPr lang="lv-LV" b="1" dirty="0"/>
              <a:t>Komandas, kuras tiek visbiežāk lietotas:</a:t>
            </a:r>
            <a:endParaRPr lang="en-US" b="1" dirty="0"/>
          </a:p>
        </p:txBody>
      </p:sp>
      <p:sp>
        <p:nvSpPr>
          <p:cNvPr id="3" name="Content Placeholder 2">
            <a:extLst>
              <a:ext uri="{FF2B5EF4-FFF2-40B4-BE49-F238E27FC236}">
                <a16:creationId xmlns:a16="http://schemas.microsoft.com/office/drawing/2014/main" id="{AC4C8B51-5645-48D3-AC3F-CAF832C79195}"/>
              </a:ext>
            </a:extLst>
          </p:cNvPr>
          <p:cNvSpPr>
            <a:spLocks noGrp="1"/>
          </p:cNvSpPr>
          <p:nvPr>
            <p:ph idx="1"/>
          </p:nvPr>
        </p:nvSpPr>
        <p:spPr/>
        <p:txBody>
          <a:bodyPr/>
          <a:lstStyle/>
          <a:p>
            <a:r>
              <a:rPr lang="en-US" dirty="0"/>
              <a:t>add(element</a:t>
            </a:r>
            <a:r>
              <a:rPr lang="lv-LV" dirty="0"/>
              <a:t>s</a:t>
            </a:r>
            <a:r>
              <a:rPr lang="en-US" dirty="0"/>
              <a:t>) - </a:t>
            </a:r>
            <a:r>
              <a:rPr lang="lv-LV" dirty="0"/>
              <a:t>pievieno vektoriem elementu.</a:t>
            </a:r>
          </a:p>
          <a:p>
            <a:r>
              <a:rPr lang="en-US" dirty="0"/>
              <a:t>add(</a:t>
            </a:r>
            <a:r>
              <a:rPr lang="lv-LV" dirty="0"/>
              <a:t>indekss</a:t>
            </a:r>
            <a:r>
              <a:rPr lang="en-US" dirty="0"/>
              <a:t>, element</a:t>
            </a:r>
            <a:r>
              <a:rPr lang="lv-LV" dirty="0"/>
              <a:t>s</a:t>
            </a:r>
            <a:r>
              <a:rPr lang="en-US" dirty="0"/>
              <a:t>) - </a:t>
            </a:r>
            <a:r>
              <a:rPr lang="lv-LV" dirty="0"/>
              <a:t>pievieno elementu norādītajai pozīcijai.</a:t>
            </a:r>
          </a:p>
          <a:p>
            <a:r>
              <a:rPr lang="en-US" dirty="0"/>
              <a:t>addAll(</a:t>
            </a:r>
            <a:r>
              <a:rPr lang="lv-LV" dirty="0"/>
              <a:t>vek</a:t>
            </a:r>
            <a:r>
              <a:rPr lang="en-US" dirty="0"/>
              <a:t>tor</a:t>
            </a:r>
            <a:r>
              <a:rPr lang="lv-LV" dirty="0"/>
              <a:t>s</a:t>
            </a:r>
            <a:r>
              <a:rPr lang="en-US" dirty="0"/>
              <a:t>) - </a:t>
            </a:r>
            <a:r>
              <a:rPr lang="lv-LV" dirty="0"/>
              <a:t>pievieno visus vektora elementus citam vektoram.</a:t>
            </a:r>
          </a:p>
          <a:p>
            <a:r>
              <a:rPr lang="en-US" dirty="0"/>
              <a:t>remove(</a:t>
            </a:r>
            <a:r>
              <a:rPr lang="lv-LV" dirty="0"/>
              <a:t>indekss</a:t>
            </a:r>
            <a:r>
              <a:rPr lang="en-US" dirty="0"/>
              <a:t>) - </a:t>
            </a:r>
            <a:r>
              <a:rPr lang="pt-BR" dirty="0"/>
              <a:t>noņem elementu no norādītās pozīcijas</a:t>
            </a:r>
            <a:r>
              <a:rPr lang="lv-LV" dirty="0"/>
              <a:t>.</a:t>
            </a:r>
          </a:p>
          <a:p>
            <a:r>
              <a:rPr lang="en-US" dirty="0"/>
              <a:t>removeAll() - </a:t>
            </a:r>
            <a:r>
              <a:rPr lang="lv-LV" dirty="0"/>
              <a:t>noņem visus elementus.</a:t>
            </a:r>
          </a:p>
          <a:p>
            <a:r>
              <a:rPr lang="en-US" dirty="0"/>
              <a:t>clear() - </a:t>
            </a:r>
            <a:r>
              <a:rPr lang="lv-LV" dirty="0"/>
              <a:t>noņem visus elementus. Tas ir efektīvāks nekā RemoveAll().</a:t>
            </a:r>
          </a:p>
          <a:p>
            <a:r>
              <a:rPr lang="en-US" dirty="0"/>
              <a:t>get(</a:t>
            </a:r>
            <a:r>
              <a:rPr lang="lv-LV" dirty="0"/>
              <a:t>indekss</a:t>
            </a:r>
            <a:r>
              <a:rPr lang="en-US" dirty="0"/>
              <a:t>) - </a:t>
            </a:r>
            <a:r>
              <a:rPr lang="lv-LV" dirty="0"/>
              <a:t>atgriež indeksa norādīto elementu.</a:t>
            </a:r>
          </a:p>
          <a:p>
            <a:r>
              <a:rPr lang="lv-LV" dirty="0"/>
              <a:t>size() – norāda, cik liels ir vektors.</a:t>
            </a:r>
            <a:endParaRPr lang="en-US" dirty="0"/>
          </a:p>
          <a:p>
            <a:endParaRPr lang="en-US" dirty="0"/>
          </a:p>
          <a:p>
            <a:endParaRPr lang="en-US" dirty="0"/>
          </a:p>
        </p:txBody>
      </p:sp>
    </p:spTree>
    <p:extLst>
      <p:ext uri="{BB962C8B-B14F-4D97-AF65-F5344CB8AC3E}">
        <p14:creationId xmlns:p14="http://schemas.microsoft.com/office/powerpoint/2010/main" val="1871067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39B652-9027-4E0D-84D3-BA2219C9A40A}"/>
              </a:ext>
            </a:extLst>
          </p:cNvPr>
          <p:cNvSpPr>
            <a:spLocks noGrp="1"/>
          </p:cNvSpPr>
          <p:nvPr>
            <p:ph type="ctrTitle"/>
          </p:nvPr>
        </p:nvSpPr>
        <p:spPr/>
        <p:txBody>
          <a:bodyPr/>
          <a:lstStyle/>
          <a:p>
            <a:r>
              <a:rPr lang="lv-LV" b="1" dirty="0"/>
              <a:t>Koda piemēri</a:t>
            </a:r>
            <a:endParaRPr lang="en-US" b="1" dirty="0"/>
          </a:p>
        </p:txBody>
      </p:sp>
      <p:sp>
        <p:nvSpPr>
          <p:cNvPr id="7" name="Subtitle 6">
            <a:extLst>
              <a:ext uri="{FF2B5EF4-FFF2-40B4-BE49-F238E27FC236}">
                <a16:creationId xmlns:a16="http://schemas.microsoft.com/office/drawing/2014/main" id="{CB25CC43-7322-4BC2-87D0-6113D47B7BE5}"/>
              </a:ext>
            </a:extLst>
          </p:cNvPr>
          <p:cNvSpPr>
            <a:spLocks noGrp="1"/>
          </p:cNvSpPr>
          <p:nvPr>
            <p:ph type="subTitle" idx="1"/>
          </p:nvPr>
        </p:nvSpPr>
        <p:spPr/>
        <p:txBody>
          <a:bodyPr/>
          <a:lstStyle/>
          <a:p>
            <a:r>
              <a:rPr lang="lv-LV" dirty="0"/>
              <a:t>Mani pieci izveidotie koda piemēri.</a:t>
            </a:r>
            <a:endParaRPr lang="en-US" dirty="0"/>
          </a:p>
        </p:txBody>
      </p:sp>
    </p:spTree>
    <p:extLst>
      <p:ext uri="{BB962C8B-B14F-4D97-AF65-F5344CB8AC3E}">
        <p14:creationId xmlns:p14="http://schemas.microsoft.com/office/powerpoint/2010/main" val="1322882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0604-6688-4781-9206-1C15D3C2B12D}"/>
              </a:ext>
            </a:extLst>
          </p:cNvPr>
          <p:cNvSpPr>
            <a:spLocks noGrp="1"/>
          </p:cNvSpPr>
          <p:nvPr>
            <p:ph type="title"/>
          </p:nvPr>
        </p:nvSpPr>
        <p:spPr/>
        <p:txBody>
          <a:bodyPr/>
          <a:lstStyle/>
          <a:p>
            <a:r>
              <a:rPr lang="lv-LV" b="1" dirty="0"/>
              <a:t>1. piemērs</a:t>
            </a:r>
            <a:endParaRPr lang="en-US" b="1" dirty="0"/>
          </a:p>
        </p:txBody>
      </p:sp>
      <p:sp>
        <p:nvSpPr>
          <p:cNvPr id="3" name="Content Placeholder 2">
            <a:extLst>
              <a:ext uri="{FF2B5EF4-FFF2-40B4-BE49-F238E27FC236}">
                <a16:creationId xmlns:a16="http://schemas.microsoft.com/office/drawing/2014/main" id="{AC4C8B51-5645-48D3-AC3F-CAF832C79195}"/>
              </a:ext>
            </a:extLst>
          </p:cNvPr>
          <p:cNvSpPr>
            <a:spLocks noGrp="1"/>
          </p:cNvSpPr>
          <p:nvPr>
            <p:ph idx="1"/>
          </p:nvPr>
        </p:nvSpPr>
        <p:spPr/>
        <p:txBody>
          <a:bodyPr/>
          <a:lstStyle/>
          <a:p>
            <a:pPr marL="0" indent="0">
              <a:buNone/>
            </a:pPr>
            <a:r>
              <a:rPr lang="lv-LV" dirty="0"/>
              <a:t>Pirmajā piemērā tiek demonstrēts kā izveido jaunu, tukšu vektoru. Piemērā arī tiek parādīts kā pievieno elementus. Pēc tam arī parāda kā izprintēt vektoru ar visu viņa elementiem. Kā arī tiek nodemonstrēts kā strādā komanda Clear(). Visu izprintē konsolē.</a:t>
            </a:r>
          </a:p>
          <a:p>
            <a:endParaRPr lang="lv-LV" dirty="0"/>
          </a:p>
          <a:p>
            <a:pPr marL="0" indent="0">
              <a:buNone/>
            </a:pPr>
            <a:r>
              <a:rPr lang="lv-LV" dirty="0"/>
              <a:t>Šeit var redzēt izmantotās komandas 1. vektora piemērā. </a:t>
            </a:r>
          </a:p>
          <a:p>
            <a:r>
              <a:rPr lang="en-US" dirty="0"/>
              <a:t>add(element</a:t>
            </a:r>
            <a:r>
              <a:rPr lang="lv-LV" dirty="0"/>
              <a:t>s</a:t>
            </a:r>
            <a:r>
              <a:rPr lang="en-US" dirty="0"/>
              <a:t>) - </a:t>
            </a:r>
            <a:r>
              <a:rPr lang="lv-LV" dirty="0"/>
              <a:t>pievieno vektoriem elementu.</a:t>
            </a:r>
          </a:p>
          <a:p>
            <a:r>
              <a:rPr lang="en-US" dirty="0"/>
              <a:t>clear() - </a:t>
            </a:r>
            <a:r>
              <a:rPr lang="lv-LV" dirty="0"/>
              <a:t>noņem visus elementus.</a:t>
            </a:r>
          </a:p>
          <a:p>
            <a:endParaRPr lang="lv-LV" dirty="0"/>
          </a:p>
          <a:p>
            <a:endParaRPr lang="en-US" dirty="0"/>
          </a:p>
        </p:txBody>
      </p:sp>
    </p:spTree>
    <p:extLst>
      <p:ext uri="{BB962C8B-B14F-4D97-AF65-F5344CB8AC3E}">
        <p14:creationId xmlns:p14="http://schemas.microsoft.com/office/powerpoint/2010/main" val="447400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0604-6688-4781-9206-1C15D3C2B12D}"/>
              </a:ext>
            </a:extLst>
          </p:cNvPr>
          <p:cNvSpPr>
            <a:spLocks noGrp="1"/>
          </p:cNvSpPr>
          <p:nvPr>
            <p:ph type="title"/>
          </p:nvPr>
        </p:nvSpPr>
        <p:spPr/>
        <p:txBody>
          <a:bodyPr/>
          <a:lstStyle/>
          <a:p>
            <a:r>
              <a:rPr lang="lv-LV" b="1" dirty="0"/>
              <a:t>1. </a:t>
            </a:r>
            <a:r>
              <a:rPr lang="lv-LV" b="1"/>
              <a:t>piemērs</a:t>
            </a:r>
            <a:endParaRPr lang="en-US" b="1" dirty="0"/>
          </a:p>
        </p:txBody>
      </p:sp>
      <p:pic>
        <p:nvPicPr>
          <p:cNvPr id="10" name="Picture 9">
            <a:extLst>
              <a:ext uri="{FF2B5EF4-FFF2-40B4-BE49-F238E27FC236}">
                <a16:creationId xmlns:a16="http://schemas.microsoft.com/office/drawing/2014/main" id="{665C5247-ED06-43E9-91F7-688D02478360}"/>
              </a:ext>
            </a:extLst>
          </p:cNvPr>
          <p:cNvPicPr>
            <a:picLocks noChangeAspect="1"/>
          </p:cNvPicPr>
          <p:nvPr/>
        </p:nvPicPr>
        <p:blipFill>
          <a:blip r:embed="rId2"/>
          <a:stretch>
            <a:fillRect/>
          </a:stretch>
        </p:blipFill>
        <p:spPr>
          <a:xfrm>
            <a:off x="7019395" y="1688752"/>
            <a:ext cx="3572374" cy="3620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083C5EF0-FCB7-4B68-B5C8-B4F1D4621DFB}"/>
              </a:ext>
            </a:extLst>
          </p:cNvPr>
          <p:cNvPicPr>
            <a:picLocks noChangeAspect="1"/>
          </p:cNvPicPr>
          <p:nvPr/>
        </p:nvPicPr>
        <p:blipFill>
          <a:blip r:embed="rId3"/>
          <a:stretch>
            <a:fillRect/>
          </a:stretch>
        </p:blipFill>
        <p:spPr>
          <a:xfrm>
            <a:off x="1072050" y="1690688"/>
            <a:ext cx="5632813" cy="35715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64520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1167</TotalTime>
  <Words>766</Words>
  <Application>Microsoft Office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Vektori programmēšanas valodā Java</vt:lpstr>
      <vt:lpstr>Kas ir vektors?</vt:lpstr>
      <vt:lpstr>Kā implementēt vektoru?</vt:lpstr>
      <vt:lpstr>Ar ko atšķiras vektors no ArrayList?</vt:lpstr>
      <vt:lpstr>Kādos dzīves gadījumos izmanto vektorus?</vt:lpstr>
      <vt:lpstr>Komandas, kuras tiek visbiežāk lietotas:</vt:lpstr>
      <vt:lpstr>Koda piemēri</vt:lpstr>
      <vt:lpstr>1. piemērs</vt:lpstr>
      <vt:lpstr>1. piemērs</vt:lpstr>
      <vt:lpstr>2. piemērs</vt:lpstr>
      <vt:lpstr>2. piemērs</vt:lpstr>
      <vt:lpstr>3. piemērs</vt:lpstr>
      <vt:lpstr>3. piemērs</vt:lpstr>
      <vt:lpstr>4. piemērs</vt:lpstr>
      <vt:lpstr>4. piemērs</vt:lpstr>
      <vt:lpstr>5. piemērs</vt:lpstr>
      <vt:lpstr>5. piemērs</vt:lpstr>
      <vt:lpstr>Izmantotie avoti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Vektori programmēšanas valodā Java</dc:title>
  <dc:creator>adrians šilders</dc:creator>
  <cp:lastModifiedBy>adrians šilders</cp:lastModifiedBy>
  <cp:revision>208</cp:revision>
  <dcterms:created xsi:type="dcterms:W3CDTF">2024-05-28T19:19:53Z</dcterms:created>
  <dcterms:modified xsi:type="dcterms:W3CDTF">2024-06-10T19:10:36Z</dcterms:modified>
</cp:coreProperties>
</file>