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97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006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4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51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63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4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55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64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101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2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05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2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1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807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2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832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379A64-DC5B-481C-8CC7-AEDE2105B21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AD91E0-CB80-4565-B07F-9A11E1CC00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833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id-ID" dirty="0" smtClean="0"/>
              <a:t>Jupiter &amp; Seaborn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717032"/>
            <a:ext cx="5637010" cy="1728192"/>
          </a:xfrm>
        </p:spPr>
        <p:txBody>
          <a:bodyPr/>
          <a:lstStyle/>
          <a:p>
            <a:r>
              <a:rPr lang="id-ID" dirty="0" smtClean="0"/>
              <a:t>Nama	: </a:t>
            </a:r>
            <a:r>
              <a:rPr lang="en-US" dirty="0" smtClean="0"/>
              <a:t>Adrian </a:t>
            </a:r>
            <a:r>
              <a:rPr lang="en-US" dirty="0" err="1" smtClean="0"/>
              <a:t>Syaputra</a:t>
            </a:r>
            <a:endParaRPr lang="id-ID" dirty="0" smtClean="0"/>
          </a:p>
          <a:p>
            <a:r>
              <a:rPr lang="id-ID" dirty="0" smtClean="0"/>
              <a:t>NPM	: </a:t>
            </a:r>
            <a:r>
              <a:rPr lang="id-ID" dirty="0" smtClean="0"/>
              <a:t>5</a:t>
            </a:r>
            <a:r>
              <a:rPr lang="en-US" dirty="0" smtClean="0"/>
              <a:t>0415218</a:t>
            </a:r>
            <a:endParaRPr lang="id-ID" dirty="0" smtClean="0"/>
          </a:p>
          <a:p>
            <a:r>
              <a:rPr lang="id-ID" dirty="0" smtClean="0"/>
              <a:t>Kelas	: 4IA11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820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6096" y="1844824"/>
            <a:ext cx="6552728" cy="1080120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id-ID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696744" cy="310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67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Jupyter Notebook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8064896" cy="2232248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000" dirty="0" smtClean="0">
                <a:latin typeface="Arial Narrow" panose="020B0606020202030204" pitchFamily="34" charset="0"/>
              </a:rPr>
              <a:t>	</a:t>
            </a:r>
            <a:r>
              <a:rPr lang="id-ID" sz="2000" dirty="0" smtClean="0">
                <a:latin typeface="Arial Narrow" panose="020B0606020202030204" pitchFamily="34" charset="0"/>
              </a:rPr>
              <a:t>Jupyter </a:t>
            </a:r>
            <a:r>
              <a:rPr lang="id-ID" sz="2000" dirty="0" smtClean="0">
                <a:latin typeface="Arial Narrow" panose="020B0606020202030204" pitchFamily="34" charset="0"/>
              </a:rPr>
              <a:t>notebook adalah : opensource </a:t>
            </a:r>
            <a:r>
              <a:rPr lang="id-ID" sz="2000" dirty="0">
                <a:latin typeface="Arial Narrow" panose="020B0606020202030204" pitchFamily="34" charset="0"/>
              </a:rPr>
              <a:t>web application yang memungkinkan kita untuk membuat dan membagikan dokumen yang berisi live code, equations, visualizations dan narrative text. Penggunaannya meliputi: data cleaning dan transformation, numerical simulation, statistical modeling, data visualization, machine learning, dan banyak lainnya. </a:t>
            </a:r>
          </a:p>
        </p:txBody>
      </p:sp>
    </p:spTree>
    <p:extLst>
      <p:ext uri="{BB962C8B-B14F-4D97-AF65-F5344CB8AC3E}">
        <p14:creationId xmlns:p14="http://schemas.microsoft.com/office/powerpoint/2010/main" val="358387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8477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Install Jupyter Notebook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725812"/>
            <a:ext cx="7696944" cy="72008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install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i="1" dirty="0" smtClean="0"/>
              <a:t>code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: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9" y="2502412"/>
            <a:ext cx="61245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777804"/>
            <a:ext cx="769694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id-ID" dirty="0" smtClean="0"/>
              <a:t>:</a:t>
            </a: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9" y="3286454"/>
            <a:ext cx="60864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36485" y="3603565"/>
            <a:ext cx="7696944" cy="720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browser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96" y="4429326"/>
            <a:ext cx="6764796" cy="169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Penggunaan Seaborn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1677219"/>
            <a:ext cx="6480720" cy="864096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kkolom</a:t>
            </a:r>
            <a:r>
              <a:rPr lang="en-US" dirty="0" smtClean="0"/>
              <a:t> </a:t>
            </a:r>
            <a:r>
              <a:rPr lang="en-US" i="1" dirty="0" smtClean="0"/>
              <a:t>New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i="1" dirty="0" smtClean="0"/>
              <a:t>Python 3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577336" cy="253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4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/>
              <a:t>Penggunaan </a:t>
            </a:r>
            <a:r>
              <a:rPr lang="id-ID" dirty="0"/>
              <a:t>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2204864"/>
            <a:ext cx="7704856" cy="103417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id-ID" dirty="0" smtClean="0"/>
              <a:t>Muncul halaman baru kemudian import library panda untuk mengatur dataset sebagai pd pada saat memanggil fungsinya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8244408" cy="46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7320" y="3933056"/>
            <a:ext cx="7704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id-ID" dirty="0" smtClean="0"/>
              <a:t>Kemudian Import matplotlib untuk plot sebagai plt </a:t>
            </a:r>
            <a:endParaRPr lang="id-ID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824440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37320" y="5157192"/>
            <a:ext cx="77048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id-ID" dirty="0" smtClean="0"/>
              <a:t>Lalu import seaborn sebagai sns</a:t>
            </a:r>
            <a:endParaRPr lang="id-ID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805264"/>
            <a:ext cx="824440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68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7091" y="1899560"/>
            <a:ext cx="6696744" cy="720080"/>
          </a:xfrm>
        </p:spPr>
        <p:txBody>
          <a:bodyPr>
            <a:normAutofit fontScale="92500" lnSpcReduction="10000"/>
          </a:bodyPr>
          <a:lstStyle/>
          <a:p>
            <a:pPr marL="45720" indent="0" algn="just">
              <a:buNone/>
            </a:pPr>
            <a:r>
              <a:rPr lang="id-ID" dirty="0" smtClean="0"/>
              <a:t>Import </a:t>
            </a:r>
            <a:r>
              <a:rPr lang="id-ID" dirty="0" smtClean="0"/>
              <a:t>dataset</a:t>
            </a:r>
            <a:r>
              <a:rPr lang="en-US" dirty="0" smtClean="0"/>
              <a:t> yang</a:t>
            </a:r>
            <a:r>
              <a:rPr lang="id-ID" dirty="0" smtClean="0"/>
              <a:t> </a:t>
            </a:r>
            <a:r>
              <a:rPr lang="id-ID" dirty="0" smtClean="0"/>
              <a:t>berbentuk csv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id-ID" dirty="0" smtClean="0"/>
              <a:t>dengan </a:t>
            </a:r>
            <a:r>
              <a:rPr lang="id-ID" dirty="0" smtClean="0"/>
              <a:t>menggunakan pandas</a:t>
            </a:r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6782" y="3149111"/>
            <a:ext cx="669674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Georgia" pitchFamily="18" charset="0"/>
              <a:buNone/>
            </a:pPr>
            <a:r>
              <a:rPr lang="id-ID" dirty="0" smtClean="0"/>
              <a:t>Setelah itu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“df1.head()”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7210268" cy="2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1" y="2844792"/>
            <a:ext cx="8136904" cy="3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6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9480" y="1916832"/>
            <a:ext cx="6768752" cy="1296144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x (</a:t>
            </a:r>
            <a:r>
              <a:rPr lang="en-US" dirty="0" err="1" smtClean="0"/>
              <a:t>tahun</a:t>
            </a:r>
            <a:r>
              <a:rPr lang="en-US" dirty="0" smtClean="0"/>
              <a:t> 2005) </a:t>
            </a:r>
            <a:r>
              <a:rPr lang="en-US" dirty="0" err="1" smtClean="0"/>
              <a:t>dan</a:t>
            </a:r>
            <a:r>
              <a:rPr lang="en-US" dirty="0" smtClean="0"/>
              <a:t> y (</a:t>
            </a:r>
            <a:r>
              <a:rPr lang="en-US" dirty="0" err="1" smtClean="0"/>
              <a:t>tahun</a:t>
            </a:r>
            <a:r>
              <a:rPr lang="en-US" dirty="0" smtClean="0"/>
              <a:t> 2009)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37" y="2852936"/>
            <a:ext cx="573363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55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132856"/>
            <a:ext cx="6400800" cy="648072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hilangkan</a:t>
            </a:r>
            <a:r>
              <a:rPr lang="en-US" dirty="0" smtClean="0"/>
              <a:t> </a:t>
            </a:r>
            <a:r>
              <a:rPr lang="id-ID" dirty="0" smtClean="0"/>
              <a:t>garis </a:t>
            </a:r>
            <a:r>
              <a:rPr lang="id-ID" dirty="0" smtClean="0"/>
              <a:t>dan memberikan warna pada dimensi </a:t>
            </a:r>
            <a:r>
              <a:rPr lang="id-ID" dirty="0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code </a:t>
            </a:r>
            <a:r>
              <a:rPr lang="en-US" dirty="0" err="1" smtClean="0"/>
              <a:t>dibawah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6480720" cy="350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47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Penggunaan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1534" y="1839144"/>
            <a:ext cx="6400800" cy="936104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boxplot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memnaggil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diinput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57339"/>
            <a:ext cx="64147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390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360</TotalTime>
  <Words>185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Garamond</vt:lpstr>
      <vt:lpstr>Georgia</vt:lpstr>
      <vt:lpstr>Organic</vt:lpstr>
      <vt:lpstr>Jupiter &amp; Seaborn</vt:lpstr>
      <vt:lpstr>Jupyter Notebook</vt:lpstr>
      <vt:lpstr>Install Jupyter Notebook</vt:lpstr>
      <vt:lpstr>Penggunaan Seaborn</vt:lpstr>
      <vt:lpstr>Penggunaan Seaborn</vt:lpstr>
      <vt:lpstr>Penggunaan Seaborn</vt:lpstr>
      <vt:lpstr>Penggunaan Seaborn</vt:lpstr>
      <vt:lpstr>Penggunaan Seaborn</vt:lpstr>
      <vt:lpstr>Penggunaan Seaborn</vt:lpstr>
      <vt:lpstr>Penggunaan Seaborn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Jupiter &amp; Seaborn</dc:title>
  <dc:creator>Asus</dc:creator>
  <cp:lastModifiedBy>syapudriaaan@gmail.com</cp:lastModifiedBy>
  <cp:revision>16</cp:revision>
  <dcterms:created xsi:type="dcterms:W3CDTF">2019-03-28T09:52:07Z</dcterms:created>
  <dcterms:modified xsi:type="dcterms:W3CDTF">2019-03-31T12:37:29Z</dcterms:modified>
</cp:coreProperties>
</file>