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57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44D6-7A03-49DE-BAF3-8DAF689AF1A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Bahasa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D" dirty="0" smtClean="0"/>
              <a:t>Nama	: Adrian </a:t>
            </a:r>
            <a:r>
              <a:rPr lang="en-ID" dirty="0" err="1" smtClean="0"/>
              <a:t>Syaputra</a:t>
            </a:r>
            <a:endParaRPr lang="en-ID" dirty="0" smtClean="0"/>
          </a:p>
          <a:p>
            <a:pPr algn="l"/>
            <a:r>
              <a:rPr lang="en-ID" dirty="0" err="1" smtClean="0"/>
              <a:t>Kelas</a:t>
            </a:r>
            <a:r>
              <a:rPr lang="en-ID" dirty="0" smtClean="0"/>
              <a:t>	: 4IA11</a:t>
            </a:r>
          </a:p>
          <a:p>
            <a:pPr algn="l"/>
            <a:r>
              <a:rPr lang="en-ID" dirty="0" smtClean="0"/>
              <a:t>NPM	: 50415218</a:t>
            </a:r>
          </a:p>
        </p:txBody>
      </p:sp>
      <p:sp>
        <p:nvSpPr>
          <p:cNvPr id="4" name="AutoShape 2" descr="Image result for python wallpaper"/>
          <p:cNvSpPr>
            <a:spLocks noChangeAspect="1" noChangeArrowheads="1"/>
          </p:cNvSpPr>
          <p:nvPr/>
        </p:nvSpPr>
        <p:spPr bwMode="auto">
          <a:xfrm>
            <a:off x="155574" y="-137161"/>
            <a:ext cx="2733929" cy="27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Install CMD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52" y="2096064"/>
            <a:ext cx="5579911" cy="308998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Install PIP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75" y="1599010"/>
            <a:ext cx="8115981" cy="2599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62" y="4635735"/>
            <a:ext cx="9953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int,str,float</a:t>
            </a:r>
            <a:r>
              <a:rPr lang="en-US" dirty="0" smtClean="0"/>
              <a:t> 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9666" y="29762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01" y="3345542"/>
            <a:ext cx="9058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List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1540" y="266871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" y="3270251"/>
            <a:ext cx="4660175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13" y="3995953"/>
            <a:ext cx="4195627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013" y="361069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Dictionary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immutable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String, Number, </a:t>
            </a:r>
            <a:r>
              <a:rPr lang="en-US" dirty="0" err="1"/>
              <a:t>dan</a:t>
            </a:r>
            <a:r>
              <a:rPr lang="en-US" dirty="0"/>
              <a:t> Tuple.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41718"/>
            <a:ext cx="6657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Bahasa </a:t>
            </a:r>
            <a:r>
              <a:rPr lang="en-US" b="1" dirty="0" err="1"/>
              <a:t>Pemrograman</a:t>
            </a:r>
            <a:r>
              <a:rPr lang="en-US" b="1" dirty="0"/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interpretatif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syntax.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(pointer).</a:t>
            </a:r>
          </a:p>
        </p:txBody>
      </p:sp>
    </p:spTree>
    <p:extLst>
      <p:ext uri="{BB962C8B-B14F-4D97-AF65-F5344CB8AC3E}">
        <p14:creationId xmlns:p14="http://schemas.microsoft.com/office/powerpoint/2010/main" val="167925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Bahasa </a:t>
            </a:r>
            <a:r>
              <a:rPr lang="en-US" b="1" dirty="0" err="1"/>
              <a:t>Pemrograman</a:t>
            </a:r>
            <a:r>
              <a:rPr lang="en-US" b="1" dirty="0"/>
              <a:t> Open 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Anaconda Navigator,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tool-tool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6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Rapid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diklaim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(Rapid Application Development).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library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Syntax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operasi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  <a:p>
            <a:pPr lvl="0"/>
            <a:r>
              <a:rPr lang="en-US" dirty="0"/>
              <a:t>Linux/Unix</a:t>
            </a:r>
          </a:p>
          <a:p>
            <a:pPr lvl="0"/>
            <a:r>
              <a:rPr lang="en-US" dirty="0"/>
              <a:t>Microsoft Windows</a:t>
            </a:r>
          </a:p>
          <a:p>
            <a:pPr lvl="0"/>
            <a:r>
              <a:rPr lang="en-US" dirty="0"/>
              <a:t>Mac OS</a:t>
            </a:r>
          </a:p>
          <a:p>
            <a:pPr lvl="0"/>
            <a:r>
              <a:rPr lang="en-US" dirty="0"/>
              <a:t>Android</a:t>
            </a:r>
          </a:p>
          <a:p>
            <a:pPr lvl="0"/>
            <a:r>
              <a:rPr lang="en-US" dirty="0"/>
              <a:t>Java Virtual Machine</a:t>
            </a:r>
          </a:p>
          <a:p>
            <a:pPr lvl="0"/>
            <a:r>
              <a:rPr lang="en-US" dirty="0"/>
              <a:t>Symbian OS</a:t>
            </a:r>
          </a:p>
          <a:p>
            <a:pPr lvl="0"/>
            <a:r>
              <a:rPr lang="en-US" dirty="0"/>
              <a:t>Amiga</a:t>
            </a:r>
          </a:p>
          <a:p>
            <a:pPr lvl="0"/>
            <a:r>
              <a:rPr lang="en-US" dirty="0"/>
              <a:t>Palm</a:t>
            </a:r>
          </a:p>
          <a:p>
            <a:pPr lvl="0"/>
            <a:r>
              <a:rPr lang="en-US" dirty="0"/>
              <a:t>OS/2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python yang paling </a:t>
            </a:r>
            <a:r>
              <a:rPr lang="en-US" dirty="0" smtClean="0"/>
              <a:t>popular.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0"/>
            <a:r>
              <a:rPr lang="en-ID" dirty="0"/>
              <a:t>	</a:t>
            </a:r>
            <a:r>
              <a:rPr lang="en-US" b="1" dirty="0"/>
              <a:t>Website </a:t>
            </a:r>
            <a:r>
              <a:rPr lang="en-US" b="1" dirty="0" err="1"/>
              <a:t>dan</a:t>
            </a:r>
            <a:r>
              <a:rPr lang="en-US" b="1" dirty="0"/>
              <a:t> internet</a:t>
            </a:r>
          </a:p>
          <a:p>
            <a:pPr marL="0" indent="0">
              <a:buNone/>
            </a:pPr>
            <a:r>
              <a:rPr lang="en-US" dirty="0" smtClean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side yang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internet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HTML, JSON, Email Processing, FTP, </a:t>
            </a:r>
            <a:r>
              <a:rPr lang="en-US" dirty="0" err="1"/>
              <a:t>dan</a:t>
            </a:r>
            <a:r>
              <a:rPr lang="en-US" dirty="0"/>
              <a:t> IMAP.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ilmiah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Numerik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KNN, Naive Bayes, Decision Tree,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en-US" dirty="0" smtClean="0"/>
              <a:t>.</a:t>
            </a:r>
          </a:p>
          <a:p>
            <a:r>
              <a:rPr lang="en-US" b="1" dirty="0"/>
              <a:t>Data Science </a:t>
            </a:r>
            <a:r>
              <a:rPr lang="en-US" b="1" dirty="0" err="1"/>
              <a:t>dan</a:t>
            </a:r>
            <a:r>
              <a:rPr lang="en-US" b="1" dirty="0"/>
              <a:t> Big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 big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6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79863"/>
            <a:ext cx="9601196" cy="479600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Media </a:t>
            </a:r>
            <a:r>
              <a:rPr lang="en-US" b="1" dirty="0" err="1"/>
              <a:t>pembelajaran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di </a:t>
            </a:r>
            <a:r>
              <a:rPr lang="en-US" dirty="0" err="1"/>
              <a:t>universitas</a:t>
            </a:r>
            <a:r>
              <a:rPr lang="en-US" dirty="0"/>
              <a:t>.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Object Oriented Programming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MATLAB, C++, </a:t>
            </a:r>
            <a:r>
              <a:rPr lang="en-US" dirty="0" err="1"/>
              <a:t>dan</a:t>
            </a:r>
            <a:r>
              <a:rPr lang="en-US" dirty="0"/>
              <a:t> C#.</a:t>
            </a:r>
          </a:p>
          <a:p>
            <a:r>
              <a:rPr lang="en-US" b="1" dirty="0"/>
              <a:t>Graphical User Interface (GUI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interface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Tersedia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GUI </a:t>
            </a:r>
            <a:r>
              <a:rPr lang="en-US" dirty="0" err="1"/>
              <a:t>menggunakan</a:t>
            </a:r>
            <a:r>
              <a:rPr lang="en-US" dirty="0"/>
              <a:t> python,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, win32extension, </a:t>
            </a:r>
            <a:r>
              <a:rPr lang="en-US" dirty="0" err="1"/>
              <a:t>dan</a:t>
            </a:r>
            <a:r>
              <a:rPr lang="en-US" dirty="0"/>
              <a:t> GTK</a:t>
            </a:r>
            <a:r>
              <a:rPr lang="en-US" dirty="0" smtClean="0"/>
              <a:t>+.</a:t>
            </a:r>
          </a:p>
          <a:p>
            <a:pPr lvl="0"/>
            <a:r>
              <a:rPr lang="en-US" b="1" dirty="0" err="1"/>
              <a:t>Pengembangan</a:t>
            </a:r>
            <a:r>
              <a:rPr lang="en-US" b="1" dirty="0"/>
              <a:t> Software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 smtClean="0"/>
              <a:t>bisnis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766354"/>
            <a:ext cx="10886303" cy="1138646"/>
          </a:xfrm>
        </p:spPr>
        <p:txBody>
          <a:bodyPr/>
          <a:lstStyle/>
          <a:p>
            <a:r>
              <a:rPr lang="en-ID" dirty="0" smtClean="0"/>
              <a:t>Install Python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537" y="2975476"/>
            <a:ext cx="4704807" cy="2946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100" y="1793906"/>
            <a:ext cx="9398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 err="1" smtClean="0"/>
              <a:t>Pertama</a:t>
            </a:r>
            <a:r>
              <a:rPr lang="en-ID" dirty="0" smtClean="0"/>
              <a:t> </a:t>
            </a:r>
            <a:r>
              <a:rPr lang="en-ID" dirty="0" err="1" smtClean="0"/>
              <a:t>centang</a:t>
            </a:r>
            <a:r>
              <a:rPr lang="en-ID" dirty="0" smtClean="0"/>
              <a:t> python </a:t>
            </a:r>
            <a:r>
              <a:rPr lang="en-ID" dirty="0" smtClean="0"/>
              <a:t>(</a:t>
            </a:r>
            <a:r>
              <a:rPr lang="en-ID" dirty="0" err="1" smtClean="0"/>
              <a:t>diutamakan</a:t>
            </a:r>
            <a:r>
              <a:rPr lang="en-ID" dirty="0" smtClean="0"/>
              <a:t> </a:t>
            </a:r>
            <a:r>
              <a:rPr lang="en-ID" dirty="0" err="1" smtClean="0"/>
              <a:t>versi</a:t>
            </a:r>
            <a:r>
              <a:rPr lang="en-ID" dirty="0" smtClean="0"/>
              <a:t> 3,6)</a:t>
            </a:r>
          </a:p>
          <a:p>
            <a:pPr algn="ctr"/>
            <a:r>
              <a:rPr lang="en-ID" dirty="0" smtClean="0"/>
              <a:t>(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diperhatikan</a:t>
            </a:r>
            <a:r>
              <a:rPr lang="en-ID" dirty="0" smtClean="0"/>
              <a:t> </a:t>
            </a:r>
            <a:r>
              <a:rPr lang="en-ID" dirty="0" err="1" smtClean="0"/>
              <a:t>disini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mencentang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“Add Python 3,6 to PATH)</a:t>
            </a:r>
          </a:p>
          <a:p>
            <a:pPr algn="ctr"/>
            <a:r>
              <a:rPr lang="en-ID" dirty="0" smtClean="0"/>
              <a:t>path </a:t>
            </a:r>
            <a:r>
              <a:rPr lang="en-ID" dirty="0" err="1" smtClean="0"/>
              <a:t>kemudian</a:t>
            </a:r>
            <a:r>
              <a:rPr lang="en-ID" dirty="0" smtClean="0"/>
              <a:t> install now. </a:t>
            </a:r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tunggu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proses </a:t>
            </a:r>
            <a:r>
              <a:rPr lang="en-ID" dirty="0" err="1" smtClean="0"/>
              <a:t>selesai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47" y="3044041"/>
            <a:ext cx="4563274" cy="2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53" y="3027727"/>
            <a:ext cx="4819276" cy="28679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760" y="3027727"/>
            <a:ext cx="4931229" cy="2928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0726" y="1400836"/>
            <a:ext cx="798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 err="1" smtClean="0"/>
              <a:t>Apabila</a:t>
            </a:r>
            <a:r>
              <a:rPr lang="en-ID" dirty="0" smtClean="0"/>
              <a:t>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ter</a:t>
            </a:r>
            <a:r>
              <a:rPr lang="en-ID" dirty="0" err="1" smtClean="0"/>
              <a:t>selesaikan</a:t>
            </a:r>
            <a:r>
              <a:rPr lang="en-ID" dirty="0" smtClean="0"/>
              <a:t> proses </a:t>
            </a:r>
            <a:r>
              <a:rPr lang="en-ID" dirty="0" err="1" smtClean="0"/>
              <a:t>penginstallan</a:t>
            </a:r>
            <a:r>
              <a:rPr lang="en-ID" dirty="0" smtClean="0"/>
              <a:t> </a:t>
            </a:r>
          </a:p>
          <a:p>
            <a:pPr algn="ctr"/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langsun</a:t>
            </a:r>
            <a:r>
              <a:rPr lang="en-ID" dirty="0" smtClean="0"/>
              <a:t> </a:t>
            </a:r>
            <a:r>
              <a:rPr lang="en-ID" dirty="0" err="1" smtClean="0"/>
              <a:t>uji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command prompt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561</TotalTime>
  <Words>438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Bahasa Python</vt:lpstr>
      <vt:lpstr> Bahasa Pemrograman Python </vt:lpstr>
      <vt:lpstr> Python Bahasa Pemrograman Open Source </vt:lpstr>
      <vt:lpstr>Rapid Application Development</vt:lpstr>
      <vt:lpstr> Python Mendukung Berbagai Sistem Operasi </vt:lpstr>
      <vt:lpstr>Aplikasi Penggunaan Python</vt:lpstr>
      <vt:lpstr>PowerPoint Presentation</vt:lpstr>
      <vt:lpstr>Install Python</vt:lpstr>
      <vt:lpstr>PowerPoint Presentation</vt:lpstr>
      <vt:lpstr>Install CMD Python</vt:lpstr>
      <vt:lpstr>Install PIP Python</vt:lpstr>
      <vt:lpstr>Variabel Pada Phyton</vt:lpstr>
      <vt:lpstr>List Pada Phyton</vt:lpstr>
      <vt:lpstr>Dictionary Pada Phyton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Python</dc:title>
  <dc:creator>Windows User</dc:creator>
  <cp:lastModifiedBy>syapudriaaan@gmail.com</cp:lastModifiedBy>
  <cp:revision>13</cp:revision>
  <dcterms:created xsi:type="dcterms:W3CDTF">2019-03-20T17:39:10Z</dcterms:created>
  <dcterms:modified xsi:type="dcterms:W3CDTF">2019-03-23T10:25:49Z</dcterms:modified>
</cp:coreProperties>
</file>