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37"/>
  </p:notesMasterIdLst>
  <p:sldIdLst>
    <p:sldId id="256" r:id="rId2"/>
    <p:sldId id="258" r:id="rId3"/>
    <p:sldId id="260" r:id="rId4"/>
    <p:sldId id="312" r:id="rId5"/>
    <p:sldId id="263" r:id="rId6"/>
    <p:sldId id="264" r:id="rId7"/>
    <p:sldId id="325" r:id="rId8"/>
    <p:sldId id="259" r:id="rId9"/>
    <p:sldId id="261" r:id="rId10"/>
    <p:sldId id="262" r:id="rId11"/>
    <p:sldId id="313" r:id="rId12"/>
    <p:sldId id="314" r:id="rId13"/>
    <p:sldId id="315" r:id="rId14"/>
    <p:sldId id="316" r:id="rId15"/>
    <p:sldId id="317" r:id="rId16"/>
    <p:sldId id="267" r:id="rId17"/>
    <p:sldId id="268" r:id="rId18"/>
    <p:sldId id="318" r:id="rId19"/>
    <p:sldId id="319" r:id="rId20"/>
    <p:sldId id="323" r:id="rId21"/>
    <p:sldId id="320" r:id="rId22"/>
    <p:sldId id="324" r:id="rId23"/>
    <p:sldId id="321" r:id="rId24"/>
    <p:sldId id="327" r:id="rId25"/>
    <p:sldId id="326" r:id="rId26"/>
    <p:sldId id="331" r:id="rId27"/>
    <p:sldId id="334" r:id="rId28"/>
    <p:sldId id="335" r:id="rId29"/>
    <p:sldId id="332" r:id="rId30"/>
    <p:sldId id="333" r:id="rId31"/>
    <p:sldId id="336" r:id="rId32"/>
    <p:sldId id="328" r:id="rId33"/>
    <p:sldId id="329" r:id="rId34"/>
    <p:sldId id="330" r:id="rId35"/>
    <p:sldId id="322" r:id="rId36"/>
  </p:sldIdLst>
  <p:sldSz cx="9144000" cy="5143500" type="screen16x9"/>
  <p:notesSz cx="6858000" cy="9144000"/>
  <p:embeddedFontLst>
    <p:embeddedFont>
      <p:font typeface="Anaheim" panose="020B0604020202020204" charset="0"/>
      <p:regular r:id="rId38"/>
    </p:embeddedFont>
    <p:embeddedFont>
      <p:font typeface="Cambria Math" panose="02040503050406030204" pitchFamily="18" charset="0"/>
      <p:regular r:id="rId39"/>
    </p:embeddedFont>
    <p:embeddedFont>
      <p:font typeface="Lato" panose="020F0502020204030203" pitchFamily="34" charset="0"/>
      <p:regular r:id="rId40"/>
      <p:bold r:id="rId41"/>
      <p:italic r:id="rId42"/>
      <p:boldItalic r:id="rId43"/>
    </p:embeddedFont>
    <p:embeddedFont>
      <p:font typeface="Nunito Light" pitchFamily="2" charset="0"/>
      <p:regular r:id="rId44"/>
      <p:italic r:id="rId45"/>
    </p:embeddedFont>
    <p:embeddedFont>
      <p:font typeface="Outfit" panose="020B0604020202020204" charset="0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FB56CD-CE9D-4354-BA02-FF3ECD1B1184}">
  <a:tblStyle styleId="{A9FB56CD-CE9D-4354-BA02-FF3ECD1B11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90A1930-8D68-4A57-BA96-3ACCE7689C6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0343" autoAdjust="0"/>
  </p:normalViewPr>
  <p:slideViewPr>
    <p:cSldViewPr snapToGrid="0">
      <p:cViewPr varScale="1">
        <p:scale>
          <a:sx n="80" d="100"/>
          <a:sy n="80" d="100"/>
        </p:scale>
        <p:origin x="1062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syah Hasibuan" userId="3efad2013b28c9da" providerId="LiveId" clId="{77B9E90B-4320-427D-A2E1-279B981B098F}"/>
    <pc:docChg chg="undo redo custSel addSld modSld sldOrd addSection delSection">
      <pc:chgData name="Adriansyah Hasibuan" userId="3efad2013b28c9da" providerId="LiveId" clId="{77B9E90B-4320-427D-A2E1-279B981B098F}" dt="2024-05-26T02:58:38.455" v="2234" actId="1076"/>
      <pc:docMkLst>
        <pc:docMk/>
      </pc:docMkLst>
      <pc:sldChg chg="addSp delSp modSp mod">
        <pc:chgData name="Adriansyah Hasibuan" userId="3efad2013b28c9da" providerId="LiveId" clId="{77B9E90B-4320-427D-A2E1-279B981B098F}" dt="2024-05-22T01:53:04.524" v="163" actId="20577"/>
        <pc:sldMkLst>
          <pc:docMk/>
          <pc:sldMk cId="0" sldId="258"/>
        </pc:sldMkLst>
        <pc:spChg chg="add del mod">
          <ac:chgData name="Adriansyah Hasibuan" userId="3efad2013b28c9da" providerId="LiveId" clId="{77B9E90B-4320-427D-A2E1-279B981B098F}" dt="2024-05-22T01:47:38.241" v="7" actId="478"/>
          <ac:spMkLst>
            <pc:docMk/>
            <pc:sldMk cId="0" sldId="258"/>
            <ac:spMk id="3" creationId="{EEC19021-DC41-4C20-96B5-2CCE329134DA}"/>
          </ac:spMkLst>
        </pc:spChg>
        <pc:spChg chg="add mod">
          <ac:chgData name="Adriansyah Hasibuan" userId="3efad2013b28c9da" providerId="LiveId" clId="{77B9E90B-4320-427D-A2E1-279B981B098F}" dt="2024-05-22T01:49:16.193" v="73" actId="1076"/>
          <ac:spMkLst>
            <pc:docMk/>
            <pc:sldMk cId="0" sldId="258"/>
            <ac:spMk id="11" creationId="{241CE401-177D-4065-A626-6ECA514AAFD9}"/>
          </ac:spMkLst>
        </pc:spChg>
        <pc:spChg chg="add mod">
          <ac:chgData name="Adriansyah Hasibuan" userId="3efad2013b28c9da" providerId="LiveId" clId="{77B9E90B-4320-427D-A2E1-279B981B098F}" dt="2024-05-22T01:51:43.786" v="87" actId="20577"/>
          <ac:spMkLst>
            <pc:docMk/>
            <pc:sldMk cId="0" sldId="258"/>
            <ac:spMk id="12" creationId="{EF10804C-7EB3-4D96-AB16-575B9CDA26D0}"/>
          </ac:spMkLst>
        </pc:spChg>
        <pc:spChg chg="add mod">
          <ac:chgData name="Adriansyah Hasibuan" userId="3efad2013b28c9da" providerId="LiveId" clId="{77B9E90B-4320-427D-A2E1-279B981B098F}" dt="2024-05-22T01:51:57.377" v="90" actId="20577"/>
          <ac:spMkLst>
            <pc:docMk/>
            <pc:sldMk cId="0" sldId="258"/>
            <ac:spMk id="13" creationId="{450CFA21-4833-4FA4-BE36-3C15D774EC19}"/>
          </ac:spMkLst>
        </pc:spChg>
        <pc:spChg chg="add mod">
          <ac:chgData name="Adriansyah Hasibuan" userId="3efad2013b28c9da" providerId="LiveId" clId="{77B9E90B-4320-427D-A2E1-279B981B098F}" dt="2024-05-22T01:52:43.017" v="141" actId="14100"/>
          <ac:spMkLst>
            <pc:docMk/>
            <pc:sldMk cId="0" sldId="258"/>
            <ac:spMk id="14" creationId="{DF4AF1BC-F48E-41A2-B5CD-5AD2542027B6}"/>
          </ac:spMkLst>
        </pc:spChg>
        <pc:spChg chg="add mod">
          <ac:chgData name="Adriansyah Hasibuan" userId="3efad2013b28c9da" providerId="LiveId" clId="{77B9E90B-4320-427D-A2E1-279B981B098F}" dt="2024-05-22T01:53:04.524" v="163" actId="20577"/>
          <ac:spMkLst>
            <pc:docMk/>
            <pc:sldMk cId="0" sldId="258"/>
            <ac:spMk id="15" creationId="{303DAF73-2142-42C7-8B41-4CC55818E9C0}"/>
          </ac:spMkLst>
        </pc:spChg>
        <pc:spChg chg="mod">
          <ac:chgData name="Adriansyah Hasibuan" userId="3efad2013b28c9da" providerId="LiveId" clId="{77B9E90B-4320-427D-A2E1-279B981B098F}" dt="2024-05-22T01:48:47.311" v="71" actId="1076"/>
          <ac:spMkLst>
            <pc:docMk/>
            <pc:sldMk cId="0" sldId="258"/>
            <ac:spMk id="3317" creationId="{00000000-0000-0000-0000-000000000000}"/>
          </ac:spMkLst>
        </pc:spChg>
        <pc:spChg chg="del mod">
          <ac:chgData name="Adriansyah Hasibuan" userId="3efad2013b28c9da" providerId="LiveId" clId="{77B9E90B-4320-427D-A2E1-279B981B098F}" dt="2024-05-22T01:47:32.366" v="6" actId="478"/>
          <ac:spMkLst>
            <pc:docMk/>
            <pc:sldMk cId="0" sldId="258"/>
            <ac:spMk id="3319" creationId="{00000000-0000-0000-0000-000000000000}"/>
          </ac:spMkLst>
        </pc:spChg>
        <pc:spChg chg="mod">
          <ac:chgData name="Adriansyah Hasibuan" userId="3efad2013b28c9da" providerId="LiveId" clId="{77B9E90B-4320-427D-A2E1-279B981B098F}" dt="2024-05-22T01:49:00.072" v="72" actId="1076"/>
          <ac:spMkLst>
            <pc:docMk/>
            <pc:sldMk cId="0" sldId="258"/>
            <ac:spMk id="3322" creationId="{00000000-0000-0000-0000-000000000000}"/>
          </ac:spMkLst>
        </pc:spChg>
        <pc:spChg chg="mod">
          <ac:chgData name="Adriansyah Hasibuan" userId="3efad2013b28c9da" providerId="LiveId" clId="{77B9E90B-4320-427D-A2E1-279B981B098F}" dt="2024-05-22T01:51:10.906" v="84" actId="1076"/>
          <ac:spMkLst>
            <pc:docMk/>
            <pc:sldMk cId="0" sldId="258"/>
            <ac:spMk id="3323" creationId="{00000000-0000-0000-0000-000000000000}"/>
          </ac:spMkLst>
        </pc:spChg>
      </pc:sldChg>
      <pc:sldChg chg="modSp mod">
        <pc:chgData name="Adriansyah Hasibuan" userId="3efad2013b28c9da" providerId="LiveId" clId="{77B9E90B-4320-427D-A2E1-279B981B098F}" dt="2024-05-22T02:11:25.046" v="189" actId="20577"/>
        <pc:sldMkLst>
          <pc:docMk/>
          <pc:sldMk cId="0" sldId="263"/>
        </pc:sldMkLst>
        <pc:spChg chg="mod">
          <ac:chgData name="Adriansyah Hasibuan" userId="3efad2013b28c9da" providerId="LiveId" clId="{77B9E90B-4320-427D-A2E1-279B981B098F}" dt="2024-05-22T02:11:25.046" v="189" actId="20577"/>
          <ac:spMkLst>
            <pc:docMk/>
            <pc:sldMk cId="0" sldId="263"/>
            <ac:spMk id="3493" creationId="{00000000-0000-0000-0000-000000000000}"/>
          </ac:spMkLst>
        </pc:spChg>
        <pc:spChg chg="mod">
          <ac:chgData name="Adriansyah Hasibuan" userId="3efad2013b28c9da" providerId="LiveId" clId="{77B9E90B-4320-427D-A2E1-279B981B098F}" dt="2024-05-22T02:10:50.256" v="172" actId="20577"/>
          <ac:spMkLst>
            <pc:docMk/>
            <pc:sldMk cId="0" sldId="263"/>
            <ac:spMk id="3494" creationId="{00000000-0000-0000-0000-000000000000}"/>
          </ac:spMkLst>
        </pc:spChg>
      </pc:sldChg>
      <pc:sldChg chg="modSp mod">
        <pc:chgData name="Adriansyah Hasibuan" userId="3efad2013b28c9da" providerId="LiveId" clId="{77B9E90B-4320-427D-A2E1-279B981B098F}" dt="2024-05-22T02:13:02.916" v="205" actId="20577"/>
        <pc:sldMkLst>
          <pc:docMk/>
          <pc:sldMk cId="0" sldId="264"/>
        </pc:sldMkLst>
        <pc:spChg chg="mod">
          <ac:chgData name="Adriansyah Hasibuan" userId="3efad2013b28c9da" providerId="LiveId" clId="{77B9E90B-4320-427D-A2E1-279B981B098F}" dt="2024-05-22T02:13:02.916" v="205" actId="20577"/>
          <ac:spMkLst>
            <pc:docMk/>
            <pc:sldMk cId="0" sldId="264"/>
            <ac:spMk id="3506" creationId="{00000000-0000-0000-0000-000000000000}"/>
          </ac:spMkLst>
        </pc:spChg>
      </pc:sldChg>
      <pc:sldChg chg="modSp mod">
        <pc:chgData name="Adriansyah Hasibuan" userId="3efad2013b28c9da" providerId="LiveId" clId="{77B9E90B-4320-427D-A2E1-279B981B098F}" dt="2024-05-22T02:16:34.816" v="207" actId="207"/>
        <pc:sldMkLst>
          <pc:docMk/>
          <pc:sldMk cId="30093647" sldId="321"/>
        </pc:sldMkLst>
        <pc:graphicFrameChg chg="modGraphic">
          <ac:chgData name="Adriansyah Hasibuan" userId="3efad2013b28c9da" providerId="LiveId" clId="{77B9E90B-4320-427D-A2E1-279B981B098F}" dt="2024-05-22T02:16:34.816" v="207" actId="207"/>
          <ac:graphicFrameMkLst>
            <pc:docMk/>
            <pc:sldMk cId="30093647" sldId="321"/>
            <ac:graphicFrameMk id="47" creationId="{E1D0997C-8E6C-439C-B72C-7D79A24F5C5C}"/>
          </ac:graphicFrameMkLst>
        </pc:graphicFrameChg>
      </pc:sldChg>
      <pc:sldChg chg="addSp delSp modSp add mod ord">
        <pc:chgData name="Adriansyah Hasibuan" userId="3efad2013b28c9da" providerId="LiveId" clId="{77B9E90B-4320-427D-A2E1-279B981B098F}" dt="2024-05-22T02:43:51.805" v="825" actId="14100"/>
        <pc:sldMkLst>
          <pc:docMk/>
          <pc:sldMk cId="267552502" sldId="326"/>
        </pc:sldMkLst>
        <pc:spChg chg="add del mod">
          <ac:chgData name="Adriansyah Hasibuan" userId="3efad2013b28c9da" providerId="LiveId" clId="{77B9E90B-4320-427D-A2E1-279B981B098F}" dt="2024-05-22T02:37:59.159" v="544" actId="478"/>
          <ac:spMkLst>
            <pc:docMk/>
            <pc:sldMk cId="267552502" sldId="326"/>
            <ac:spMk id="2" creationId="{3A12DF1F-52B1-4A61-996A-3BECEF42B9D6}"/>
          </ac:spMkLst>
        </pc:spChg>
        <pc:spChg chg="add mod">
          <ac:chgData name="Adriansyah Hasibuan" userId="3efad2013b28c9da" providerId="LiveId" clId="{77B9E90B-4320-427D-A2E1-279B981B098F}" dt="2024-05-22T02:43:45.095" v="823" actId="1076"/>
          <ac:spMkLst>
            <pc:docMk/>
            <pc:sldMk cId="267552502" sldId="326"/>
            <ac:spMk id="3" creationId="{49937BC6-67CB-462A-9200-ABDBB4DFAD28}"/>
          </ac:spMkLst>
        </pc:spChg>
        <pc:spChg chg="del">
          <ac:chgData name="Adriansyah Hasibuan" userId="3efad2013b28c9da" providerId="LiveId" clId="{77B9E90B-4320-427D-A2E1-279B981B098F}" dt="2024-05-22T02:17:28.808" v="211" actId="478"/>
          <ac:spMkLst>
            <pc:docMk/>
            <pc:sldMk cId="267552502" sldId="326"/>
            <ac:spMk id="87" creationId="{DAC02197-8781-4434-B997-F79609E0CF4A}"/>
          </ac:spMkLst>
        </pc:spChg>
        <pc:spChg chg="del">
          <ac:chgData name="Adriansyah Hasibuan" userId="3efad2013b28c9da" providerId="LiveId" clId="{77B9E90B-4320-427D-A2E1-279B981B098F}" dt="2024-05-22T02:17:28.808" v="211" actId="478"/>
          <ac:spMkLst>
            <pc:docMk/>
            <pc:sldMk cId="267552502" sldId="326"/>
            <ac:spMk id="88" creationId="{04B1B05A-9F80-4D01-A10F-0BE3B06E6752}"/>
          </ac:spMkLst>
        </pc:spChg>
        <pc:spChg chg="add mod">
          <ac:chgData name="Adriansyah Hasibuan" userId="3efad2013b28c9da" providerId="LiveId" clId="{77B9E90B-4320-427D-A2E1-279B981B098F}" dt="2024-05-22T02:43:40.405" v="821" actId="1076"/>
          <ac:spMkLst>
            <pc:docMk/>
            <pc:sldMk cId="267552502" sldId="326"/>
            <ac:spMk id="91" creationId="{E429DE80-9B09-4AB1-905E-0E0FC1F45EAD}"/>
          </ac:spMkLst>
        </pc:spChg>
        <pc:spChg chg="add mod">
          <ac:chgData name="Adriansyah Hasibuan" userId="3efad2013b28c9da" providerId="LiveId" clId="{77B9E90B-4320-427D-A2E1-279B981B098F}" dt="2024-05-22T02:43:42.755" v="822" actId="1076"/>
          <ac:spMkLst>
            <pc:docMk/>
            <pc:sldMk cId="267552502" sldId="326"/>
            <ac:spMk id="92" creationId="{E1A4BE75-F91F-4FEB-984F-9B174E12A8A5}"/>
          </ac:spMkLst>
        </pc:spChg>
        <pc:spChg chg="del">
          <ac:chgData name="Adriansyah Hasibuan" userId="3efad2013b28c9da" providerId="LiveId" clId="{77B9E90B-4320-427D-A2E1-279B981B098F}" dt="2024-05-22T02:17:28.808" v="211" actId="478"/>
          <ac:spMkLst>
            <pc:docMk/>
            <pc:sldMk cId="267552502" sldId="326"/>
            <ac:spMk id="3212" creationId="{00000000-0000-0000-0000-000000000000}"/>
          </ac:spMkLst>
        </pc:spChg>
        <pc:spChg chg="del">
          <ac:chgData name="Adriansyah Hasibuan" userId="3efad2013b28c9da" providerId="LiveId" clId="{77B9E90B-4320-427D-A2E1-279B981B098F}" dt="2024-05-22T02:17:28.808" v="211" actId="478"/>
          <ac:spMkLst>
            <pc:docMk/>
            <pc:sldMk cId="267552502" sldId="326"/>
            <ac:spMk id="3213" creationId="{00000000-0000-0000-0000-000000000000}"/>
          </ac:spMkLst>
        </pc:spChg>
        <pc:grpChg chg="del">
          <ac:chgData name="Adriansyah Hasibuan" userId="3efad2013b28c9da" providerId="LiveId" clId="{77B9E90B-4320-427D-A2E1-279B981B098F}" dt="2024-05-22T02:17:28.808" v="211" actId="478"/>
          <ac:grpSpMkLst>
            <pc:docMk/>
            <pc:sldMk cId="267552502" sldId="326"/>
            <ac:grpSpMk id="3214" creationId="{00000000-0000-0000-0000-000000000000}"/>
          </ac:grpSpMkLst>
        </pc:grpChg>
        <pc:grpChg chg="del">
          <ac:chgData name="Adriansyah Hasibuan" userId="3efad2013b28c9da" providerId="LiveId" clId="{77B9E90B-4320-427D-A2E1-279B981B098F}" dt="2024-05-22T02:17:28.808" v="211" actId="478"/>
          <ac:grpSpMkLst>
            <pc:docMk/>
            <pc:sldMk cId="267552502" sldId="326"/>
            <ac:grpSpMk id="3241" creationId="{00000000-0000-0000-0000-000000000000}"/>
          </ac:grpSpMkLst>
        </pc:grpChg>
        <pc:grpChg chg="del">
          <ac:chgData name="Adriansyah Hasibuan" userId="3efad2013b28c9da" providerId="LiveId" clId="{77B9E90B-4320-427D-A2E1-279B981B098F}" dt="2024-05-22T02:17:28.808" v="211" actId="478"/>
          <ac:grpSpMkLst>
            <pc:docMk/>
            <pc:sldMk cId="267552502" sldId="326"/>
            <ac:grpSpMk id="3268" creationId="{00000000-0000-0000-0000-000000000000}"/>
          </ac:grpSpMkLst>
        </pc:grpChg>
        <pc:picChg chg="add mod">
          <ac:chgData name="Adriansyah Hasibuan" userId="3efad2013b28c9da" providerId="LiveId" clId="{77B9E90B-4320-427D-A2E1-279B981B098F}" dt="2024-05-22T02:43:51.805" v="825" actId="14100"/>
          <ac:picMkLst>
            <pc:docMk/>
            <pc:sldMk cId="267552502" sldId="326"/>
            <ac:picMk id="5" creationId="{7F2D0E14-BC9D-440D-930A-55C9F69D6BEB}"/>
          </ac:picMkLst>
        </pc:picChg>
        <pc:picChg chg="del">
          <ac:chgData name="Adriansyah Hasibuan" userId="3efad2013b28c9da" providerId="LiveId" clId="{77B9E90B-4320-427D-A2E1-279B981B098F}" dt="2024-05-22T02:17:28.808" v="211" actId="478"/>
          <ac:picMkLst>
            <pc:docMk/>
            <pc:sldMk cId="267552502" sldId="326"/>
            <ac:picMk id="85" creationId="{A124F943-C079-4831-8892-3F74C5D7B012}"/>
          </ac:picMkLst>
        </pc:picChg>
        <pc:picChg chg="del">
          <ac:chgData name="Adriansyah Hasibuan" userId="3efad2013b28c9da" providerId="LiveId" clId="{77B9E90B-4320-427D-A2E1-279B981B098F}" dt="2024-05-22T02:17:28.808" v="211" actId="478"/>
          <ac:picMkLst>
            <pc:docMk/>
            <pc:sldMk cId="267552502" sldId="326"/>
            <ac:picMk id="86" creationId="{FF994A97-51EA-4379-8C87-E23A315722DA}"/>
          </ac:picMkLst>
        </pc:picChg>
      </pc:sldChg>
      <pc:sldChg chg="modSp add mod ord">
        <pc:chgData name="Adriansyah Hasibuan" userId="3efad2013b28c9da" providerId="LiveId" clId="{77B9E90B-4320-427D-A2E1-279B981B098F}" dt="2024-05-22T02:24:09.558" v="328" actId="20577"/>
        <pc:sldMkLst>
          <pc:docMk/>
          <pc:sldMk cId="2288651307" sldId="327"/>
        </pc:sldMkLst>
        <pc:spChg chg="mod">
          <ac:chgData name="Adriansyah Hasibuan" userId="3efad2013b28c9da" providerId="LiveId" clId="{77B9E90B-4320-427D-A2E1-279B981B098F}" dt="2024-05-22T02:18:58.736" v="239" actId="14100"/>
          <ac:spMkLst>
            <pc:docMk/>
            <pc:sldMk cId="2288651307" sldId="327"/>
            <ac:spMk id="10" creationId="{85BD4C5C-4152-4E12-A8A3-3076FC1DCCB6}"/>
          </ac:spMkLst>
        </pc:spChg>
        <pc:spChg chg="mod">
          <ac:chgData name="Adriansyah Hasibuan" userId="3efad2013b28c9da" providerId="LiveId" clId="{77B9E90B-4320-427D-A2E1-279B981B098F}" dt="2024-05-22T02:24:09.558" v="328" actId="20577"/>
          <ac:spMkLst>
            <pc:docMk/>
            <pc:sldMk cId="2288651307" sldId="327"/>
            <ac:spMk id="11" creationId="{DA15DF51-A4C8-4C95-965F-1E1F35DC24EE}"/>
          </ac:spMkLst>
        </pc:spChg>
        <pc:spChg chg="mod">
          <ac:chgData name="Adriansyah Hasibuan" userId="3efad2013b28c9da" providerId="LiveId" clId="{77B9E90B-4320-427D-A2E1-279B981B098F}" dt="2024-05-22T02:18:38.321" v="217" actId="20577"/>
          <ac:spMkLst>
            <pc:docMk/>
            <pc:sldMk cId="2288651307" sldId="327"/>
            <ac:spMk id="12" creationId="{70DAAF69-7439-4DDE-AC74-29D33EBD3D7D}"/>
          </ac:spMkLst>
        </pc:spChg>
      </pc:sldChg>
      <pc:sldChg chg="modSp add mod">
        <pc:chgData name="Adriansyah Hasibuan" userId="3efad2013b28c9da" providerId="LiveId" clId="{77B9E90B-4320-427D-A2E1-279B981B098F}" dt="2024-05-22T02:25:49.681" v="475" actId="20577"/>
        <pc:sldMkLst>
          <pc:docMk/>
          <pc:sldMk cId="3303291061" sldId="328"/>
        </pc:sldMkLst>
        <pc:spChg chg="mod">
          <ac:chgData name="Adriansyah Hasibuan" userId="3efad2013b28c9da" providerId="LiveId" clId="{77B9E90B-4320-427D-A2E1-279B981B098F}" dt="2024-05-22T02:24:58.506" v="356" actId="20577"/>
          <ac:spMkLst>
            <pc:docMk/>
            <pc:sldMk cId="3303291061" sldId="328"/>
            <ac:spMk id="10" creationId="{85BD4C5C-4152-4E12-A8A3-3076FC1DCCB6}"/>
          </ac:spMkLst>
        </pc:spChg>
        <pc:spChg chg="mod">
          <ac:chgData name="Adriansyah Hasibuan" userId="3efad2013b28c9da" providerId="LiveId" clId="{77B9E90B-4320-427D-A2E1-279B981B098F}" dt="2024-05-22T02:25:49.681" v="475" actId="20577"/>
          <ac:spMkLst>
            <pc:docMk/>
            <pc:sldMk cId="3303291061" sldId="328"/>
            <ac:spMk id="11" creationId="{DA15DF51-A4C8-4C95-965F-1E1F35DC24EE}"/>
          </ac:spMkLst>
        </pc:spChg>
        <pc:spChg chg="mod">
          <ac:chgData name="Adriansyah Hasibuan" userId="3efad2013b28c9da" providerId="LiveId" clId="{77B9E90B-4320-427D-A2E1-279B981B098F}" dt="2024-05-22T02:24:40.981" v="332" actId="20577"/>
          <ac:spMkLst>
            <pc:docMk/>
            <pc:sldMk cId="3303291061" sldId="328"/>
            <ac:spMk id="12" creationId="{70DAAF69-7439-4DDE-AC74-29D33EBD3D7D}"/>
          </ac:spMkLst>
        </pc:spChg>
      </pc:sldChg>
      <pc:sldChg chg="addSp delSp modSp add mod ord">
        <pc:chgData name="Adriansyah Hasibuan" userId="3efad2013b28c9da" providerId="LiveId" clId="{77B9E90B-4320-427D-A2E1-279B981B098F}" dt="2024-05-22T02:32:37.270" v="527" actId="2085"/>
        <pc:sldMkLst>
          <pc:docMk/>
          <pc:sldMk cId="780603295" sldId="329"/>
        </pc:sldMkLst>
        <pc:spChg chg="add del mod">
          <ac:chgData name="Adriansyah Hasibuan" userId="3efad2013b28c9da" providerId="LiveId" clId="{77B9E90B-4320-427D-A2E1-279B981B098F}" dt="2024-05-22T02:32:37.270" v="527" actId="2085"/>
          <ac:spMkLst>
            <pc:docMk/>
            <pc:sldMk cId="780603295" sldId="329"/>
            <ac:spMk id="2" creationId="{3A12DF1F-52B1-4A61-996A-3BECEF42B9D6}"/>
          </ac:spMkLst>
        </pc:spChg>
        <pc:spChg chg="add del mod">
          <ac:chgData name="Adriansyah Hasibuan" userId="3efad2013b28c9da" providerId="LiveId" clId="{77B9E90B-4320-427D-A2E1-279B981B098F}" dt="2024-05-22T02:31:57.541" v="524" actId="2085"/>
          <ac:spMkLst>
            <pc:docMk/>
            <pc:sldMk cId="780603295" sldId="329"/>
            <ac:spMk id="3" creationId="{49937BC6-67CB-462A-9200-ABDBB4DFAD28}"/>
          </ac:spMkLst>
        </pc:spChg>
      </pc:sldChg>
      <pc:sldChg chg="modSp add mod">
        <pc:chgData name="Adriansyah Hasibuan" userId="3efad2013b28c9da" providerId="LiveId" clId="{77B9E90B-4320-427D-A2E1-279B981B098F}" dt="2024-05-22T02:33:36.876" v="543" actId="14100"/>
        <pc:sldMkLst>
          <pc:docMk/>
          <pc:sldMk cId="705423224" sldId="330"/>
        </pc:sldMkLst>
        <pc:spChg chg="mod">
          <ac:chgData name="Adriansyah Hasibuan" userId="3efad2013b28c9da" providerId="LiveId" clId="{77B9E90B-4320-427D-A2E1-279B981B098F}" dt="2024-05-22T02:32:47.425" v="533" actId="20577"/>
          <ac:spMkLst>
            <pc:docMk/>
            <pc:sldMk cId="705423224" sldId="330"/>
            <ac:spMk id="2" creationId="{3A12DF1F-52B1-4A61-996A-3BECEF42B9D6}"/>
          </ac:spMkLst>
        </pc:spChg>
        <pc:spChg chg="mod">
          <ac:chgData name="Adriansyah Hasibuan" userId="3efad2013b28c9da" providerId="LiveId" clId="{77B9E90B-4320-427D-A2E1-279B981B098F}" dt="2024-05-22T02:33:36.876" v="543" actId="14100"/>
          <ac:spMkLst>
            <pc:docMk/>
            <pc:sldMk cId="705423224" sldId="330"/>
            <ac:spMk id="3" creationId="{49937BC6-67CB-462A-9200-ABDBB4DFAD28}"/>
          </ac:spMkLst>
        </pc:spChg>
      </pc:sldChg>
      <pc:sldChg chg="addSp delSp modSp add mod ord">
        <pc:chgData name="Adriansyah Hasibuan" userId="3efad2013b28c9da" providerId="LiveId" clId="{77B9E90B-4320-427D-A2E1-279B981B098F}" dt="2024-05-22T02:48:39.495" v="931"/>
        <pc:sldMkLst>
          <pc:docMk/>
          <pc:sldMk cId="1604950941" sldId="331"/>
        </pc:sldMkLst>
        <pc:spChg chg="mod">
          <ac:chgData name="Adriansyah Hasibuan" userId="3efad2013b28c9da" providerId="LiveId" clId="{77B9E90B-4320-427D-A2E1-279B981B098F}" dt="2024-05-22T02:44:59.975" v="904" actId="27636"/>
          <ac:spMkLst>
            <pc:docMk/>
            <pc:sldMk cId="1604950941" sldId="331"/>
            <ac:spMk id="3" creationId="{49937BC6-67CB-462A-9200-ABDBB4DFAD28}"/>
          </ac:spMkLst>
        </pc:spChg>
        <pc:spChg chg="mod">
          <ac:chgData name="Adriansyah Hasibuan" userId="3efad2013b28c9da" providerId="LiveId" clId="{77B9E90B-4320-427D-A2E1-279B981B098F}" dt="2024-05-22T02:44:33.090" v="865" actId="20577"/>
          <ac:spMkLst>
            <pc:docMk/>
            <pc:sldMk cId="1604950941" sldId="331"/>
            <ac:spMk id="92" creationId="{E1A4BE75-F91F-4FEB-984F-9B174E12A8A5}"/>
          </ac:spMkLst>
        </pc:spChg>
        <pc:picChg chg="add mod">
          <ac:chgData name="Adriansyah Hasibuan" userId="3efad2013b28c9da" providerId="LiveId" clId="{77B9E90B-4320-427D-A2E1-279B981B098F}" dt="2024-05-22T02:46:36.095" v="924" actId="14100"/>
          <ac:picMkLst>
            <pc:docMk/>
            <pc:sldMk cId="1604950941" sldId="331"/>
            <ac:picMk id="4" creationId="{7E4EE2B2-BA65-4520-8636-6D453289FE31}"/>
          </ac:picMkLst>
        </pc:picChg>
        <pc:picChg chg="del">
          <ac:chgData name="Adriansyah Hasibuan" userId="3efad2013b28c9da" providerId="LiveId" clId="{77B9E90B-4320-427D-A2E1-279B981B098F}" dt="2024-05-22T02:45:04.050" v="905" actId="478"/>
          <ac:picMkLst>
            <pc:docMk/>
            <pc:sldMk cId="1604950941" sldId="331"/>
            <ac:picMk id="5" creationId="{7F2D0E14-BC9D-440D-930A-55C9F69D6BEB}"/>
          </ac:picMkLst>
        </pc:picChg>
      </pc:sldChg>
      <pc:sldChg chg="addSp delSp modSp add mod">
        <pc:chgData name="Adriansyah Hasibuan" userId="3efad2013b28c9da" providerId="LiveId" clId="{77B9E90B-4320-427D-A2E1-279B981B098F}" dt="2024-05-26T02:52:33.927" v="2106" actId="14100"/>
        <pc:sldMkLst>
          <pc:docMk/>
          <pc:sldMk cId="3344155402" sldId="332"/>
        </pc:sldMkLst>
        <pc:spChg chg="mod">
          <ac:chgData name="Adriansyah Hasibuan" userId="3efad2013b28c9da" providerId="LiveId" clId="{77B9E90B-4320-427D-A2E1-279B981B098F}" dt="2024-05-26T02:52:15.926" v="2103" actId="27636"/>
          <ac:spMkLst>
            <pc:docMk/>
            <pc:sldMk cId="3344155402" sldId="332"/>
            <ac:spMk id="3" creationId="{49937BC6-67CB-462A-9200-ABDBB4DFAD28}"/>
          </ac:spMkLst>
        </pc:spChg>
        <pc:spChg chg="mod">
          <ac:chgData name="Adriansyah Hasibuan" userId="3efad2013b28c9da" providerId="LiveId" clId="{77B9E90B-4320-427D-A2E1-279B981B098F}" dt="2024-05-22T02:50:44.125" v="938" actId="20577"/>
          <ac:spMkLst>
            <pc:docMk/>
            <pc:sldMk cId="3344155402" sldId="332"/>
            <ac:spMk id="91" creationId="{E429DE80-9B09-4AB1-905E-0E0FC1F45EAD}"/>
          </ac:spMkLst>
        </pc:spChg>
        <pc:spChg chg="mod">
          <ac:chgData name="Adriansyah Hasibuan" userId="3efad2013b28c9da" providerId="LiveId" clId="{77B9E90B-4320-427D-A2E1-279B981B098F}" dt="2024-05-22T02:51:35.145" v="961" actId="20577"/>
          <ac:spMkLst>
            <pc:docMk/>
            <pc:sldMk cId="3344155402" sldId="332"/>
            <ac:spMk id="92" creationId="{E1A4BE75-F91F-4FEB-984F-9B174E12A8A5}"/>
          </ac:spMkLst>
        </pc:spChg>
        <pc:picChg chg="add mod">
          <ac:chgData name="Adriansyah Hasibuan" userId="3efad2013b28c9da" providerId="LiveId" clId="{77B9E90B-4320-427D-A2E1-279B981B098F}" dt="2024-05-26T02:52:33.927" v="2106" actId="14100"/>
          <ac:picMkLst>
            <pc:docMk/>
            <pc:sldMk cId="3344155402" sldId="332"/>
            <ac:picMk id="4" creationId="{251CD03C-6E53-4B5F-802D-D9BCDFCB6013}"/>
          </ac:picMkLst>
        </pc:picChg>
        <pc:picChg chg="add del">
          <ac:chgData name="Adriansyah Hasibuan" userId="3efad2013b28c9da" providerId="LiveId" clId="{77B9E90B-4320-427D-A2E1-279B981B098F}" dt="2024-05-22T02:46:19.330" v="919" actId="22"/>
          <ac:picMkLst>
            <pc:docMk/>
            <pc:sldMk cId="3344155402" sldId="332"/>
            <ac:picMk id="4" creationId="{4F33AA87-8198-4501-81A3-894BC4DEE008}"/>
          </ac:picMkLst>
        </pc:picChg>
        <pc:picChg chg="del">
          <ac:chgData name="Adriansyah Hasibuan" userId="3efad2013b28c9da" providerId="LiveId" clId="{77B9E90B-4320-427D-A2E1-279B981B098F}" dt="2024-05-22T02:45:16.185" v="907" actId="478"/>
          <ac:picMkLst>
            <pc:docMk/>
            <pc:sldMk cId="3344155402" sldId="332"/>
            <ac:picMk id="5" creationId="{7F2D0E14-BC9D-440D-930A-55C9F69D6BEB}"/>
          </ac:picMkLst>
        </pc:picChg>
      </pc:sldChg>
      <pc:sldChg chg="addSp delSp modSp add mod ord">
        <pc:chgData name="Adriansyah Hasibuan" userId="3efad2013b28c9da" providerId="LiveId" clId="{77B9E90B-4320-427D-A2E1-279B981B098F}" dt="2024-05-26T02:53:21.720" v="2145" actId="20577"/>
        <pc:sldMkLst>
          <pc:docMk/>
          <pc:sldMk cId="4231785912" sldId="333"/>
        </pc:sldMkLst>
        <pc:spChg chg="del mod">
          <ac:chgData name="Adriansyah Hasibuan" userId="3efad2013b28c9da" providerId="LiveId" clId="{77B9E90B-4320-427D-A2E1-279B981B098F}" dt="2024-05-22T02:59:18.264" v="1565" actId="478"/>
          <ac:spMkLst>
            <pc:docMk/>
            <pc:sldMk cId="4231785912" sldId="333"/>
            <ac:spMk id="3" creationId="{49937BC6-67CB-462A-9200-ABDBB4DFAD28}"/>
          </ac:spMkLst>
        </pc:spChg>
        <pc:spChg chg="add del mod">
          <ac:chgData name="Adriansyah Hasibuan" userId="3efad2013b28c9da" providerId="LiveId" clId="{77B9E90B-4320-427D-A2E1-279B981B098F}" dt="2024-05-22T02:59:23.209" v="1566" actId="478"/>
          <ac:spMkLst>
            <pc:docMk/>
            <pc:sldMk cId="4231785912" sldId="333"/>
            <ac:spMk id="4" creationId="{29937EE1-0C2C-4E06-B6E7-173B777B1E91}"/>
          </ac:spMkLst>
        </pc:spChg>
        <pc:spChg chg="add mod">
          <ac:chgData name="Adriansyah Hasibuan" userId="3efad2013b28c9da" providerId="LiveId" clId="{77B9E90B-4320-427D-A2E1-279B981B098F}" dt="2024-05-22T03:03:38.429" v="1952" actId="14100"/>
          <ac:spMkLst>
            <pc:docMk/>
            <pc:sldMk cId="4231785912" sldId="333"/>
            <ac:spMk id="7" creationId="{1B77B7C5-06D3-4093-A562-C21F211ED495}"/>
          </ac:spMkLst>
        </pc:spChg>
        <pc:spChg chg="mod">
          <ac:chgData name="Adriansyah Hasibuan" userId="3efad2013b28c9da" providerId="LiveId" clId="{77B9E90B-4320-427D-A2E1-279B981B098F}" dt="2024-05-26T02:53:21.720" v="2145" actId="20577"/>
          <ac:spMkLst>
            <pc:docMk/>
            <pc:sldMk cId="4231785912" sldId="333"/>
            <ac:spMk id="92" creationId="{E1A4BE75-F91F-4FEB-984F-9B174E12A8A5}"/>
          </ac:spMkLst>
        </pc:spChg>
        <pc:picChg chg="add mod">
          <ac:chgData name="Adriansyah Hasibuan" userId="3efad2013b28c9da" providerId="LiveId" clId="{77B9E90B-4320-427D-A2E1-279B981B098F}" dt="2024-05-22T03:04:09.509" v="1956" actId="14100"/>
          <ac:picMkLst>
            <pc:docMk/>
            <pc:sldMk cId="4231785912" sldId="333"/>
            <ac:picMk id="6" creationId="{5155660A-CB85-4A0E-863A-FEE565A98C08}"/>
          </ac:picMkLst>
        </pc:picChg>
      </pc:sldChg>
      <pc:sldChg chg="addSp delSp modSp add mod">
        <pc:chgData name="Adriansyah Hasibuan" userId="3efad2013b28c9da" providerId="LiveId" clId="{77B9E90B-4320-427D-A2E1-279B981B098F}" dt="2024-05-22T03:09:03.098" v="2091" actId="1076"/>
        <pc:sldMkLst>
          <pc:docMk/>
          <pc:sldMk cId="3956539699" sldId="334"/>
        </pc:sldMkLst>
        <pc:spChg chg="mod">
          <ac:chgData name="Adriansyah Hasibuan" userId="3efad2013b28c9da" providerId="LiveId" clId="{77B9E90B-4320-427D-A2E1-279B981B098F}" dt="2024-05-22T03:08:17.279" v="2084" actId="114"/>
          <ac:spMkLst>
            <pc:docMk/>
            <pc:sldMk cId="3956539699" sldId="334"/>
            <ac:spMk id="3" creationId="{49937BC6-67CB-462A-9200-ABDBB4DFAD28}"/>
          </ac:spMkLst>
        </pc:spChg>
        <pc:spChg chg="mod">
          <ac:chgData name="Adriansyah Hasibuan" userId="3efad2013b28c9da" providerId="LiveId" clId="{77B9E90B-4320-427D-A2E1-279B981B098F}" dt="2024-05-22T03:05:31.004" v="1966" actId="20577"/>
          <ac:spMkLst>
            <pc:docMk/>
            <pc:sldMk cId="3956539699" sldId="334"/>
            <ac:spMk id="91" creationId="{E429DE80-9B09-4AB1-905E-0E0FC1F45EAD}"/>
          </ac:spMkLst>
        </pc:spChg>
        <pc:spChg chg="mod">
          <ac:chgData name="Adriansyah Hasibuan" userId="3efad2013b28c9da" providerId="LiveId" clId="{77B9E90B-4320-427D-A2E1-279B981B098F}" dt="2024-05-22T03:06:38.585" v="2010" actId="20577"/>
          <ac:spMkLst>
            <pc:docMk/>
            <pc:sldMk cId="3956539699" sldId="334"/>
            <ac:spMk id="92" creationId="{E1A4BE75-F91F-4FEB-984F-9B174E12A8A5}"/>
          </ac:spMkLst>
        </pc:spChg>
        <pc:picChg chg="del">
          <ac:chgData name="Adriansyah Hasibuan" userId="3efad2013b28c9da" providerId="LiveId" clId="{77B9E90B-4320-427D-A2E1-279B981B098F}" dt="2024-05-22T03:06:59.856" v="2028" actId="478"/>
          <ac:picMkLst>
            <pc:docMk/>
            <pc:sldMk cId="3956539699" sldId="334"/>
            <ac:picMk id="4" creationId="{7E4EE2B2-BA65-4520-8636-6D453289FE31}"/>
          </ac:picMkLst>
        </pc:picChg>
        <pc:picChg chg="add mod">
          <ac:chgData name="Adriansyah Hasibuan" userId="3efad2013b28c9da" providerId="LiveId" clId="{77B9E90B-4320-427D-A2E1-279B981B098F}" dt="2024-05-22T03:09:03.098" v="2091" actId="1076"/>
          <ac:picMkLst>
            <pc:docMk/>
            <pc:sldMk cId="3956539699" sldId="334"/>
            <ac:picMk id="5" creationId="{E84F906D-92E9-47F4-8EF6-CD4255A1DD53}"/>
          </ac:picMkLst>
        </pc:picChg>
      </pc:sldChg>
      <pc:sldChg chg="addSp delSp modSp add mod">
        <pc:chgData name="Adriansyah Hasibuan" userId="3efad2013b28c9da" providerId="LiveId" clId="{77B9E90B-4320-427D-A2E1-279B981B098F}" dt="2024-05-22T03:08:47.054" v="2089" actId="1076"/>
        <pc:sldMkLst>
          <pc:docMk/>
          <pc:sldMk cId="4278291580" sldId="335"/>
        </pc:sldMkLst>
        <pc:spChg chg="mod">
          <ac:chgData name="Adriansyah Hasibuan" userId="3efad2013b28c9da" providerId="LiveId" clId="{77B9E90B-4320-427D-A2E1-279B981B098F}" dt="2024-05-22T03:07:51.029" v="2057" actId="20577"/>
          <ac:spMkLst>
            <pc:docMk/>
            <pc:sldMk cId="4278291580" sldId="335"/>
            <ac:spMk id="92" creationId="{E1A4BE75-F91F-4FEB-984F-9B174E12A8A5}"/>
          </ac:spMkLst>
        </pc:spChg>
        <pc:picChg chg="add mod">
          <ac:chgData name="Adriansyah Hasibuan" userId="3efad2013b28c9da" providerId="LiveId" clId="{77B9E90B-4320-427D-A2E1-279B981B098F}" dt="2024-05-22T03:08:47.054" v="2089" actId="1076"/>
          <ac:picMkLst>
            <pc:docMk/>
            <pc:sldMk cId="4278291580" sldId="335"/>
            <ac:picMk id="4" creationId="{8115F0E7-6805-4634-AB5D-BCFB46A8B537}"/>
          </ac:picMkLst>
        </pc:picChg>
        <pc:picChg chg="del">
          <ac:chgData name="Adriansyah Hasibuan" userId="3efad2013b28c9da" providerId="LiveId" clId="{77B9E90B-4320-427D-A2E1-279B981B098F}" dt="2024-05-22T03:08:24.564" v="2085" actId="478"/>
          <ac:picMkLst>
            <pc:docMk/>
            <pc:sldMk cId="4278291580" sldId="335"/>
            <ac:picMk id="5" creationId="{E84F906D-92E9-47F4-8EF6-CD4255A1DD53}"/>
          </ac:picMkLst>
        </pc:picChg>
      </pc:sldChg>
      <pc:sldChg chg="addSp delSp modSp add mod ord">
        <pc:chgData name="Adriansyah Hasibuan" userId="3efad2013b28c9da" providerId="LiveId" clId="{77B9E90B-4320-427D-A2E1-279B981B098F}" dt="2024-05-26T02:58:38.455" v="2234" actId="1076"/>
        <pc:sldMkLst>
          <pc:docMk/>
          <pc:sldMk cId="2712975155" sldId="336"/>
        </pc:sldMkLst>
        <pc:spChg chg="del mod">
          <ac:chgData name="Adriansyah Hasibuan" userId="3efad2013b28c9da" providerId="LiveId" clId="{77B9E90B-4320-427D-A2E1-279B981B098F}" dt="2024-05-26T02:54:09.098" v="2154" actId="478"/>
          <ac:spMkLst>
            <pc:docMk/>
            <pc:sldMk cId="2712975155" sldId="336"/>
            <ac:spMk id="3" creationId="{9FB5132D-2BC6-4B79-BCBF-9CD5CDBD36B4}"/>
          </ac:spMkLst>
        </pc:spChg>
        <pc:spChg chg="del">
          <ac:chgData name="Adriansyah Hasibuan" userId="3efad2013b28c9da" providerId="LiveId" clId="{77B9E90B-4320-427D-A2E1-279B981B098F}" dt="2024-05-26T02:54:20.075" v="2158" actId="478"/>
          <ac:spMkLst>
            <pc:docMk/>
            <pc:sldMk cId="2712975155" sldId="336"/>
            <ac:spMk id="4" creationId="{3CD63EEA-9493-4594-A525-FF4738423530}"/>
          </ac:spMkLst>
        </pc:spChg>
        <pc:spChg chg="del">
          <ac:chgData name="Adriansyah Hasibuan" userId="3efad2013b28c9da" providerId="LiveId" clId="{77B9E90B-4320-427D-A2E1-279B981B098F}" dt="2024-05-26T02:54:03.036" v="2149" actId="478"/>
          <ac:spMkLst>
            <pc:docMk/>
            <pc:sldMk cId="2712975155" sldId="336"/>
            <ac:spMk id="5" creationId="{61184B12-53FA-4950-AD8E-8C7A53BDEB74}"/>
          </ac:spMkLst>
        </pc:spChg>
        <pc:spChg chg="del">
          <ac:chgData name="Adriansyah Hasibuan" userId="3efad2013b28c9da" providerId="LiveId" clId="{77B9E90B-4320-427D-A2E1-279B981B098F}" dt="2024-05-26T02:55:39.922" v="2166" actId="478"/>
          <ac:spMkLst>
            <pc:docMk/>
            <pc:sldMk cId="2712975155" sldId="336"/>
            <ac:spMk id="6" creationId="{2DF5E9F9-0A61-46A0-818F-6F2E471F9093}"/>
          </ac:spMkLst>
        </pc:spChg>
        <pc:spChg chg="del">
          <ac:chgData name="Adriansyah Hasibuan" userId="3efad2013b28c9da" providerId="LiveId" clId="{77B9E90B-4320-427D-A2E1-279B981B098F}" dt="2024-05-26T02:54:23.872" v="2160" actId="478"/>
          <ac:spMkLst>
            <pc:docMk/>
            <pc:sldMk cId="2712975155" sldId="336"/>
            <ac:spMk id="7" creationId="{0EE2C925-956E-4AE8-B748-71DE33A1419F}"/>
          </ac:spMkLst>
        </pc:spChg>
        <pc:spChg chg="del">
          <ac:chgData name="Adriansyah Hasibuan" userId="3efad2013b28c9da" providerId="LiveId" clId="{77B9E90B-4320-427D-A2E1-279B981B098F}" dt="2024-05-26T02:55:12.998" v="2163" actId="478"/>
          <ac:spMkLst>
            <pc:docMk/>
            <pc:sldMk cId="2712975155" sldId="336"/>
            <ac:spMk id="8" creationId="{4C64D8AF-8D37-4A8A-AFFC-76C83DB8EC85}"/>
          </ac:spMkLst>
        </pc:spChg>
        <pc:spChg chg="add del mod">
          <ac:chgData name="Adriansyah Hasibuan" userId="3efad2013b28c9da" providerId="LiveId" clId="{77B9E90B-4320-427D-A2E1-279B981B098F}" dt="2024-05-26T02:54:06.583" v="2152" actId="478"/>
          <ac:spMkLst>
            <pc:docMk/>
            <pc:sldMk cId="2712975155" sldId="336"/>
            <ac:spMk id="9" creationId="{CF621C12-767D-40D6-B6E4-F5C898806FD3}"/>
          </ac:spMkLst>
        </pc:spChg>
        <pc:spChg chg="del">
          <ac:chgData name="Adriansyah Hasibuan" userId="3efad2013b28c9da" providerId="LiveId" clId="{77B9E90B-4320-427D-A2E1-279B981B098F}" dt="2024-05-26T02:54:13.880" v="2156" actId="478"/>
          <ac:spMkLst>
            <pc:docMk/>
            <pc:sldMk cId="2712975155" sldId="336"/>
            <ac:spMk id="10" creationId="{23D9BFA9-40F4-41C8-AD86-EA8D1837C01A}"/>
          </ac:spMkLst>
        </pc:spChg>
        <pc:spChg chg="add del mod">
          <ac:chgData name="Adriansyah Hasibuan" userId="3efad2013b28c9da" providerId="LiveId" clId="{77B9E90B-4320-427D-A2E1-279B981B098F}" dt="2024-05-26T02:54:12.161" v="2155" actId="478"/>
          <ac:spMkLst>
            <pc:docMk/>
            <pc:sldMk cId="2712975155" sldId="336"/>
            <ac:spMk id="12" creationId="{FB9EE52C-9D01-4333-A779-D37641FDC6AF}"/>
          </ac:spMkLst>
        </pc:spChg>
        <pc:spChg chg="add del mod">
          <ac:chgData name="Adriansyah Hasibuan" userId="3efad2013b28c9da" providerId="LiveId" clId="{77B9E90B-4320-427D-A2E1-279B981B098F}" dt="2024-05-26T02:54:16.697" v="2157" actId="478"/>
          <ac:spMkLst>
            <pc:docMk/>
            <pc:sldMk cId="2712975155" sldId="336"/>
            <ac:spMk id="14" creationId="{9DB6971E-7393-40B6-927B-95B70F0EA120}"/>
          </ac:spMkLst>
        </pc:spChg>
        <pc:spChg chg="add del mod">
          <ac:chgData name="Adriansyah Hasibuan" userId="3efad2013b28c9da" providerId="LiveId" clId="{77B9E90B-4320-427D-A2E1-279B981B098F}" dt="2024-05-26T02:54:22.075" v="2159" actId="478"/>
          <ac:spMkLst>
            <pc:docMk/>
            <pc:sldMk cId="2712975155" sldId="336"/>
            <ac:spMk id="16" creationId="{E2A98A6B-8F16-4DDD-8C16-DE6DC163A56B}"/>
          </ac:spMkLst>
        </pc:spChg>
        <pc:spChg chg="add del mod">
          <ac:chgData name="Adriansyah Hasibuan" userId="3efad2013b28c9da" providerId="LiveId" clId="{77B9E90B-4320-427D-A2E1-279B981B098F}" dt="2024-05-26T02:54:26.388" v="2161" actId="478"/>
          <ac:spMkLst>
            <pc:docMk/>
            <pc:sldMk cId="2712975155" sldId="336"/>
            <ac:spMk id="18" creationId="{167B67CA-4171-4B4E-A071-08F210218BA0}"/>
          </ac:spMkLst>
        </pc:spChg>
        <pc:spChg chg="add del mod">
          <ac:chgData name="Adriansyah Hasibuan" userId="3efad2013b28c9da" providerId="LiveId" clId="{77B9E90B-4320-427D-A2E1-279B981B098F}" dt="2024-05-26T02:55:16.232" v="2164" actId="478"/>
          <ac:spMkLst>
            <pc:docMk/>
            <pc:sldMk cId="2712975155" sldId="336"/>
            <ac:spMk id="20" creationId="{5FECCF82-EFDF-4627-9A8E-EB87DD0E5C4D}"/>
          </ac:spMkLst>
        </pc:spChg>
        <pc:spChg chg="add del mod">
          <ac:chgData name="Adriansyah Hasibuan" userId="3efad2013b28c9da" providerId="LiveId" clId="{77B9E90B-4320-427D-A2E1-279B981B098F}" dt="2024-05-26T02:55:42.406" v="2167" actId="478"/>
          <ac:spMkLst>
            <pc:docMk/>
            <pc:sldMk cId="2712975155" sldId="336"/>
            <ac:spMk id="22" creationId="{3A193BF5-8339-46CB-A90B-29A797A75D99}"/>
          </ac:spMkLst>
        </pc:spChg>
        <pc:spChg chg="del mod">
          <ac:chgData name="Adriansyah Hasibuan" userId="3efad2013b28c9da" providerId="LiveId" clId="{77B9E90B-4320-427D-A2E1-279B981B098F}" dt="2024-05-26T02:54:05.051" v="2151" actId="478"/>
          <ac:spMkLst>
            <pc:docMk/>
            <pc:sldMk cId="2712975155" sldId="336"/>
            <ac:spMk id="50" creationId="{709C3EDC-2793-43E3-8518-99FC286CFE17}"/>
          </ac:spMkLst>
        </pc:spChg>
        <pc:spChg chg="add mod">
          <ac:chgData name="Adriansyah Hasibuan" userId="3efad2013b28c9da" providerId="LiveId" clId="{77B9E90B-4320-427D-A2E1-279B981B098F}" dt="2024-05-26T02:55:26.546" v="2165"/>
          <ac:spMkLst>
            <pc:docMk/>
            <pc:sldMk cId="2712975155" sldId="336"/>
            <ac:spMk id="51" creationId="{95C86BC2-283F-4BE0-ACE6-CF3200ADAE49}"/>
          </ac:spMkLst>
        </pc:spChg>
        <pc:spChg chg="add mod">
          <ac:chgData name="Adriansyah Hasibuan" userId="3efad2013b28c9da" providerId="LiveId" clId="{77B9E90B-4320-427D-A2E1-279B981B098F}" dt="2024-05-26T02:56:19.376" v="2217" actId="14100"/>
          <ac:spMkLst>
            <pc:docMk/>
            <pc:sldMk cId="2712975155" sldId="336"/>
            <ac:spMk id="53" creationId="{6B0E66BC-36E7-4A11-8CE9-132D9CFFB814}"/>
          </ac:spMkLst>
        </pc:spChg>
        <pc:spChg chg="add del">
          <ac:chgData name="Adriansyah Hasibuan" userId="3efad2013b28c9da" providerId="LiveId" clId="{77B9E90B-4320-427D-A2E1-279B981B098F}" dt="2024-05-26T02:56:47.310" v="2219" actId="22"/>
          <ac:spMkLst>
            <pc:docMk/>
            <pc:sldMk cId="2712975155" sldId="336"/>
            <ac:spMk id="55" creationId="{E2D2A259-2CFD-491C-B625-494A545E6732}"/>
          </ac:spMkLst>
        </pc:spChg>
        <pc:spChg chg="add mod">
          <ac:chgData name="Adriansyah Hasibuan" userId="3efad2013b28c9da" providerId="LiveId" clId="{77B9E90B-4320-427D-A2E1-279B981B098F}" dt="2024-05-26T02:58:01.034" v="2232" actId="14100"/>
          <ac:spMkLst>
            <pc:docMk/>
            <pc:sldMk cId="2712975155" sldId="336"/>
            <ac:spMk id="56" creationId="{3EE1B29C-BAF8-47F6-9D7F-764DD1D2B9B9}"/>
          </ac:spMkLst>
        </pc:spChg>
        <pc:graphicFrameChg chg="del">
          <ac:chgData name="Adriansyah Hasibuan" userId="3efad2013b28c9da" providerId="LiveId" clId="{77B9E90B-4320-427D-A2E1-279B981B098F}" dt="2024-05-26T02:54:30.826" v="2162" actId="478"/>
          <ac:graphicFrameMkLst>
            <pc:docMk/>
            <pc:sldMk cId="2712975155" sldId="336"/>
            <ac:graphicFrameMk id="47" creationId="{E1D0997C-8E6C-439C-B72C-7D79A24F5C5C}"/>
          </ac:graphicFrameMkLst>
        </pc:graphicFrameChg>
        <pc:picChg chg="add mod">
          <ac:chgData name="Adriansyah Hasibuan" userId="3efad2013b28c9da" providerId="LiveId" clId="{77B9E90B-4320-427D-A2E1-279B981B098F}" dt="2024-05-26T02:58:38.455" v="2234" actId="1076"/>
          <ac:picMkLst>
            <pc:docMk/>
            <pc:sldMk cId="2712975155" sldId="336"/>
            <ac:picMk id="25" creationId="{B64A8F90-990D-4AB4-A14B-11FDF182572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1ea854fff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1ea854fff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4" name="Google Shape;348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136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4" name="Google Shape;348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9354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4" name="Google Shape;348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016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4" name="Google Shape;348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341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" name="Google Shape;3328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9" name="Google Shape;3329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202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6" name="Google Shape;3566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7" name="Google Shape;3567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0" name="Google Shape;3680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0" name="Google Shape;3680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54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0" name="Google Shape;3680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539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0" name="Google Shape;3680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273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5" name="Google Shape;330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6" name="Google Shape;330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0" name="Google Shape;3680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496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" name="Google Shape;3328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9" name="Google Shape;3329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172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1ea854fff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1ea854fff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8548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1ea854fff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1ea854fff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96106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1ea854fff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1ea854fff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46239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1ea854fff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1ea854fff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17808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1ea854fff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1ea854fff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55355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1ea854fff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1ea854fff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23702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0" name="Google Shape;3680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6696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" name="Google Shape;3328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9" name="Google Shape;3329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641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8" name="Google Shape;338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9" name="Google Shape;338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1ea854fff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1ea854fff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46223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1ea854fff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1ea854fff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3310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9" name="Google Shape;3549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0" name="Google Shape;3550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624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9" name="Google Shape;348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0" name="Google Shape;349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" name="Google Shape;3502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3" name="Google Shape;3503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" name="Google Shape;3328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9" name="Google Shape;3329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6" name="Google Shape;347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7" name="Google Shape;347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4" name="Google Shape;348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12200" y="1074300"/>
            <a:ext cx="5919600" cy="21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00" y="3419449"/>
            <a:ext cx="4528800" cy="338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78550" y="-1422022"/>
            <a:ext cx="8608150" cy="6743469"/>
            <a:chOff x="278550" y="-1422022"/>
            <a:chExt cx="8608150" cy="6743469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278550" y="-780808"/>
              <a:ext cx="143400" cy="2454350"/>
              <a:chOff x="2436050" y="685625"/>
              <a:chExt cx="143400" cy="245435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6" name="Google Shape;26;p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7" name="Google Shape;27;p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9" name="Google Shape;39;p2"/>
            <p:cNvGrpSpPr/>
            <p:nvPr/>
          </p:nvGrpSpPr>
          <p:grpSpPr>
            <a:xfrm>
              <a:off x="8743300" y="2378475"/>
              <a:ext cx="143400" cy="2454350"/>
              <a:chOff x="2436050" y="685625"/>
              <a:chExt cx="143400" cy="2454350"/>
            </a:xfrm>
          </p:grpSpPr>
          <p:grpSp>
            <p:nvGrpSpPr>
              <p:cNvPr id="40" name="Google Shape;40;p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41" name="Google Shape;41;p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3" name="Google Shape;53;p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54" name="Google Shape;54;p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66" name="Google Shape;66;p2"/>
            <p:cNvGrpSpPr/>
            <p:nvPr/>
          </p:nvGrpSpPr>
          <p:grpSpPr>
            <a:xfrm>
              <a:off x="637013" y="2867097"/>
              <a:ext cx="143400" cy="2454350"/>
              <a:chOff x="2436050" y="685625"/>
              <a:chExt cx="143400" cy="2454350"/>
            </a:xfrm>
          </p:grpSpPr>
          <p:grpSp>
            <p:nvGrpSpPr>
              <p:cNvPr id="67" name="Google Shape;67;p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68" name="Google Shape;68;p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80" name="Google Shape;80;p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81" name="Google Shape;81;p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93" name="Google Shape;93;p2"/>
            <p:cNvGrpSpPr/>
            <p:nvPr/>
          </p:nvGrpSpPr>
          <p:grpSpPr>
            <a:xfrm>
              <a:off x="8599900" y="-1422022"/>
              <a:ext cx="143400" cy="2454350"/>
              <a:chOff x="8599900" y="-1422022"/>
              <a:chExt cx="143400" cy="2454350"/>
            </a:xfrm>
          </p:grpSpPr>
          <p:grpSp>
            <p:nvGrpSpPr>
              <p:cNvPr id="94" name="Google Shape;94;p2"/>
              <p:cNvGrpSpPr/>
              <p:nvPr/>
            </p:nvGrpSpPr>
            <p:grpSpPr>
              <a:xfrm>
                <a:off x="8599900" y="-1422022"/>
                <a:ext cx="143400" cy="2454350"/>
                <a:chOff x="2436050" y="685625"/>
                <a:chExt cx="143400" cy="2454350"/>
              </a:xfrm>
            </p:grpSpPr>
            <p:sp>
              <p:nvSpPr>
                <p:cNvPr id="95" name="Google Shape;95;p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" name="Google Shape;100;p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1" name="Google Shape;101;p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" name="Google Shape;102;p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" name="Google Shape;103;p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7" name="Google Shape;107;p2"/>
              <p:cNvSpPr/>
              <p:nvPr/>
            </p:nvSpPr>
            <p:spPr>
              <a:xfrm>
                <a:off x="8599900" y="888928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8608450" y="678203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8608450" y="467478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8608450" y="256753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8612800" y="46028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8612800" y="-164697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8614900" y="-375422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8617150" y="-586147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8622100" y="-792372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8626900" y="-998597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8626900" y="-1204822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8631850" y="-1422022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8" name="Google Shape;1938;p21"/>
          <p:cNvGrpSpPr/>
          <p:nvPr/>
        </p:nvGrpSpPr>
        <p:grpSpPr>
          <a:xfrm>
            <a:off x="132175" y="-570343"/>
            <a:ext cx="8829050" cy="5422318"/>
            <a:chOff x="132175" y="-570343"/>
            <a:chExt cx="8829050" cy="5422318"/>
          </a:xfrm>
        </p:grpSpPr>
        <p:grpSp>
          <p:nvGrpSpPr>
            <p:cNvPr id="1939" name="Google Shape;1939;p21"/>
            <p:cNvGrpSpPr/>
            <p:nvPr/>
          </p:nvGrpSpPr>
          <p:grpSpPr>
            <a:xfrm>
              <a:off x="132175" y="-570343"/>
              <a:ext cx="143400" cy="2454350"/>
              <a:chOff x="2436050" y="685625"/>
              <a:chExt cx="143400" cy="2454350"/>
            </a:xfrm>
          </p:grpSpPr>
          <p:grpSp>
            <p:nvGrpSpPr>
              <p:cNvPr id="1940" name="Google Shape;1940;p21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941" name="Google Shape;1941;p21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42" name="Google Shape;1942;p21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43" name="Google Shape;1943;p21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44" name="Google Shape;1944;p21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45" name="Google Shape;1945;p21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46" name="Google Shape;1946;p21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47" name="Google Shape;1947;p21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48" name="Google Shape;1948;p21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49" name="Google Shape;1949;p21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50" name="Google Shape;1950;p21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51" name="Google Shape;1951;p21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52" name="Google Shape;1952;p21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953" name="Google Shape;1953;p21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954" name="Google Shape;1954;p21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55" name="Google Shape;1955;p21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56" name="Google Shape;1956;p21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57" name="Google Shape;1957;p21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58" name="Google Shape;1958;p21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59" name="Google Shape;1959;p21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60" name="Google Shape;1960;p21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61" name="Google Shape;1961;p21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62" name="Google Shape;1962;p21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63" name="Google Shape;1963;p21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64" name="Google Shape;1964;p21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65" name="Google Shape;1965;p21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966" name="Google Shape;1966;p21"/>
            <p:cNvGrpSpPr/>
            <p:nvPr/>
          </p:nvGrpSpPr>
          <p:grpSpPr>
            <a:xfrm>
              <a:off x="426075" y="1344575"/>
              <a:ext cx="143400" cy="2454350"/>
              <a:chOff x="2030200" y="685625"/>
              <a:chExt cx="143400" cy="2454350"/>
            </a:xfrm>
          </p:grpSpPr>
          <p:grpSp>
            <p:nvGrpSpPr>
              <p:cNvPr id="1967" name="Google Shape;1967;p21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968" name="Google Shape;1968;p21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69" name="Google Shape;1969;p21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0" name="Google Shape;1970;p21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1" name="Google Shape;1971;p21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2" name="Google Shape;1972;p21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3" name="Google Shape;1973;p21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4" name="Google Shape;1974;p21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5" name="Google Shape;1975;p21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6" name="Google Shape;1976;p21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7" name="Google Shape;1977;p21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8" name="Google Shape;1978;p21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9" name="Google Shape;1979;p21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980" name="Google Shape;1980;p21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981" name="Google Shape;1981;p21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82" name="Google Shape;1982;p21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83" name="Google Shape;1983;p21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84" name="Google Shape;1984;p21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85" name="Google Shape;1985;p21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86" name="Google Shape;1986;p21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87" name="Google Shape;1987;p21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88" name="Google Shape;1988;p21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89" name="Google Shape;1989;p21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90" name="Google Shape;1990;p21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91" name="Google Shape;1991;p21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92" name="Google Shape;1992;p21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993" name="Google Shape;1993;p21"/>
            <p:cNvGrpSpPr/>
            <p:nvPr/>
          </p:nvGrpSpPr>
          <p:grpSpPr>
            <a:xfrm>
              <a:off x="8520850" y="-116950"/>
              <a:ext cx="143400" cy="2454350"/>
              <a:chOff x="2436050" y="685625"/>
              <a:chExt cx="143400" cy="2454350"/>
            </a:xfrm>
          </p:grpSpPr>
          <p:grpSp>
            <p:nvGrpSpPr>
              <p:cNvPr id="1994" name="Google Shape;1994;p21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995" name="Google Shape;1995;p21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96" name="Google Shape;1996;p21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97" name="Google Shape;1997;p21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98" name="Google Shape;1998;p21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99" name="Google Shape;1999;p21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00" name="Google Shape;2000;p21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01" name="Google Shape;2001;p21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02" name="Google Shape;2002;p21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03" name="Google Shape;2003;p21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04" name="Google Shape;2004;p21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05" name="Google Shape;2005;p21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06" name="Google Shape;2006;p21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007" name="Google Shape;2007;p21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008" name="Google Shape;2008;p21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09" name="Google Shape;2009;p21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10" name="Google Shape;2010;p21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11" name="Google Shape;2011;p21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12" name="Google Shape;2012;p21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13" name="Google Shape;2013;p21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14" name="Google Shape;2014;p21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15" name="Google Shape;2015;p21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16" name="Google Shape;2016;p21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17" name="Google Shape;2017;p21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18" name="Google Shape;2018;p21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19" name="Google Shape;2019;p21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020" name="Google Shape;2020;p21"/>
            <p:cNvGrpSpPr/>
            <p:nvPr/>
          </p:nvGrpSpPr>
          <p:grpSpPr>
            <a:xfrm>
              <a:off x="8817825" y="2397625"/>
              <a:ext cx="143400" cy="2454350"/>
              <a:chOff x="2030200" y="685625"/>
              <a:chExt cx="143400" cy="2454350"/>
            </a:xfrm>
          </p:grpSpPr>
          <p:grpSp>
            <p:nvGrpSpPr>
              <p:cNvPr id="2021" name="Google Shape;2021;p21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022" name="Google Shape;2022;p21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23" name="Google Shape;2023;p21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24" name="Google Shape;2024;p21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25" name="Google Shape;2025;p21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26" name="Google Shape;2026;p21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27" name="Google Shape;2027;p21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28" name="Google Shape;2028;p21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29" name="Google Shape;2029;p21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30" name="Google Shape;2030;p21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31" name="Google Shape;2031;p21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32" name="Google Shape;2032;p21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33" name="Google Shape;2033;p21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034" name="Google Shape;2034;p21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035" name="Google Shape;2035;p21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36" name="Google Shape;2036;p21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37" name="Google Shape;2037;p21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38" name="Google Shape;2038;p21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39" name="Google Shape;2039;p21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40" name="Google Shape;2040;p21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41" name="Google Shape;2041;p21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42" name="Google Shape;2042;p21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43" name="Google Shape;2043;p21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44" name="Google Shape;2044;p21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45" name="Google Shape;2045;p21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46" name="Google Shape;2046;p21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sp>
        <p:nvSpPr>
          <p:cNvPr id="2047" name="Google Shape;2047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48" name="Google Shape;2048;p21"/>
          <p:cNvSpPr txBox="1">
            <a:spLocks noGrp="1"/>
          </p:cNvSpPr>
          <p:nvPr>
            <p:ph type="subTitle" idx="1"/>
          </p:nvPr>
        </p:nvSpPr>
        <p:spPr>
          <a:xfrm>
            <a:off x="4923075" y="2828425"/>
            <a:ext cx="26400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9" name="Google Shape;2049;p21"/>
          <p:cNvSpPr txBox="1">
            <a:spLocks noGrp="1"/>
          </p:cNvSpPr>
          <p:nvPr>
            <p:ph type="subTitle" idx="2"/>
          </p:nvPr>
        </p:nvSpPr>
        <p:spPr>
          <a:xfrm>
            <a:off x="1580900" y="2828425"/>
            <a:ext cx="26400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0" name="Google Shape;2050;p21"/>
          <p:cNvSpPr txBox="1">
            <a:spLocks noGrp="1"/>
          </p:cNvSpPr>
          <p:nvPr>
            <p:ph type="subTitle" idx="3"/>
          </p:nvPr>
        </p:nvSpPr>
        <p:spPr>
          <a:xfrm>
            <a:off x="1580911" y="2269525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2051" name="Google Shape;2051;p21"/>
          <p:cNvSpPr txBox="1">
            <a:spLocks noGrp="1"/>
          </p:cNvSpPr>
          <p:nvPr>
            <p:ph type="subTitle" idx="4"/>
          </p:nvPr>
        </p:nvSpPr>
        <p:spPr>
          <a:xfrm>
            <a:off x="4923089" y="2269525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3" name="Google Shape;2053;p22"/>
          <p:cNvGrpSpPr/>
          <p:nvPr/>
        </p:nvGrpSpPr>
        <p:grpSpPr>
          <a:xfrm>
            <a:off x="278550" y="-1550697"/>
            <a:ext cx="8608125" cy="5892444"/>
            <a:chOff x="278550" y="-1550697"/>
            <a:chExt cx="8608125" cy="5892444"/>
          </a:xfrm>
        </p:grpSpPr>
        <p:grpSp>
          <p:nvGrpSpPr>
            <p:cNvPr id="2054" name="Google Shape;2054;p22"/>
            <p:cNvGrpSpPr/>
            <p:nvPr/>
          </p:nvGrpSpPr>
          <p:grpSpPr>
            <a:xfrm>
              <a:off x="278550" y="285992"/>
              <a:ext cx="143400" cy="2454350"/>
              <a:chOff x="2436050" y="685625"/>
              <a:chExt cx="143400" cy="2454350"/>
            </a:xfrm>
          </p:grpSpPr>
          <p:grpSp>
            <p:nvGrpSpPr>
              <p:cNvPr id="2055" name="Google Shape;2055;p2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056" name="Google Shape;2056;p2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57" name="Google Shape;2057;p2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58" name="Google Shape;2058;p2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59" name="Google Shape;2059;p2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60" name="Google Shape;2060;p2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61" name="Google Shape;2061;p2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62" name="Google Shape;2062;p2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63" name="Google Shape;2063;p2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64" name="Google Shape;2064;p2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65" name="Google Shape;2065;p2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66" name="Google Shape;2066;p2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67" name="Google Shape;2067;p2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068" name="Google Shape;2068;p2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069" name="Google Shape;2069;p2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70" name="Google Shape;2070;p2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71" name="Google Shape;2071;p2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72" name="Google Shape;2072;p2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73" name="Google Shape;2073;p2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74" name="Google Shape;2074;p2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75" name="Google Shape;2075;p2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76" name="Google Shape;2076;p2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77" name="Google Shape;2077;p2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78" name="Google Shape;2078;p2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79" name="Google Shape;2079;p2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80" name="Google Shape;2080;p2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081" name="Google Shape;2081;p22"/>
            <p:cNvGrpSpPr/>
            <p:nvPr/>
          </p:nvGrpSpPr>
          <p:grpSpPr>
            <a:xfrm>
              <a:off x="8743275" y="1430700"/>
              <a:ext cx="143400" cy="2454350"/>
              <a:chOff x="2436050" y="685625"/>
              <a:chExt cx="143400" cy="2454350"/>
            </a:xfrm>
          </p:grpSpPr>
          <p:grpSp>
            <p:nvGrpSpPr>
              <p:cNvPr id="2082" name="Google Shape;2082;p2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083" name="Google Shape;2083;p2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84" name="Google Shape;2084;p2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85" name="Google Shape;2085;p2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86" name="Google Shape;2086;p2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87" name="Google Shape;2087;p2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88" name="Google Shape;2088;p2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89" name="Google Shape;2089;p2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90" name="Google Shape;2090;p2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91" name="Google Shape;2091;p2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92" name="Google Shape;2092;p2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93" name="Google Shape;2093;p2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94" name="Google Shape;2094;p2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095" name="Google Shape;2095;p2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096" name="Google Shape;2096;p2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97" name="Google Shape;2097;p2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98" name="Google Shape;2098;p2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99" name="Google Shape;2099;p2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00" name="Google Shape;2100;p2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01" name="Google Shape;2101;p2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02" name="Google Shape;2102;p2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03" name="Google Shape;2103;p2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04" name="Google Shape;2104;p2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05" name="Google Shape;2105;p2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06" name="Google Shape;2106;p2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07" name="Google Shape;2107;p2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108" name="Google Shape;2108;p22"/>
            <p:cNvGrpSpPr/>
            <p:nvPr/>
          </p:nvGrpSpPr>
          <p:grpSpPr>
            <a:xfrm>
              <a:off x="641513" y="1887397"/>
              <a:ext cx="143400" cy="2454350"/>
              <a:chOff x="2436050" y="685625"/>
              <a:chExt cx="143400" cy="2454350"/>
            </a:xfrm>
          </p:grpSpPr>
          <p:grpSp>
            <p:nvGrpSpPr>
              <p:cNvPr id="2109" name="Google Shape;2109;p2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110" name="Google Shape;2110;p2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11" name="Google Shape;2111;p2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12" name="Google Shape;2112;p2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13" name="Google Shape;2113;p2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14" name="Google Shape;2114;p2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15" name="Google Shape;2115;p2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16" name="Google Shape;2116;p2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17" name="Google Shape;2117;p2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18" name="Google Shape;2118;p2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19" name="Google Shape;2119;p2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20" name="Google Shape;2120;p2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21" name="Google Shape;2121;p2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122" name="Google Shape;2122;p2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123" name="Google Shape;2123;p2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24" name="Google Shape;2124;p2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25" name="Google Shape;2125;p2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26" name="Google Shape;2126;p2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27" name="Google Shape;2127;p2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28" name="Google Shape;2128;p2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29" name="Google Shape;2129;p2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30" name="Google Shape;2130;p2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31" name="Google Shape;2131;p2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32" name="Google Shape;2132;p2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33" name="Google Shape;2133;p2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34" name="Google Shape;2134;p2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135" name="Google Shape;2135;p22"/>
            <p:cNvGrpSpPr/>
            <p:nvPr/>
          </p:nvGrpSpPr>
          <p:grpSpPr>
            <a:xfrm>
              <a:off x="8599875" y="-1550697"/>
              <a:ext cx="143400" cy="2454350"/>
              <a:chOff x="2030200" y="685625"/>
              <a:chExt cx="143400" cy="2454350"/>
            </a:xfrm>
          </p:grpSpPr>
          <p:grpSp>
            <p:nvGrpSpPr>
              <p:cNvPr id="2136" name="Google Shape;2136;p22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137" name="Google Shape;2137;p2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38" name="Google Shape;2138;p2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39" name="Google Shape;2139;p2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40" name="Google Shape;2140;p2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41" name="Google Shape;2141;p2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42" name="Google Shape;2142;p2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43" name="Google Shape;2143;p2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44" name="Google Shape;2144;p2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45" name="Google Shape;2145;p2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46" name="Google Shape;2146;p2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47" name="Google Shape;2147;p2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48" name="Google Shape;2148;p2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149" name="Google Shape;2149;p22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150" name="Google Shape;2150;p2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51" name="Google Shape;2151;p2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52" name="Google Shape;2152;p2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53" name="Google Shape;2153;p2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54" name="Google Shape;2154;p2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55" name="Google Shape;2155;p2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56" name="Google Shape;2156;p2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57" name="Google Shape;2157;p2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58" name="Google Shape;2158;p2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59" name="Google Shape;2159;p2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60" name="Google Shape;2160;p2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61" name="Google Shape;2161;p2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sp>
        <p:nvSpPr>
          <p:cNvPr id="2162" name="Google Shape;2162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63" name="Google Shape;2163;p22"/>
          <p:cNvSpPr txBox="1">
            <a:spLocks noGrp="1"/>
          </p:cNvSpPr>
          <p:nvPr>
            <p:ph type="subTitle" idx="1"/>
          </p:nvPr>
        </p:nvSpPr>
        <p:spPr>
          <a:xfrm>
            <a:off x="4832078" y="1820025"/>
            <a:ext cx="32541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4" name="Google Shape;2164;p22"/>
          <p:cNvSpPr txBox="1">
            <a:spLocks noGrp="1"/>
          </p:cNvSpPr>
          <p:nvPr>
            <p:ph type="subTitle" idx="2"/>
          </p:nvPr>
        </p:nvSpPr>
        <p:spPr>
          <a:xfrm>
            <a:off x="1057900" y="1820025"/>
            <a:ext cx="32541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6" name="Google Shape;2166;p23"/>
          <p:cNvGrpSpPr/>
          <p:nvPr/>
        </p:nvGrpSpPr>
        <p:grpSpPr>
          <a:xfrm>
            <a:off x="167527" y="0"/>
            <a:ext cx="8808948" cy="5540571"/>
            <a:chOff x="167527" y="0"/>
            <a:chExt cx="8808948" cy="5540571"/>
          </a:xfrm>
        </p:grpSpPr>
        <p:grpSp>
          <p:nvGrpSpPr>
            <p:cNvPr id="2167" name="Google Shape;2167;p23"/>
            <p:cNvGrpSpPr/>
            <p:nvPr/>
          </p:nvGrpSpPr>
          <p:grpSpPr>
            <a:xfrm>
              <a:off x="167527" y="250475"/>
              <a:ext cx="143400" cy="2454350"/>
              <a:chOff x="2030200" y="685625"/>
              <a:chExt cx="143400" cy="2454350"/>
            </a:xfrm>
          </p:grpSpPr>
          <p:grpSp>
            <p:nvGrpSpPr>
              <p:cNvPr id="2168" name="Google Shape;2168;p23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169" name="Google Shape;2169;p2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70" name="Google Shape;2170;p2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71" name="Google Shape;2171;p2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72" name="Google Shape;2172;p2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73" name="Google Shape;2173;p2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74" name="Google Shape;2174;p2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75" name="Google Shape;2175;p2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76" name="Google Shape;2176;p2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77" name="Google Shape;2177;p2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78" name="Google Shape;2178;p2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79" name="Google Shape;2179;p2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80" name="Google Shape;2180;p2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181" name="Google Shape;2181;p23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182" name="Google Shape;2182;p2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83" name="Google Shape;2183;p2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84" name="Google Shape;2184;p2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85" name="Google Shape;2185;p2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86" name="Google Shape;2186;p2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87" name="Google Shape;2187;p2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88" name="Google Shape;2188;p2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89" name="Google Shape;2189;p2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90" name="Google Shape;2190;p2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91" name="Google Shape;2191;p2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92" name="Google Shape;2192;p2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93" name="Google Shape;2193;p2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194" name="Google Shape;2194;p23"/>
            <p:cNvGrpSpPr/>
            <p:nvPr/>
          </p:nvGrpSpPr>
          <p:grpSpPr>
            <a:xfrm>
              <a:off x="567577" y="2149650"/>
              <a:ext cx="143400" cy="2454350"/>
              <a:chOff x="2030200" y="685625"/>
              <a:chExt cx="143400" cy="2454350"/>
            </a:xfrm>
          </p:grpSpPr>
          <p:grpSp>
            <p:nvGrpSpPr>
              <p:cNvPr id="2195" name="Google Shape;2195;p23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196" name="Google Shape;2196;p2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97" name="Google Shape;2197;p2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98" name="Google Shape;2198;p2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99" name="Google Shape;2199;p2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00" name="Google Shape;2200;p2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01" name="Google Shape;2201;p2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02" name="Google Shape;2202;p2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03" name="Google Shape;2203;p2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04" name="Google Shape;2204;p2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05" name="Google Shape;2205;p2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06" name="Google Shape;2206;p2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07" name="Google Shape;2207;p2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208" name="Google Shape;2208;p23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209" name="Google Shape;2209;p2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10" name="Google Shape;2210;p2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11" name="Google Shape;2211;p2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12" name="Google Shape;2212;p2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13" name="Google Shape;2213;p2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14" name="Google Shape;2214;p2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15" name="Google Shape;2215;p2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16" name="Google Shape;2216;p2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17" name="Google Shape;2217;p2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18" name="Google Shape;2218;p2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19" name="Google Shape;2219;p2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20" name="Google Shape;2220;p2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221" name="Google Shape;2221;p23"/>
            <p:cNvGrpSpPr/>
            <p:nvPr/>
          </p:nvGrpSpPr>
          <p:grpSpPr>
            <a:xfrm>
              <a:off x="8448575" y="0"/>
              <a:ext cx="143400" cy="2454350"/>
              <a:chOff x="2030200" y="685625"/>
              <a:chExt cx="143400" cy="2454350"/>
            </a:xfrm>
          </p:grpSpPr>
          <p:grpSp>
            <p:nvGrpSpPr>
              <p:cNvPr id="2222" name="Google Shape;2222;p23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223" name="Google Shape;2223;p2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24" name="Google Shape;2224;p2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25" name="Google Shape;2225;p2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26" name="Google Shape;2226;p2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27" name="Google Shape;2227;p2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28" name="Google Shape;2228;p2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29" name="Google Shape;2229;p2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30" name="Google Shape;2230;p2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31" name="Google Shape;2231;p2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32" name="Google Shape;2232;p2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33" name="Google Shape;2233;p2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34" name="Google Shape;2234;p2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235" name="Google Shape;2235;p23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236" name="Google Shape;2236;p2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37" name="Google Shape;2237;p2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38" name="Google Shape;2238;p2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39" name="Google Shape;2239;p2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40" name="Google Shape;2240;p2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41" name="Google Shape;2241;p2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42" name="Google Shape;2242;p2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43" name="Google Shape;2243;p2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44" name="Google Shape;2244;p2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45" name="Google Shape;2245;p2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46" name="Google Shape;2246;p2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47" name="Google Shape;2247;p2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248" name="Google Shape;2248;p23"/>
            <p:cNvGrpSpPr/>
            <p:nvPr/>
          </p:nvGrpSpPr>
          <p:grpSpPr>
            <a:xfrm>
              <a:off x="8833075" y="761150"/>
              <a:ext cx="143400" cy="2454350"/>
              <a:chOff x="2436050" y="685625"/>
              <a:chExt cx="143400" cy="2454350"/>
            </a:xfrm>
          </p:grpSpPr>
          <p:grpSp>
            <p:nvGrpSpPr>
              <p:cNvPr id="2249" name="Google Shape;2249;p2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250" name="Google Shape;2250;p2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51" name="Google Shape;2251;p2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52" name="Google Shape;2252;p2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53" name="Google Shape;2253;p2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54" name="Google Shape;2254;p2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55" name="Google Shape;2255;p2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56" name="Google Shape;2256;p2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57" name="Google Shape;2257;p2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58" name="Google Shape;2258;p2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59" name="Google Shape;2259;p2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60" name="Google Shape;2260;p2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61" name="Google Shape;2261;p2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262" name="Google Shape;2262;p2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263" name="Google Shape;2263;p2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64" name="Google Shape;2264;p2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65" name="Google Shape;2265;p2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66" name="Google Shape;2266;p2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67" name="Google Shape;2267;p2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68" name="Google Shape;2268;p2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69" name="Google Shape;2269;p2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70" name="Google Shape;2270;p2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71" name="Google Shape;2271;p2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72" name="Google Shape;2272;p2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73" name="Google Shape;2273;p2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74" name="Google Shape;2274;p2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275" name="Google Shape;2275;p23"/>
            <p:cNvGrpSpPr/>
            <p:nvPr/>
          </p:nvGrpSpPr>
          <p:grpSpPr>
            <a:xfrm>
              <a:off x="8577800" y="3086221"/>
              <a:ext cx="143400" cy="2454350"/>
              <a:chOff x="2030200" y="685625"/>
              <a:chExt cx="143400" cy="2454350"/>
            </a:xfrm>
          </p:grpSpPr>
          <p:grpSp>
            <p:nvGrpSpPr>
              <p:cNvPr id="2276" name="Google Shape;2276;p23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277" name="Google Shape;2277;p2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78" name="Google Shape;2278;p2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79" name="Google Shape;2279;p2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80" name="Google Shape;2280;p2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81" name="Google Shape;2281;p2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82" name="Google Shape;2282;p2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83" name="Google Shape;2283;p2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84" name="Google Shape;2284;p2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85" name="Google Shape;2285;p2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86" name="Google Shape;2286;p2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87" name="Google Shape;2287;p2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88" name="Google Shape;2288;p2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289" name="Google Shape;2289;p23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290" name="Google Shape;2290;p2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91" name="Google Shape;2291;p2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92" name="Google Shape;2292;p2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93" name="Google Shape;2293;p2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94" name="Google Shape;2294;p2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95" name="Google Shape;2295;p2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96" name="Google Shape;2296;p2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97" name="Google Shape;2297;p2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98" name="Google Shape;2298;p2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99" name="Google Shape;2299;p2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00" name="Google Shape;2300;p2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01" name="Google Shape;2301;p2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sp>
        <p:nvSpPr>
          <p:cNvPr id="2302" name="Google Shape;2302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03" name="Google Shape;2303;p23"/>
          <p:cNvSpPr txBox="1">
            <a:spLocks noGrp="1"/>
          </p:cNvSpPr>
          <p:nvPr>
            <p:ph type="subTitle" idx="1"/>
          </p:nvPr>
        </p:nvSpPr>
        <p:spPr>
          <a:xfrm>
            <a:off x="937625" y="2992399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4" name="Google Shape;2304;p23"/>
          <p:cNvSpPr txBox="1">
            <a:spLocks noGrp="1"/>
          </p:cNvSpPr>
          <p:nvPr>
            <p:ph type="subTitle" idx="2"/>
          </p:nvPr>
        </p:nvSpPr>
        <p:spPr>
          <a:xfrm>
            <a:off x="3484347" y="2992399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5" name="Google Shape;2305;p23"/>
          <p:cNvSpPr txBox="1">
            <a:spLocks noGrp="1"/>
          </p:cNvSpPr>
          <p:nvPr>
            <p:ph type="subTitle" idx="3"/>
          </p:nvPr>
        </p:nvSpPr>
        <p:spPr>
          <a:xfrm>
            <a:off x="6031075" y="2992399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6" name="Google Shape;2306;p23"/>
          <p:cNvSpPr txBox="1">
            <a:spLocks noGrp="1"/>
          </p:cNvSpPr>
          <p:nvPr>
            <p:ph type="subTitle" idx="4"/>
          </p:nvPr>
        </p:nvSpPr>
        <p:spPr>
          <a:xfrm>
            <a:off x="937625" y="2332390"/>
            <a:ext cx="21753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2307" name="Google Shape;2307;p23"/>
          <p:cNvSpPr txBox="1">
            <a:spLocks noGrp="1"/>
          </p:cNvSpPr>
          <p:nvPr>
            <p:ph type="subTitle" idx="5"/>
          </p:nvPr>
        </p:nvSpPr>
        <p:spPr>
          <a:xfrm>
            <a:off x="3484350" y="2332390"/>
            <a:ext cx="21753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2308" name="Google Shape;2308;p23"/>
          <p:cNvSpPr txBox="1">
            <a:spLocks noGrp="1"/>
          </p:cNvSpPr>
          <p:nvPr>
            <p:ph type="subTitle" idx="6"/>
          </p:nvPr>
        </p:nvSpPr>
        <p:spPr>
          <a:xfrm>
            <a:off x="6031075" y="2332390"/>
            <a:ext cx="21753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0" name="Google Shape;2310;p24"/>
          <p:cNvGrpSpPr/>
          <p:nvPr/>
        </p:nvGrpSpPr>
        <p:grpSpPr>
          <a:xfrm>
            <a:off x="96700" y="-2068668"/>
            <a:ext cx="8886025" cy="6969218"/>
            <a:chOff x="96700" y="-2068668"/>
            <a:chExt cx="8886025" cy="6969218"/>
          </a:xfrm>
        </p:grpSpPr>
        <p:grpSp>
          <p:nvGrpSpPr>
            <p:cNvPr id="2311" name="Google Shape;2311;p24"/>
            <p:cNvGrpSpPr/>
            <p:nvPr/>
          </p:nvGrpSpPr>
          <p:grpSpPr>
            <a:xfrm>
              <a:off x="96700" y="969600"/>
              <a:ext cx="143400" cy="2454350"/>
              <a:chOff x="2436050" y="685625"/>
              <a:chExt cx="143400" cy="2454350"/>
            </a:xfrm>
          </p:grpSpPr>
          <p:grpSp>
            <p:nvGrpSpPr>
              <p:cNvPr id="2312" name="Google Shape;2312;p2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313" name="Google Shape;2313;p2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14" name="Google Shape;2314;p2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15" name="Google Shape;2315;p2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16" name="Google Shape;2316;p2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17" name="Google Shape;2317;p2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18" name="Google Shape;2318;p2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19" name="Google Shape;2319;p2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20" name="Google Shape;2320;p2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21" name="Google Shape;2321;p2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22" name="Google Shape;2322;p2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23" name="Google Shape;2323;p2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24" name="Google Shape;2324;p2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325" name="Google Shape;2325;p2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326" name="Google Shape;2326;p2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27" name="Google Shape;2327;p2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28" name="Google Shape;2328;p2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29" name="Google Shape;2329;p2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30" name="Google Shape;2330;p2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31" name="Google Shape;2331;p2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32" name="Google Shape;2332;p2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33" name="Google Shape;2333;p2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34" name="Google Shape;2334;p2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35" name="Google Shape;2335;p2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36" name="Google Shape;2336;p2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37" name="Google Shape;2337;p2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338" name="Google Shape;2338;p24"/>
            <p:cNvGrpSpPr/>
            <p:nvPr/>
          </p:nvGrpSpPr>
          <p:grpSpPr>
            <a:xfrm>
              <a:off x="408350" y="-1008800"/>
              <a:ext cx="143400" cy="2454350"/>
              <a:chOff x="2030200" y="685625"/>
              <a:chExt cx="143400" cy="2454350"/>
            </a:xfrm>
          </p:grpSpPr>
          <p:grpSp>
            <p:nvGrpSpPr>
              <p:cNvPr id="2339" name="Google Shape;2339;p24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340" name="Google Shape;2340;p2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41" name="Google Shape;2341;p2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42" name="Google Shape;2342;p2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43" name="Google Shape;2343;p2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44" name="Google Shape;2344;p2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45" name="Google Shape;2345;p2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46" name="Google Shape;2346;p2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47" name="Google Shape;2347;p2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48" name="Google Shape;2348;p2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49" name="Google Shape;2349;p2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50" name="Google Shape;2350;p2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51" name="Google Shape;2351;p2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352" name="Google Shape;2352;p24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353" name="Google Shape;2353;p2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54" name="Google Shape;2354;p2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55" name="Google Shape;2355;p2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56" name="Google Shape;2356;p2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57" name="Google Shape;2357;p2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58" name="Google Shape;2358;p2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59" name="Google Shape;2359;p2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60" name="Google Shape;2360;p2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61" name="Google Shape;2361;p2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62" name="Google Shape;2362;p2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63" name="Google Shape;2363;p2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64" name="Google Shape;2364;p2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365" name="Google Shape;2365;p24"/>
            <p:cNvGrpSpPr/>
            <p:nvPr/>
          </p:nvGrpSpPr>
          <p:grpSpPr>
            <a:xfrm>
              <a:off x="468700" y="2446200"/>
              <a:ext cx="143400" cy="2454350"/>
              <a:chOff x="2436050" y="685625"/>
              <a:chExt cx="143400" cy="2454350"/>
            </a:xfrm>
          </p:grpSpPr>
          <p:grpSp>
            <p:nvGrpSpPr>
              <p:cNvPr id="2366" name="Google Shape;2366;p2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367" name="Google Shape;2367;p2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68" name="Google Shape;2368;p2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69" name="Google Shape;2369;p2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70" name="Google Shape;2370;p2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71" name="Google Shape;2371;p2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72" name="Google Shape;2372;p2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73" name="Google Shape;2373;p2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74" name="Google Shape;2374;p2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75" name="Google Shape;2375;p2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76" name="Google Shape;2376;p2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77" name="Google Shape;2377;p2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78" name="Google Shape;2378;p2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379" name="Google Shape;2379;p2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380" name="Google Shape;2380;p2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81" name="Google Shape;2381;p2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82" name="Google Shape;2382;p2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83" name="Google Shape;2383;p2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84" name="Google Shape;2384;p2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85" name="Google Shape;2385;p2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86" name="Google Shape;2386;p2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87" name="Google Shape;2387;p2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88" name="Google Shape;2388;p2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89" name="Google Shape;2389;p2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90" name="Google Shape;2390;p2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91" name="Google Shape;2391;p2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392" name="Google Shape;2392;p24"/>
            <p:cNvGrpSpPr/>
            <p:nvPr/>
          </p:nvGrpSpPr>
          <p:grpSpPr>
            <a:xfrm>
              <a:off x="7829925" y="-2068668"/>
              <a:ext cx="143400" cy="2454350"/>
              <a:chOff x="2436050" y="685625"/>
              <a:chExt cx="143400" cy="2454350"/>
            </a:xfrm>
          </p:grpSpPr>
          <p:grpSp>
            <p:nvGrpSpPr>
              <p:cNvPr id="2393" name="Google Shape;2393;p2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394" name="Google Shape;2394;p2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95" name="Google Shape;2395;p2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96" name="Google Shape;2396;p2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97" name="Google Shape;2397;p2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98" name="Google Shape;2398;p2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99" name="Google Shape;2399;p2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00" name="Google Shape;2400;p2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01" name="Google Shape;2401;p2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02" name="Google Shape;2402;p2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03" name="Google Shape;2403;p2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04" name="Google Shape;2404;p2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05" name="Google Shape;2405;p2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406" name="Google Shape;2406;p2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407" name="Google Shape;2407;p2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08" name="Google Shape;2408;p2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09" name="Google Shape;2409;p2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10" name="Google Shape;2410;p2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11" name="Google Shape;2411;p2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12" name="Google Shape;2412;p2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13" name="Google Shape;2413;p2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14" name="Google Shape;2414;p2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15" name="Google Shape;2415;p2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16" name="Google Shape;2416;p2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17" name="Google Shape;2417;p2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18" name="Google Shape;2418;p2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419" name="Google Shape;2419;p24"/>
            <p:cNvGrpSpPr/>
            <p:nvPr/>
          </p:nvGrpSpPr>
          <p:grpSpPr>
            <a:xfrm>
              <a:off x="8503375" y="-127789"/>
              <a:ext cx="143400" cy="2454350"/>
              <a:chOff x="2030200" y="685625"/>
              <a:chExt cx="143400" cy="2454350"/>
            </a:xfrm>
          </p:grpSpPr>
          <p:grpSp>
            <p:nvGrpSpPr>
              <p:cNvPr id="2420" name="Google Shape;2420;p24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421" name="Google Shape;2421;p2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22" name="Google Shape;2422;p2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23" name="Google Shape;2423;p2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24" name="Google Shape;2424;p2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25" name="Google Shape;2425;p2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26" name="Google Shape;2426;p2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27" name="Google Shape;2427;p2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28" name="Google Shape;2428;p2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29" name="Google Shape;2429;p2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30" name="Google Shape;2430;p2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31" name="Google Shape;2431;p2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32" name="Google Shape;2432;p2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433" name="Google Shape;2433;p24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434" name="Google Shape;2434;p2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35" name="Google Shape;2435;p2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36" name="Google Shape;2436;p2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37" name="Google Shape;2437;p2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38" name="Google Shape;2438;p2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39" name="Google Shape;2439;p2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40" name="Google Shape;2440;p2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41" name="Google Shape;2441;p2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42" name="Google Shape;2442;p2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43" name="Google Shape;2443;p2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44" name="Google Shape;2444;p2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45" name="Google Shape;2445;p2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446" name="Google Shape;2446;p24"/>
            <p:cNvGrpSpPr/>
            <p:nvPr/>
          </p:nvGrpSpPr>
          <p:grpSpPr>
            <a:xfrm>
              <a:off x="8839325" y="2071400"/>
              <a:ext cx="143400" cy="2454350"/>
              <a:chOff x="2436050" y="685625"/>
              <a:chExt cx="143400" cy="2454350"/>
            </a:xfrm>
          </p:grpSpPr>
          <p:grpSp>
            <p:nvGrpSpPr>
              <p:cNvPr id="2447" name="Google Shape;2447;p2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448" name="Google Shape;2448;p2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49" name="Google Shape;2449;p2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50" name="Google Shape;2450;p2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51" name="Google Shape;2451;p2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52" name="Google Shape;2452;p2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53" name="Google Shape;2453;p2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54" name="Google Shape;2454;p2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55" name="Google Shape;2455;p2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56" name="Google Shape;2456;p2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57" name="Google Shape;2457;p2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58" name="Google Shape;2458;p2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59" name="Google Shape;2459;p2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460" name="Google Shape;2460;p2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461" name="Google Shape;2461;p2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62" name="Google Shape;2462;p2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63" name="Google Shape;2463;p2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64" name="Google Shape;2464;p2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65" name="Google Shape;2465;p2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66" name="Google Shape;2466;p2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67" name="Google Shape;2467;p2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68" name="Google Shape;2468;p2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69" name="Google Shape;2469;p2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70" name="Google Shape;2470;p2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71" name="Google Shape;2471;p2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72" name="Google Shape;2472;p2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sp>
        <p:nvSpPr>
          <p:cNvPr id="2473" name="Google Shape;247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74" name="Google Shape;2474;p24"/>
          <p:cNvSpPr txBox="1">
            <a:spLocks noGrp="1"/>
          </p:cNvSpPr>
          <p:nvPr>
            <p:ph type="subTitle" idx="1"/>
          </p:nvPr>
        </p:nvSpPr>
        <p:spPr>
          <a:xfrm>
            <a:off x="2413086" y="1940398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5" name="Google Shape;2475;p24"/>
          <p:cNvSpPr txBox="1">
            <a:spLocks noGrp="1"/>
          </p:cNvSpPr>
          <p:nvPr>
            <p:ph type="subTitle" idx="2"/>
          </p:nvPr>
        </p:nvSpPr>
        <p:spPr>
          <a:xfrm>
            <a:off x="5358264" y="1940398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6" name="Google Shape;2476;p24"/>
          <p:cNvSpPr txBox="1">
            <a:spLocks noGrp="1"/>
          </p:cNvSpPr>
          <p:nvPr>
            <p:ph type="subTitle" idx="3"/>
          </p:nvPr>
        </p:nvSpPr>
        <p:spPr>
          <a:xfrm>
            <a:off x="2413086" y="3583273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7" name="Google Shape;2477;p24"/>
          <p:cNvSpPr txBox="1">
            <a:spLocks noGrp="1"/>
          </p:cNvSpPr>
          <p:nvPr>
            <p:ph type="subTitle" idx="4"/>
          </p:nvPr>
        </p:nvSpPr>
        <p:spPr>
          <a:xfrm>
            <a:off x="5358264" y="3583273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8" name="Google Shape;2478;p24"/>
          <p:cNvSpPr txBox="1">
            <a:spLocks noGrp="1"/>
          </p:cNvSpPr>
          <p:nvPr>
            <p:ph type="subTitle" idx="5"/>
          </p:nvPr>
        </p:nvSpPr>
        <p:spPr>
          <a:xfrm>
            <a:off x="2413086" y="15659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2479" name="Google Shape;2479;p24"/>
          <p:cNvSpPr txBox="1">
            <a:spLocks noGrp="1"/>
          </p:cNvSpPr>
          <p:nvPr>
            <p:ph type="subTitle" idx="6"/>
          </p:nvPr>
        </p:nvSpPr>
        <p:spPr>
          <a:xfrm>
            <a:off x="2413086" y="32088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2480" name="Google Shape;2480;p24"/>
          <p:cNvSpPr txBox="1">
            <a:spLocks noGrp="1"/>
          </p:cNvSpPr>
          <p:nvPr>
            <p:ph type="subTitle" idx="7"/>
          </p:nvPr>
        </p:nvSpPr>
        <p:spPr>
          <a:xfrm>
            <a:off x="5358261" y="15659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2481" name="Google Shape;2481;p24"/>
          <p:cNvSpPr txBox="1">
            <a:spLocks noGrp="1"/>
          </p:cNvSpPr>
          <p:nvPr>
            <p:ph type="subTitle" idx="8"/>
          </p:nvPr>
        </p:nvSpPr>
        <p:spPr>
          <a:xfrm>
            <a:off x="5358261" y="32088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8" name="Google Shape;2658;p26"/>
          <p:cNvGrpSpPr/>
          <p:nvPr/>
        </p:nvGrpSpPr>
        <p:grpSpPr>
          <a:xfrm>
            <a:off x="278550" y="-1550697"/>
            <a:ext cx="8608125" cy="5892444"/>
            <a:chOff x="278550" y="-1550697"/>
            <a:chExt cx="8608125" cy="5892444"/>
          </a:xfrm>
        </p:grpSpPr>
        <p:grpSp>
          <p:nvGrpSpPr>
            <p:cNvPr id="2659" name="Google Shape;2659;p26"/>
            <p:cNvGrpSpPr/>
            <p:nvPr/>
          </p:nvGrpSpPr>
          <p:grpSpPr>
            <a:xfrm>
              <a:off x="278550" y="285992"/>
              <a:ext cx="143400" cy="2454350"/>
              <a:chOff x="2436050" y="685625"/>
              <a:chExt cx="143400" cy="2454350"/>
            </a:xfrm>
          </p:grpSpPr>
          <p:grpSp>
            <p:nvGrpSpPr>
              <p:cNvPr id="2660" name="Google Shape;2660;p26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661" name="Google Shape;2661;p2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62" name="Google Shape;2662;p2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63" name="Google Shape;2663;p2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64" name="Google Shape;2664;p2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65" name="Google Shape;2665;p2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66" name="Google Shape;2666;p2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67" name="Google Shape;2667;p2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68" name="Google Shape;2668;p2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69" name="Google Shape;2669;p2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70" name="Google Shape;2670;p2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71" name="Google Shape;2671;p2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72" name="Google Shape;2672;p2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673" name="Google Shape;2673;p26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674" name="Google Shape;2674;p2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75" name="Google Shape;2675;p2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76" name="Google Shape;2676;p2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77" name="Google Shape;2677;p2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78" name="Google Shape;2678;p2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79" name="Google Shape;2679;p2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80" name="Google Shape;2680;p2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81" name="Google Shape;2681;p2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82" name="Google Shape;2682;p2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83" name="Google Shape;2683;p2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84" name="Google Shape;2684;p2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85" name="Google Shape;2685;p2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686" name="Google Shape;2686;p26"/>
            <p:cNvGrpSpPr/>
            <p:nvPr/>
          </p:nvGrpSpPr>
          <p:grpSpPr>
            <a:xfrm>
              <a:off x="8743275" y="1430700"/>
              <a:ext cx="143400" cy="2454350"/>
              <a:chOff x="2436050" y="685625"/>
              <a:chExt cx="143400" cy="2454350"/>
            </a:xfrm>
          </p:grpSpPr>
          <p:grpSp>
            <p:nvGrpSpPr>
              <p:cNvPr id="2687" name="Google Shape;2687;p26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688" name="Google Shape;2688;p2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89" name="Google Shape;2689;p2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90" name="Google Shape;2690;p2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91" name="Google Shape;2691;p2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92" name="Google Shape;2692;p2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93" name="Google Shape;2693;p2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94" name="Google Shape;2694;p2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95" name="Google Shape;2695;p2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96" name="Google Shape;2696;p2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97" name="Google Shape;2697;p2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98" name="Google Shape;2698;p2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99" name="Google Shape;2699;p2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700" name="Google Shape;2700;p26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701" name="Google Shape;2701;p2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02" name="Google Shape;2702;p2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03" name="Google Shape;2703;p2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04" name="Google Shape;2704;p2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05" name="Google Shape;2705;p2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06" name="Google Shape;2706;p2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07" name="Google Shape;2707;p2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08" name="Google Shape;2708;p2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09" name="Google Shape;2709;p2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10" name="Google Shape;2710;p2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11" name="Google Shape;2711;p2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12" name="Google Shape;2712;p2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713" name="Google Shape;2713;p26"/>
            <p:cNvGrpSpPr/>
            <p:nvPr/>
          </p:nvGrpSpPr>
          <p:grpSpPr>
            <a:xfrm>
              <a:off x="641513" y="1887397"/>
              <a:ext cx="143400" cy="2454350"/>
              <a:chOff x="2436050" y="685625"/>
              <a:chExt cx="143400" cy="2454350"/>
            </a:xfrm>
          </p:grpSpPr>
          <p:grpSp>
            <p:nvGrpSpPr>
              <p:cNvPr id="2714" name="Google Shape;2714;p26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715" name="Google Shape;2715;p2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16" name="Google Shape;2716;p2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17" name="Google Shape;2717;p2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18" name="Google Shape;2718;p2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19" name="Google Shape;2719;p2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20" name="Google Shape;2720;p2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21" name="Google Shape;2721;p2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22" name="Google Shape;2722;p2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23" name="Google Shape;2723;p2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24" name="Google Shape;2724;p2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25" name="Google Shape;2725;p2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26" name="Google Shape;2726;p2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727" name="Google Shape;2727;p26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728" name="Google Shape;2728;p2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29" name="Google Shape;2729;p2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0" name="Google Shape;2730;p2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1" name="Google Shape;2731;p2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2" name="Google Shape;2732;p2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3" name="Google Shape;2733;p2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4" name="Google Shape;2734;p2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5" name="Google Shape;2735;p2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6" name="Google Shape;2736;p2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7" name="Google Shape;2737;p2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8" name="Google Shape;2738;p2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9" name="Google Shape;2739;p2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740" name="Google Shape;2740;p26"/>
            <p:cNvGrpSpPr/>
            <p:nvPr/>
          </p:nvGrpSpPr>
          <p:grpSpPr>
            <a:xfrm>
              <a:off x="8599875" y="-1550697"/>
              <a:ext cx="143400" cy="2454350"/>
              <a:chOff x="2030200" y="685625"/>
              <a:chExt cx="143400" cy="2454350"/>
            </a:xfrm>
          </p:grpSpPr>
          <p:grpSp>
            <p:nvGrpSpPr>
              <p:cNvPr id="2741" name="Google Shape;2741;p26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742" name="Google Shape;2742;p2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43" name="Google Shape;2743;p2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44" name="Google Shape;2744;p2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45" name="Google Shape;2745;p2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46" name="Google Shape;2746;p2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47" name="Google Shape;2747;p2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48" name="Google Shape;2748;p2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49" name="Google Shape;2749;p2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50" name="Google Shape;2750;p2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51" name="Google Shape;2751;p2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52" name="Google Shape;2752;p2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53" name="Google Shape;2753;p2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754" name="Google Shape;2754;p26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755" name="Google Shape;2755;p2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56" name="Google Shape;2756;p2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57" name="Google Shape;2757;p2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58" name="Google Shape;2758;p2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59" name="Google Shape;2759;p2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60" name="Google Shape;2760;p2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61" name="Google Shape;2761;p2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62" name="Google Shape;2762;p2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63" name="Google Shape;2763;p2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64" name="Google Shape;2764;p2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65" name="Google Shape;2765;p2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66" name="Google Shape;2766;p2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sp>
        <p:nvSpPr>
          <p:cNvPr id="2767" name="Google Shape;2767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68" name="Google Shape;2768;p26"/>
          <p:cNvSpPr txBox="1">
            <a:spLocks noGrp="1"/>
          </p:cNvSpPr>
          <p:nvPr>
            <p:ph type="subTitle" idx="1"/>
          </p:nvPr>
        </p:nvSpPr>
        <p:spPr>
          <a:xfrm>
            <a:off x="1084593" y="2073001"/>
            <a:ext cx="2091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9" name="Google Shape;2769;p26"/>
          <p:cNvSpPr txBox="1">
            <a:spLocks noGrp="1"/>
          </p:cNvSpPr>
          <p:nvPr>
            <p:ph type="subTitle" idx="2"/>
          </p:nvPr>
        </p:nvSpPr>
        <p:spPr>
          <a:xfrm>
            <a:off x="3526050" y="2073001"/>
            <a:ext cx="2091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0" name="Google Shape;2770;p26"/>
          <p:cNvSpPr txBox="1">
            <a:spLocks noGrp="1"/>
          </p:cNvSpPr>
          <p:nvPr>
            <p:ph type="subTitle" idx="3"/>
          </p:nvPr>
        </p:nvSpPr>
        <p:spPr>
          <a:xfrm>
            <a:off x="1084593" y="3503225"/>
            <a:ext cx="2091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1" name="Google Shape;2771;p26"/>
          <p:cNvSpPr txBox="1">
            <a:spLocks noGrp="1"/>
          </p:cNvSpPr>
          <p:nvPr>
            <p:ph type="subTitle" idx="4"/>
          </p:nvPr>
        </p:nvSpPr>
        <p:spPr>
          <a:xfrm>
            <a:off x="3526050" y="3503225"/>
            <a:ext cx="2091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2" name="Google Shape;2772;p26"/>
          <p:cNvSpPr txBox="1">
            <a:spLocks noGrp="1"/>
          </p:cNvSpPr>
          <p:nvPr>
            <p:ph type="subTitle" idx="5"/>
          </p:nvPr>
        </p:nvSpPr>
        <p:spPr>
          <a:xfrm>
            <a:off x="5967507" y="2073001"/>
            <a:ext cx="2091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3" name="Google Shape;2773;p26"/>
          <p:cNvSpPr txBox="1">
            <a:spLocks noGrp="1"/>
          </p:cNvSpPr>
          <p:nvPr>
            <p:ph type="subTitle" idx="6"/>
          </p:nvPr>
        </p:nvSpPr>
        <p:spPr>
          <a:xfrm>
            <a:off x="5967507" y="3503225"/>
            <a:ext cx="2091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4" name="Google Shape;2774;p26"/>
          <p:cNvSpPr txBox="1">
            <a:spLocks noGrp="1"/>
          </p:cNvSpPr>
          <p:nvPr>
            <p:ph type="subTitle" idx="7"/>
          </p:nvPr>
        </p:nvSpPr>
        <p:spPr>
          <a:xfrm>
            <a:off x="1085541" y="1656600"/>
            <a:ext cx="2089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2775" name="Google Shape;2775;p26"/>
          <p:cNvSpPr txBox="1">
            <a:spLocks noGrp="1"/>
          </p:cNvSpPr>
          <p:nvPr>
            <p:ph type="subTitle" idx="8"/>
          </p:nvPr>
        </p:nvSpPr>
        <p:spPr>
          <a:xfrm>
            <a:off x="3526998" y="1656600"/>
            <a:ext cx="2089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2776" name="Google Shape;2776;p26"/>
          <p:cNvSpPr txBox="1">
            <a:spLocks noGrp="1"/>
          </p:cNvSpPr>
          <p:nvPr>
            <p:ph type="subTitle" idx="9"/>
          </p:nvPr>
        </p:nvSpPr>
        <p:spPr>
          <a:xfrm>
            <a:off x="5968455" y="1656600"/>
            <a:ext cx="2089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2777" name="Google Shape;2777;p26"/>
          <p:cNvSpPr txBox="1">
            <a:spLocks noGrp="1"/>
          </p:cNvSpPr>
          <p:nvPr>
            <p:ph type="subTitle" idx="13"/>
          </p:nvPr>
        </p:nvSpPr>
        <p:spPr>
          <a:xfrm>
            <a:off x="1085541" y="3086800"/>
            <a:ext cx="2089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2778" name="Google Shape;2778;p26"/>
          <p:cNvSpPr txBox="1">
            <a:spLocks noGrp="1"/>
          </p:cNvSpPr>
          <p:nvPr>
            <p:ph type="subTitle" idx="14"/>
          </p:nvPr>
        </p:nvSpPr>
        <p:spPr>
          <a:xfrm>
            <a:off x="3526998" y="3086800"/>
            <a:ext cx="2089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2779" name="Google Shape;2779;p26"/>
          <p:cNvSpPr txBox="1">
            <a:spLocks noGrp="1"/>
          </p:cNvSpPr>
          <p:nvPr>
            <p:ph type="subTitle" idx="15"/>
          </p:nvPr>
        </p:nvSpPr>
        <p:spPr>
          <a:xfrm>
            <a:off x="5968455" y="3086800"/>
            <a:ext cx="2089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9" name="Google Shape;2929;p29"/>
          <p:cNvGrpSpPr/>
          <p:nvPr/>
        </p:nvGrpSpPr>
        <p:grpSpPr>
          <a:xfrm>
            <a:off x="96700" y="-571283"/>
            <a:ext cx="8886025" cy="6099990"/>
            <a:chOff x="96700" y="-571283"/>
            <a:chExt cx="8886025" cy="6099990"/>
          </a:xfrm>
        </p:grpSpPr>
        <p:grpSp>
          <p:nvGrpSpPr>
            <p:cNvPr id="2930" name="Google Shape;2930;p29"/>
            <p:cNvGrpSpPr/>
            <p:nvPr/>
          </p:nvGrpSpPr>
          <p:grpSpPr>
            <a:xfrm>
              <a:off x="96700" y="969600"/>
              <a:ext cx="143400" cy="2454350"/>
              <a:chOff x="2436050" y="685625"/>
              <a:chExt cx="143400" cy="2454350"/>
            </a:xfrm>
          </p:grpSpPr>
          <p:grpSp>
            <p:nvGrpSpPr>
              <p:cNvPr id="2931" name="Google Shape;2931;p2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932" name="Google Shape;2932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33" name="Google Shape;2933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34" name="Google Shape;2934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35" name="Google Shape;2935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36" name="Google Shape;2936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37" name="Google Shape;2937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38" name="Google Shape;2938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39" name="Google Shape;2939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0" name="Google Shape;2940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1" name="Google Shape;2941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2" name="Google Shape;2942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3" name="Google Shape;2943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944" name="Google Shape;2944;p2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945" name="Google Shape;2945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6" name="Google Shape;2946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7" name="Google Shape;2947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8" name="Google Shape;2948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9" name="Google Shape;2949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50" name="Google Shape;2950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51" name="Google Shape;2951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52" name="Google Shape;2952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53" name="Google Shape;2953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54" name="Google Shape;2954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55" name="Google Shape;2955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56" name="Google Shape;2956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957" name="Google Shape;2957;p29"/>
            <p:cNvGrpSpPr/>
            <p:nvPr/>
          </p:nvGrpSpPr>
          <p:grpSpPr>
            <a:xfrm>
              <a:off x="408350" y="-571283"/>
              <a:ext cx="143400" cy="2454350"/>
              <a:chOff x="2030200" y="685625"/>
              <a:chExt cx="143400" cy="2454350"/>
            </a:xfrm>
          </p:grpSpPr>
          <p:grpSp>
            <p:nvGrpSpPr>
              <p:cNvPr id="2958" name="Google Shape;2958;p29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959" name="Google Shape;2959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0" name="Google Shape;2960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1" name="Google Shape;2961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2" name="Google Shape;2962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3" name="Google Shape;2963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4" name="Google Shape;2964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5" name="Google Shape;2965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6" name="Google Shape;2966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7" name="Google Shape;2967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8" name="Google Shape;2968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9" name="Google Shape;2969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0" name="Google Shape;2970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971" name="Google Shape;2971;p29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972" name="Google Shape;2972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3" name="Google Shape;2973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4" name="Google Shape;2974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5" name="Google Shape;2975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6" name="Google Shape;2976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7" name="Google Shape;2977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8" name="Google Shape;2978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9" name="Google Shape;2979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80" name="Google Shape;2980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81" name="Google Shape;2981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82" name="Google Shape;2982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83" name="Google Shape;2983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984" name="Google Shape;2984;p29"/>
            <p:cNvGrpSpPr/>
            <p:nvPr/>
          </p:nvGrpSpPr>
          <p:grpSpPr>
            <a:xfrm>
              <a:off x="576600" y="3074358"/>
              <a:ext cx="143400" cy="2454350"/>
              <a:chOff x="2436050" y="685625"/>
              <a:chExt cx="143400" cy="2454350"/>
            </a:xfrm>
          </p:grpSpPr>
          <p:grpSp>
            <p:nvGrpSpPr>
              <p:cNvPr id="2985" name="Google Shape;2985;p2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986" name="Google Shape;2986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87" name="Google Shape;2987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88" name="Google Shape;2988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89" name="Google Shape;2989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0" name="Google Shape;2990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1" name="Google Shape;2991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2" name="Google Shape;2992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3" name="Google Shape;2993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4" name="Google Shape;2994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5" name="Google Shape;2995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6" name="Google Shape;2996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7" name="Google Shape;2997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998" name="Google Shape;2998;p2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999" name="Google Shape;2999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0" name="Google Shape;3000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1" name="Google Shape;3001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2" name="Google Shape;3002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3" name="Google Shape;3003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4" name="Google Shape;3004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5" name="Google Shape;3005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6" name="Google Shape;3006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7" name="Google Shape;3007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8" name="Google Shape;3008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9" name="Google Shape;3009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10" name="Google Shape;3010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011" name="Google Shape;3011;p29"/>
            <p:cNvGrpSpPr/>
            <p:nvPr/>
          </p:nvGrpSpPr>
          <p:grpSpPr>
            <a:xfrm>
              <a:off x="8503375" y="-127789"/>
              <a:ext cx="143400" cy="2454350"/>
              <a:chOff x="2030200" y="685625"/>
              <a:chExt cx="143400" cy="2454350"/>
            </a:xfrm>
          </p:grpSpPr>
          <p:grpSp>
            <p:nvGrpSpPr>
              <p:cNvPr id="3012" name="Google Shape;3012;p29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13" name="Google Shape;3013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14" name="Google Shape;3014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15" name="Google Shape;3015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16" name="Google Shape;3016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17" name="Google Shape;3017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18" name="Google Shape;3018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19" name="Google Shape;3019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0" name="Google Shape;3020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1" name="Google Shape;3021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2" name="Google Shape;3022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3" name="Google Shape;3023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4" name="Google Shape;3024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025" name="Google Shape;3025;p29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26" name="Google Shape;3026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7" name="Google Shape;3027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8" name="Google Shape;3028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9" name="Google Shape;3029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0" name="Google Shape;3030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1" name="Google Shape;3031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2" name="Google Shape;3032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3" name="Google Shape;3033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4" name="Google Shape;3034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5" name="Google Shape;3035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6" name="Google Shape;3036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7" name="Google Shape;3037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038" name="Google Shape;3038;p29"/>
            <p:cNvGrpSpPr/>
            <p:nvPr/>
          </p:nvGrpSpPr>
          <p:grpSpPr>
            <a:xfrm>
              <a:off x="8839325" y="2071400"/>
              <a:ext cx="143400" cy="2454350"/>
              <a:chOff x="2436050" y="685625"/>
              <a:chExt cx="143400" cy="2454350"/>
            </a:xfrm>
          </p:grpSpPr>
          <p:grpSp>
            <p:nvGrpSpPr>
              <p:cNvPr id="3039" name="Google Shape;3039;p2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40" name="Google Shape;3040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1" name="Google Shape;3041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2" name="Google Shape;3042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3" name="Google Shape;3043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4" name="Google Shape;3044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5" name="Google Shape;3045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6" name="Google Shape;3046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7" name="Google Shape;3047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8" name="Google Shape;3048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9" name="Google Shape;3049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0" name="Google Shape;3050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1" name="Google Shape;3051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052" name="Google Shape;3052;p2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53" name="Google Shape;3053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4" name="Google Shape;3054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5" name="Google Shape;3055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6" name="Google Shape;3056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7" name="Google Shape;3057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8" name="Google Shape;3058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9" name="Google Shape;3059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60" name="Google Shape;3060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61" name="Google Shape;3061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62" name="Google Shape;3062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63" name="Google Shape;3063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64" name="Google Shape;3064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6" name="Google Shape;3066;p30"/>
          <p:cNvGrpSpPr/>
          <p:nvPr/>
        </p:nvGrpSpPr>
        <p:grpSpPr>
          <a:xfrm>
            <a:off x="177725" y="-1044592"/>
            <a:ext cx="8709000" cy="5947392"/>
            <a:chOff x="177725" y="-1044592"/>
            <a:chExt cx="8709000" cy="5947392"/>
          </a:xfrm>
        </p:grpSpPr>
        <p:grpSp>
          <p:nvGrpSpPr>
            <p:cNvPr id="3067" name="Google Shape;3067;p30"/>
            <p:cNvGrpSpPr/>
            <p:nvPr/>
          </p:nvGrpSpPr>
          <p:grpSpPr>
            <a:xfrm>
              <a:off x="8743325" y="-363653"/>
              <a:ext cx="143400" cy="2454350"/>
              <a:chOff x="2436050" y="685625"/>
              <a:chExt cx="143400" cy="2454350"/>
            </a:xfrm>
          </p:grpSpPr>
          <p:grpSp>
            <p:nvGrpSpPr>
              <p:cNvPr id="3068" name="Google Shape;3068;p3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69" name="Google Shape;3069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0" name="Google Shape;3070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1" name="Google Shape;3071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2" name="Google Shape;3072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3" name="Google Shape;3073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4" name="Google Shape;3074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5" name="Google Shape;3075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6" name="Google Shape;3076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7" name="Google Shape;3077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8" name="Google Shape;3078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9" name="Google Shape;3079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0" name="Google Shape;3080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081" name="Google Shape;3081;p3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82" name="Google Shape;3082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3" name="Google Shape;3083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4" name="Google Shape;3084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5" name="Google Shape;3085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6" name="Google Shape;3086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7" name="Google Shape;3087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8" name="Google Shape;3088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9" name="Google Shape;3089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0" name="Google Shape;3090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1" name="Google Shape;3091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2" name="Google Shape;3092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3" name="Google Shape;3093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094" name="Google Shape;3094;p30"/>
            <p:cNvGrpSpPr/>
            <p:nvPr/>
          </p:nvGrpSpPr>
          <p:grpSpPr>
            <a:xfrm>
              <a:off x="177725" y="-345150"/>
              <a:ext cx="143400" cy="2454350"/>
              <a:chOff x="2030200" y="685625"/>
              <a:chExt cx="143400" cy="2454350"/>
            </a:xfrm>
          </p:grpSpPr>
          <p:grpSp>
            <p:nvGrpSpPr>
              <p:cNvPr id="3095" name="Google Shape;3095;p30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96" name="Google Shape;3096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7" name="Google Shape;3097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8" name="Google Shape;3098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9" name="Google Shape;3099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0" name="Google Shape;3100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1" name="Google Shape;3101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2" name="Google Shape;3102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3" name="Google Shape;3103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4" name="Google Shape;3104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5" name="Google Shape;3105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6" name="Google Shape;3106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7" name="Google Shape;3107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108" name="Google Shape;3108;p30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09" name="Google Shape;3109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0" name="Google Shape;3110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1" name="Google Shape;3111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2" name="Google Shape;3112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3" name="Google Shape;3113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4" name="Google Shape;3114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5" name="Google Shape;3115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6" name="Google Shape;3116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7" name="Google Shape;3117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8" name="Google Shape;3118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9" name="Google Shape;3119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0" name="Google Shape;3120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121" name="Google Shape;3121;p30"/>
            <p:cNvGrpSpPr/>
            <p:nvPr/>
          </p:nvGrpSpPr>
          <p:grpSpPr>
            <a:xfrm>
              <a:off x="8430900" y="2149651"/>
              <a:ext cx="143400" cy="2454350"/>
              <a:chOff x="2436050" y="685625"/>
              <a:chExt cx="143400" cy="2454350"/>
            </a:xfrm>
          </p:grpSpPr>
          <p:grpSp>
            <p:nvGrpSpPr>
              <p:cNvPr id="3122" name="Google Shape;3122;p3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23" name="Google Shape;3123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4" name="Google Shape;3124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5" name="Google Shape;3125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6" name="Google Shape;3126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7" name="Google Shape;3127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8" name="Google Shape;3128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9" name="Google Shape;3129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0" name="Google Shape;3130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1" name="Google Shape;3131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2" name="Google Shape;3132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3" name="Google Shape;3133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4" name="Google Shape;3134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135" name="Google Shape;3135;p3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36" name="Google Shape;3136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7" name="Google Shape;3137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8" name="Google Shape;3138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9" name="Google Shape;3139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0" name="Google Shape;3140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1" name="Google Shape;3141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2" name="Google Shape;3142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3" name="Google Shape;3143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4" name="Google Shape;3144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5" name="Google Shape;3145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6" name="Google Shape;3146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7" name="Google Shape;3147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148" name="Google Shape;3148;p30"/>
            <p:cNvGrpSpPr/>
            <p:nvPr/>
          </p:nvGrpSpPr>
          <p:grpSpPr>
            <a:xfrm>
              <a:off x="569825" y="-1044592"/>
              <a:ext cx="143400" cy="2454350"/>
              <a:chOff x="2436050" y="685625"/>
              <a:chExt cx="143400" cy="2454350"/>
            </a:xfrm>
          </p:grpSpPr>
          <p:grpSp>
            <p:nvGrpSpPr>
              <p:cNvPr id="3149" name="Google Shape;3149;p3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50" name="Google Shape;3150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1" name="Google Shape;3151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2" name="Google Shape;3152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3" name="Google Shape;3153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4" name="Google Shape;3154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5" name="Google Shape;3155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6" name="Google Shape;3156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7" name="Google Shape;3157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8" name="Google Shape;3158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9" name="Google Shape;3159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0" name="Google Shape;3160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1" name="Google Shape;3161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162" name="Google Shape;3162;p3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63" name="Google Shape;3163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4" name="Google Shape;3164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5" name="Google Shape;3165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6" name="Google Shape;3166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7" name="Google Shape;3167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8" name="Google Shape;3168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9" name="Google Shape;3169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0" name="Google Shape;3170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1" name="Google Shape;3171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2" name="Google Shape;3172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3" name="Google Shape;3173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4" name="Google Shape;3174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175" name="Google Shape;3175;p30"/>
            <p:cNvGrpSpPr/>
            <p:nvPr/>
          </p:nvGrpSpPr>
          <p:grpSpPr>
            <a:xfrm>
              <a:off x="321125" y="2448450"/>
              <a:ext cx="143400" cy="2454350"/>
              <a:chOff x="2030200" y="685625"/>
              <a:chExt cx="143400" cy="2454350"/>
            </a:xfrm>
          </p:grpSpPr>
          <p:grpSp>
            <p:nvGrpSpPr>
              <p:cNvPr id="3176" name="Google Shape;3176;p30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77" name="Google Shape;3177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8" name="Google Shape;3178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9" name="Google Shape;3179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0" name="Google Shape;3180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1" name="Google Shape;3181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2" name="Google Shape;3182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3" name="Google Shape;3183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4" name="Google Shape;3184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5" name="Google Shape;3185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6" name="Google Shape;3186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7" name="Google Shape;3187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8" name="Google Shape;3188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189" name="Google Shape;3189;p30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90" name="Google Shape;3190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1" name="Google Shape;3191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2" name="Google Shape;3192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3" name="Google Shape;3193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4" name="Google Shape;3194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5" name="Google Shape;3195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6" name="Google Shape;3196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7" name="Google Shape;3197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8" name="Google Shape;3198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9" name="Google Shape;3199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00" name="Google Shape;3200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01" name="Google Shape;3201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>
            <a:spLocks noGrp="1"/>
          </p:cNvSpPr>
          <p:nvPr>
            <p:ph type="title"/>
          </p:nvPr>
        </p:nvSpPr>
        <p:spPr>
          <a:xfrm>
            <a:off x="2038200" y="2305981"/>
            <a:ext cx="50676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1" name="Google Shape;121;p3"/>
          <p:cNvSpPr txBox="1">
            <a:spLocks noGrp="1"/>
          </p:cNvSpPr>
          <p:nvPr>
            <p:ph type="title" idx="2" hasCustomPrompt="1"/>
          </p:nvPr>
        </p:nvSpPr>
        <p:spPr>
          <a:xfrm>
            <a:off x="2038200" y="1374094"/>
            <a:ext cx="50676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3"/>
          <p:cNvSpPr txBox="1">
            <a:spLocks noGrp="1"/>
          </p:cNvSpPr>
          <p:nvPr>
            <p:ph type="subTitle" idx="1"/>
          </p:nvPr>
        </p:nvSpPr>
        <p:spPr>
          <a:xfrm>
            <a:off x="2038200" y="3293906"/>
            <a:ext cx="5067600" cy="338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3" name="Google Shape;123;p3"/>
          <p:cNvGrpSpPr/>
          <p:nvPr/>
        </p:nvGrpSpPr>
        <p:grpSpPr>
          <a:xfrm>
            <a:off x="325300" y="-2044295"/>
            <a:ext cx="8314050" cy="5904670"/>
            <a:chOff x="325300" y="-2044295"/>
            <a:chExt cx="8314050" cy="5904670"/>
          </a:xfrm>
        </p:grpSpPr>
        <p:grpSp>
          <p:nvGrpSpPr>
            <p:cNvPr id="124" name="Google Shape;124;p3"/>
            <p:cNvGrpSpPr/>
            <p:nvPr/>
          </p:nvGrpSpPr>
          <p:grpSpPr>
            <a:xfrm>
              <a:off x="325300" y="969600"/>
              <a:ext cx="143400" cy="2454350"/>
              <a:chOff x="2436050" y="685625"/>
              <a:chExt cx="143400" cy="2454350"/>
            </a:xfrm>
          </p:grpSpPr>
          <p:grpSp>
            <p:nvGrpSpPr>
              <p:cNvPr id="125" name="Google Shape;125;p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26" name="Google Shape;126;p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1" name="Google Shape;131;p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3" name="Google Shape;133;p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4" name="Google Shape;134;p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5" name="Google Shape;135;p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6" name="Google Shape;136;p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7" name="Google Shape;137;p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8" name="Google Shape;138;p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39" name="Google Shape;139;p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4" name="Google Shape;144;p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5" name="Google Shape;145;p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6" name="Google Shape;146;p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7" name="Google Shape;147;p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8" name="Google Shape;148;p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9" name="Google Shape;149;p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0" name="Google Shape;150;p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51" name="Google Shape;151;p3"/>
            <p:cNvGrpSpPr/>
            <p:nvPr/>
          </p:nvGrpSpPr>
          <p:grpSpPr>
            <a:xfrm>
              <a:off x="7105800" y="-2044295"/>
              <a:ext cx="143400" cy="2454350"/>
              <a:chOff x="2436050" y="685625"/>
              <a:chExt cx="143400" cy="2454350"/>
            </a:xfrm>
          </p:grpSpPr>
          <p:grpSp>
            <p:nvGrpSpPr>
              <p:cNvPr id="152" name="Google Shape;152;p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53" name="Google Shape;153;p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4" name="Google Shape;154;p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5" name="Google Shape;155;p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6" name="Google Shape;156;p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7" name="Google Shape;157;p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8" name="Google Shape;158;p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9" name="Google Shape;159;p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0" name="Google Shape;160;p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1" name="Google Shape;161;p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2" name="Google Shape;162;p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3" name="Google Shape;163;p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4" name="Google Shape;164;p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65" name="Google Shape;165;p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66" name="Google Shape;166;p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7" name="Google Shape;167;p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8" name="Google Shape;168;p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9" name="Google Shape;169;p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0" name="Google Shape;170;p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1" name="Google Shape;171;p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2" name="Google Shape;172;p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3" name="Google Shape;173;p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4" name="Google Shape;174;p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5" name="Google Shape;175;p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6" name="Google Shape;176;p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7" name="Google Shape;177;p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78" name="Google Shape;178;p3"/>
            <p:cNvGrpSpPr/>
            <p:nvPr/>
          </p:nvGrpSpPr>
          <p:grpSpPr>
            <a:xfrm>
              <a:off x="8495950" y="1406025"/>
              <a:ext cx="143400" cy="2454350"/>
              <a:chOff x="2436050" y="685625"/>
              <a:chExt cx="143400" cy="2454350"/>
            </a:xfrm>
          </p:grpSpPr>
          <p:grpSp>
            <p:nvGrpSpPr>
              <p:cNvPr id="179" name="Google Shape;179;p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80" name="Google Shape;180;p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1" name="Google Shape;181;p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2" name="Google Shape;182;p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3" name="Google Shape;183;p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4" name="Google Shape;184;p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5" name="Google Shape;185;p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6" name="Google Shape;186;p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7" name="Google Shape;187;p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8" name="Google Shape;188;p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9" name="Google Shape;189;p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0" name="Google Shape;190;p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1" name="Google Shape;191;p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92" name="Google Shape;192;p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93" name="Google Shape;193;p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4" name="Google Shape;194;p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5" name="Google Shape;195;p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6" name="Google Shape;196;p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" name="Google Shape;197;p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8" name="Google Shape;198;p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9" name="Google Shape;199;p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0" name="Google Shape;200;p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1" name="Google Shape;201;p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2" name="Google Shape;202;p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3" name="Google Shape;203;p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4" name="Google Shape;204;p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08" name="Google Shape;208;p4"/>
          <p:cNvGrpSpPr/>
          <p:nvPr/>
        </p:nvGrpSpPr>
        <p:grpSpPr>
          <a:xfrm>
            <a:off x="192925" y="-1616174"/>
            <a:ext cx="8693800" cy="6199274"/>
            <a:chOff x="192925" y="-1616174"/>
            <a:chExt cx="8693800" cy="6199274"/>
          </a:xfrm>
        </p:grpSpPr>
        <p:grpSp>
          <p:nvGrpSpPr>
            <p:cNvPr id="209" name="Google Shape;209;p4"/>
            <p:cNvGrpSpPr/>
            <p:nvPr/>
          </p:nvGrpSpPr>
          <p:grpSpPr>
            <a:xfrm>
              <a:off x="8743325" y="-363653"/>
              <a:ext cx="143400" cy="2454350"/>
              <a:chOff x="2436050" y="685625"/>
              <a:chExt cx="143400" cy="2454350"/>
            </a:xfrm>
          </p:grpSpPr>
          <p:grpSp>
            <p:nvGrpSpPr>
              <p:cNvPr id="210" name="Google Shape;210;p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11" name="Google Shape;211;p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2" name="Google Shape;212;p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3" name="Google Shape;213;p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4" name="Google Shape;214;p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5" name="Google Shape;215;p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6" name="Google Shape;216;p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7" name="Google Shape;217;p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8" name="Google Shape;218;p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9" name="Google Shape;219;p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0" name="Google Shape;220;p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1" name="Google Shape;221;p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2" name="Google Shape;222;p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23" name="Google Shape;223;p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24" name="Google Shape;224;p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5" name="Google Shape;225;p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6" name="Google Shape;226;p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7" name="Google Shape;227;p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8" name="Google Shape;228;p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9" name="Google Shape;229;p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0" name="Google Shape;230;p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1" name="Google Shape;231;p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2" name="Google Shape;232;p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3" name="Google Shape;233;p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4" name="Google Shape;234;p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5" name="Google Shape;235;p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36" name="Google Shape;236;p4"/>
            <p:cNvGrpSpPr/>
            <p:nvPr/>
          </p:nvGrpSpPr>
          <p:grpSpPr>
            <a:xfrm>
              <a:off x="192925" y="2128750"/>
              <a:ext cx="143400" cy="2454350"/>
              <a:chOff x="2030200" y="685625"/>
              <a:chExt cx="143400" cy="2454350"/>
            </a:xfrm>
          </p:grpSpPr>
          <p:grpSp>
            <p:nvGrpSpPr>
              <p:cNvPr id="237" name="Google Shape;237;p4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38" name="Google Shape;238;p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9" name="Google Shape;239;p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0" name="Google Shape;240;p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1" name="Google Shape;241;p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2" name="Google Shape;242;p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3" name="Google Shape;243;p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4" name="Google Shape;244;p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5" name="Google Shape;245;p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6" name="Google Shape;246;p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7" name="Google Shape;247;p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8" name="Google Shape;248;p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9" name="Google Shape;249;p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50" name="Google Shape;250;p4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51" name="Google Shape;251;p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2" name="Google Shape;252;p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3" name="Google Shape;253;p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4" name="Google Shape;254;p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5" name="Google Shape;255;p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6" name="Google Shape;256;p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7" name="Google Shape;257;p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8" name="Google Shape;258;p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9" name="Google Shape;259;p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0" name="Google Shape;260;p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1" name="Google Shape;261;p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2" name="Google Shape;262;p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63" name="Google Shape;263;p4"/>
            <p:cNvGrpSpPr/>
            <p:nvPr/>
          </p:nvGrpSpPr>
          <p:grpSpPr>
            <a:xfrm>
              <a:off x="569825" y="-1616174"/>
              <a:ext cx="143400" cy="2454350"/>
              <a:chOff x="2436050" y="685625"/>
              <a:chExt cx="143400" cy="2454350"/>
            </a:xfrm>
          </p:grpSpPr>
          <p:grpSp>
            <p:nvGrpSpPr>
              <p:cNvPr id="264" name="Google Shape;264;p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65" name="Google Shape;265;p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6" name="Google Shape;266;p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7" name="Google Shape;267;p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8" name="Google Shape;268;p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9" name="Google Shape;269;p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0" name="Google Shape;270;p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1" name="Google Shape;271;p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2" name="Google Shape;272;p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" name="Google Shape;273;p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4" name="Google Shape;274;p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5" name="Google Shape;275;p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6" name="Google Shape;276;p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77" name="Google Shape;277;p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78" name="Google Shape;278;p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9" name="Google Shape;279;p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0" name="Google Shape;280;p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1" name="Google Shape;281;p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2" name="Google Shape;282;p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3" name="Google Shape;283;p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4" name="Google Shape;284;p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5" name="Google Shape;285;p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6" name="Google Shape;286;p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7" name="Google Shape;287;p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8" name="Google Shape;288;p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9" name="Google Shape;289;p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7"/>
          <p:cNvSpPr txBox="1">
            <a:spLocks noGrp="1"/>
          </p:cNvSpPr>
          <p:nvPr>
            <p:ph type="subTitle" idx="1"/>
          </p:nvPr>
        </p:nvSpPr>
        <p:spPr>
          <a:xfrm>
            <a:off x="1893750" y="1700300"/>
            <a:ext cx="5356500" cy="22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492" name="Google Shape;492;p7"/>
          <p:cNvGrpSpPr/>
          <p:nvPr/>
        </p:nvGrpSpPr>
        <p:grpSpPr>
          <a:xfrm>
            <a:off x="177725" y="-1044592"/>
            <a:ext cx="8709000" cy="5947392"/>
            <a:chOff x="177725" y="-1044592"/>
            <a:chExt cx="8709000" cy="5947392"/>
          </a:xfrm>
        </p:grpSpPr>
        <p:grpSp>
          <p:nvGrpSpPr>
            <p:cNvPr id="493" name="Google Shape;493;p7"/>
            <p:cNvGrpSpPr/>
            <p:nvPr/>
          </p:nvGrpSpPr>
          <p:grpSpPr>
            <a:xfrm>
              <a:off x="8743325" y="-363653"/>
              <a:ext cx="143400" cy="2454350"/>
              <a:chOff x="2436050" y="685625"/>
              <a:chExt cx="143400" cy="2454350"/>
            </a:xfrm>
          </p:grpSpPr>
          <p:grpSp>
            <p:nvGrpSpPr>
              <p:cNvPr id="494" name="Google Shape;494;p7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495" name="Google Shape;495;p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96" name="Google Shape;496;p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97" name="Google Shape;497;p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98" name="Google Shape;498;p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99" name="Google Shape;499;p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0" name="Google Shape;500;p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1" name="Google Shape;501;p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2" name="Google Shape;502;p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3" name="Google Shape;503;p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4" name="Google Shape;504;p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5" name="Google Shape;505;p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6" name="Google Shape;506;p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07" name="Google Shape;507;p7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508" name="Google Shape;508;p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9" name="Google Shape;509;p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0" name="Google Shape;510;p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1" name="Google Shape;511;p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2" name="Google Shape;512;p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3" name="Google Shape;513;p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4" name="Google Shape;514;p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5" name="Google Shape;515;p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6" name="Google Shape;516;p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7" name="Google Shape;517;p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8" name="Google Shape;518;p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9" name="Google Shape;519;p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520" name="Google Shape;520;p7"/>
            <p:cNvGrpSpPr/>
            <p:nvPr/>
          </p:nvGrpSpPr>
          <p:grpSpPr>
            <a:xfrm>
              <a:off x="177725" y="-345150"/>
              <a:ext cx="143400" cy="2454350"/>
              <a:chOff x="2030200" y="685625"/>
              <a:chExt cx="143400" cy="2454350"/>
            </a:xfrm>
          </p:grpSpPr>
          <p:grpSp>
            <p:nvGrpSpPr>
              <p:cNvPr id="521" name="Google Shape;521;p7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522" name="Google Shape;522;p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3" name="Google Shape;523;p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4" name="Google Shape;524;p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5" name="Google Shape;525;p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6" name="Google Shape;526;p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7" name="Google Shape;527;p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8" name="Google Shape;528;p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9" name="Google Shape;529;p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0" name="Google Shape;530;p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1" name="Google Shape;531;p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2" name="Google Shape;532;p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3" name="Google Shape;533;p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34" name="Google Shape;534;p7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535" name="Google Shape;535;p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6" name="Google Shape;536;p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7" name="Google Shape;537;p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8" name="Google Shape;538;p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9" name="Google Shape;539;p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40" name="Google Shape;540;p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41" name="Google Shape;541;p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42" name="Google Shape;542;p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43" name="Google Shape;543;p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44" name="Google Shape;544;p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45" name="Google Shape;545;p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46" name="Google Shape;546;p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547" name="Google Shape;547;p7"/>
            <p:cNvGrpSpPr/>
            <p:nvPr/>
          </p:nvGrpSpPr>
          <p:grpSpPr>
            <a:xfrm>
              <a:off x="8430900" y="2149651"/>
              <a:ext cx="143400" cy="2454350"/>
              <a:chOff x="2436050" y="685625"/>
              <a:chExt cx="143400" cy="2454350"/>
            </a:xfrm>
          </p:grpSpPr>
          <p:grpSp>
            <p:nvGrpSpPr>
              <p:cNvPr id="548" name="Google Shape;548;p7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549" name="Google Shape;549;p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0" name="Google Shape;550;p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1" name="Google Shape;551;p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2" name="Google Shape;552;p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3" name="Google Shape;553;p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4" name="Google Shape;554;p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5" name="Google Shape;555;p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6" name="Google Shape;556;p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7" name="Google Shape;557;p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8" name="Google Shape;558;p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9" name="Google Shape;559;p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0" name="Google Shape;560;p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61" name="Google Shape;561;p7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562" name="Google Shape;562;p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3" name="Google Shape;563;p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4" name="Google Shape;564;p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5" name="Google Shape;565;p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6" name="Google Shape;566;p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7" name="Google Shape;567;p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8" name="Google Shape;568;p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9" name="Google Shape;569;p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70" name="Google Shape;570;p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71" name="Google Shape;571;p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72" name="Google Shape;572;p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73" name="Google Shape;573;p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574" name="Google Shape;574;p7"/>
            <p:cNvGrpSpPr/>
            <p:nvPr/>
          </p:nvGrpSpPr>
          <p:grpSpPr>
            <a:xfrm>
              <a:off x="569825" y="-1044592"/>
              <a:ext cx="143400" cy="2454350"/>
              <a:chOff x="2436050" y="685625"/>
              <a:chExt cx="143400" cy="2454350"/>
            </a:xfrm>
          </p:grpSpPr>
          <p:grpSp>
            <p:nvGrpSpPr>
              <p:cNvPr id="575" name="Google Shape;575;p7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576" name="Google Shape;576;p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77" name="Google Shape;577;p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78" name="Google Shape;578;p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79" name="Google Shape;579;p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80" name="Google Shape;580;p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81" name="Google Shape;581;p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82" name="Google Shape;582;p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83" name="Google Shape;583;p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84" name="Google Shape;584;p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85" name="Google Shape;585;p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86" name="Google Shape;586;p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87" name="Google Shape;587;p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88" name="Google Shape;588;p7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589" name="Google Shape;589;p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0" name="Google Shape;590;p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1" name="Google Shape;591;p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2" name="Google Shape;592;p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3" name="Google Shape;593;p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4" name="Google Shape;594;p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5" name="Google Shape;595;p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6" name="Google Shape;596;p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7" name="Google Shape;597;p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8" name="Google Shape;598;p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9" name="Google Shape;599;p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00" name="Google Shape;600;p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601" name="Google Shape;601;p7"/>
            <p:cNvGrpSpPr/>
            <p:nvPr/>
          </p:nvGrpSpPr>
          <p:grpSpPr>
            <a:xfrm>
              <a:off x="321125" y="2448450"/>
              <a:ext cx="143400" cy="2454350"/>
              <a:chOff x="2030200" y="685625"/>
              <a:chExt cx="143400" cy="2454350"/>
            </a:xfrm>
          </p:grpSpPr>
          <p:grpSp>
            <p:nvGrpSpPr>
              <p:cNvPr id="602" name="Google Shape;602;p7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603" name="Google Shape;603;p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04" name="Google Shape;604;p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05" name="Google Shape;605;p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06" name="Google Shape;606;p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07" name="Google Shape;607;p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08" name="Google Shape;608;p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09" name="Google Shape;609;p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10" name="Google Shape;610;p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11" name="Google Shape;611;p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12" name="Google Shape;612;p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13" name="Google Shape;613;p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14" name="Google Shape;614;p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615" name="Google Shape;615;p7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616" name="Google Shape;616;p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17" name="Google Shape;617;p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18" name="Google Shape;618;p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19" name="Google Shape;619;p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0" name="Google Shape;620;p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1" name="Google Shape;621;p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2" name="Google Shape;622;p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3" name="Google Shape;623;p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4" name="Google Shape;624;p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5" name="Google Shape;625;p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6" name="Google Shape;626;p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7" name="Google Shape;627;p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"/>
          <p:cNvSpPr txBox="1">
            <a:spLocks noGrp="1"/>
          </p:cNvSpPr>
          <p:nvPr>
            <p:ph type="title"/>
          </p:nvPr>
        </p:nvSpPr>
        <p:spPr>
          <a:xfrm>
            <a:off x="2320050" y="1643850"/>
            <a:ext cx="4503900" cy="185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30" name="Google Shape;630;p8"/>
          <p:cNvGrpSpPr/>
          <p:nvPr/>
        </p:nvGrpSpPr>
        <p:grpSpPr>
          <a:xfrm>
            <a:off x="325300" y="1597900"/>
            <a:ext cx="8303400" cy="3006100"/>
            <a:chOff x="325300" y="1597900"/>
            <a:chExt cx="8303400" cy="3006100"/>
          </a:xfrm>
        </p:grpSpPr>
        <p:grpSp>
          <p:nvGrpSpPr>
            <p:cNvPr id="631" name="Google Shape;631;p8"/>
            <p:cNvGrpSpPr/>
            <p:nvPr/>
          </p:nvGrpSpPr>
          <p:grpSpPr>
            <a:xfrm>
              <a:off x="325300" y="1597900"/>
              <a:ext cx="143400" cy="2454350"/>
              <a:chOff x="2436050" y="685625"/>
              <a:chExt cx="143400" cy="2454350"/>
            </a:xfrm>
          </p:grpSpPr>
          <p:grpSp>
            <p:nvGrpSpPr>
              <p:cNvPr id="632" name="Google Shape;632;p8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633" name="Google Shape;633;p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34" name="Google Shape;634;p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35" name="Google Shape;635;p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36" name="Google Shape;636;p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37" name="Google Shape;637;p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38" name="Google Shape;638;p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39" name="Google Shape;639;p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40" name="Google Shape;640;p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41" name="Google Shape;641;p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42" name="Google Shape;642;p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43" name="Google Shape;643;p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44" name="Google Shape;644;p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645" name="Google Shape;645;p8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646" name="Google Shape;646;p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47" name="Google Shape;647;p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48" name="Google Shape;648;p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49" name="Google Shape;649;p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50" name="Google Shape;650;p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51" name="Google Shape;651;p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52" name="Google Shape;652;p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53" name="Google Shape;653;p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54" name="Google Shape;654;p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55" name="Google Shape;655;p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56" name="Google Shape;656;p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57" name="Google Shape;657;p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658" name="Google Shape;658;p8"/>
            <p:cNvGrpSpPr/>
            <p:nvPr/>
          </p:nvGrpSpPr>
          <p:grpSpPr>
            <a:xfrm>
              <a:off x="8485300" y="2149650"/>
              <a:ext cx="143400" cy="2454350"/>
              <a:chOff x="2436050" y="685625"/>
              <a:chExt cx="143400" cy="2454350"/>
            </a:xfrm>
          </p:grpSpPr>
          <p:grpSp>
            <p:nvGrpSpPr>
              <p:cNvPr id="659" name="Google Shape;659;p8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660" name="Google Shape;660;p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61" name="Google Shape;661;p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62" name="Google Shape;662;p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63" name="Google Shape;663;p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64" name="Google Shape;664;p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65" name="Google Shape;665;p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66" name="Google Shape;666;p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67" name="Google Shape;667;p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68" name="Google Shape;668;p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69" name="Google Shape;669;p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70" name="Google Shape;670;p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71" name="Google Shape;671;p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672" name="Google Shape;672;p8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673" name="Google Shape;673;p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74" name="Google Shape;674;p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75" name="Google Shape;675;p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76" name="Google Shape;676;p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77" name="Google Shape;677;p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78" name="Google Shape;678;p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79" name="Google Shape;679;p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80" name="Google Shape;680;p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81" name="Google Shape;681;p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82" name="Google Shape;682;p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83" name="Google Shape;683;p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84" name="Google Shape;684;p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9"/>
          <p:cNvSpPr txBox="1">
            <a:spLocks noGrp="1"/>
          </p:cNvSpPr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7" name="Google Shape;687;p9"/>
          <p:cNvSpPr txBox="1">
            <a:spLocks noGrp="1"/>
          </p:cNvSpPr>
          <p:nvPr>
            <p:ph type="subTitle" idx="1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88" name="Google Shape;688;p9"/>
          <p:cNvGrpSpPr/>
          <p:nvPr/>
        </p:nvGrpSpPr>
        <p:grpSpPr>
          <a:xfrm>
            <a:off x="569825" y="-1198102"/>
            <a:ext cx="8255350" cy="6738673"/>
            <a:chOff x="569825" y="-1198102"/>
            <a:chExt cx="8255350" cy="6738673"/>
          </a:xfrm>
        </p:grpSpPr>
        <p:grpSp>
          <p:nvGrpSpPr>
            <p:cNvPr id="689" name="Google Shape;689;p9"/>
            <p:cNvGrpSpPr/>
            <p:nvPr/>
          </p:nvGrpSpPr>
          <p:grpSpPr>
            <a:xfrm>
              <a:off x="569825" y="250475"/>
              <a:ext cx="8255350" cy="3327100"/>
              <a:chOff x="569825" y="250475"/>
              <a:chExt cx="8255350" cy="3327100"/>
            </a:xfrm>
          </p:grpSpPr>
          <p:grpSp>
            <p:nvGrpSpPr>
              <p:cNvPr id="690" name="Google Shape;690;p9"/>
              <p:cNvGrpSpPr/>
              <p:nvPr/>
            </p:nvGrpSpPr>
            <p:grpSpPr>
              <a:xfrm>
                <a:off x="569825" y="250475"/>
                <a:ext cx="143400" cy="2454350"/>
                <a:chOff x="2030200" y="685625"/>
                <a:chExt cx="143400" cy="2454350"/>
              </a:xfrm>
            </p:grpSpPr>
            <p:grpSp>
              <p:nvGrpSpPr>
                <p:cNvPr id="691" name="Google Shape;691;p9"/>
                <p:cNvGrpSpPr/>
                <p:nvPr/>
              </p:nvGrpSpPr>
              <p:grpSpPr>
                <a:xfrm>
                  <a:off x="203020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692" name="Google Shape;692;p9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93" name="Google Shape;693;p9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94" name="Google Shape;694;p9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95" name="Google Shape;695;p9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96" name="Google Shape;696;p9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97" name="Google Shape;697;p9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98" name="Google Shape;698;p9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99" name="Google Shape;699;p9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00" name="Google Shape;700;p9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01" name="Google Shape;701;p9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02" name="Google Shape;702;p9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03" name="Google Shape;703;p9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704" name="Google Shape;704;p9"/>
                <p:cNvGrpSpPr/>
                <p:nvPr/>
              </p:nvGrpSpPr>
              <p:grpSpPr>
                <a:xfrm>
                  <a:off x="203020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705" name="Google Shape;705;p9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06" name="Google Shape;706;p9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07" name="Google Shape;707;p9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08" name="Google Shape;708;p9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09" name="Google Shape;709;p9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10" name="Google Shape;710;p9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11" name="Google Shape;711;p9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12" name="Google Shape;712;p9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13" name="Google Shape;713;p9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14" name="Google Shape;714;p9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499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15" name="Google Shape;715;p9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16" name="Google Shape;716;p9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  <p:grpSp>
            <p:nvGrpSpPr>
              <p:cNvPr id="717" name="Google Shape;717;p9"/>
              <p:cNvGrpSpPr/>
              <p:nvPr/>
            </p:nvGrpSpPr>
            <p:grpSpPr>
              <a:xfrm>
                <a:off x="8681775" y="1123225"/>
                <a:ext cx="143400" cy="2454350"/>
                <a:chOff x="2436050" y="685625"/>
                <a:chExt cx="143400" cy="2454350"/>
              </a:xfrm>
            </p:grpSpPr>
            <p:grpSp>
              <p:nvGrpSpPr>
                <p:cNvPr id="718" name="Google Shape;718;p9"/>
                <p:cNvGrpSpPr/>
                <p:nvPr/>
              </p:nvGrpSpPr>
              <p:grpSpPr>
                <a:xfrm>
                  <a:off x="243605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719" name="Google Shape;719;p9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20" name="Google Shape;720;p9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21" name="Google Shape;721;p9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22" name="Google Shape;722;p9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23" name="Google Shape;723;p9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24" name="Google Shape;724;p9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25" name="Google Shape;725;p9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26" name="Google Shape;726;p9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27" name="Google Shape;727;p9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28" name="Google Shape;728;p9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29" name="Google Shape;729;p9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30" name="Google Shape;730;p9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731" name="Google Shape;731;p9"/>
                <p:cNvGrpSpPr/>
                <p:nvPr/>
              </p:nvGrpSpPr>
              <p:grpSpPr>
                <a:xfrm>
                  <a:off x="243605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732" name="Google Shape;732;p9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33" name="Google Shape;733;p9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34" name="Google Shape;734;p9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35" name="Google Shape;735;p9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36" name="Google Shape;736;p9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37" name="Google Shape;737;p9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38" name="Google Shape;738;p9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39" name="Google Shape;739;p9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40" name="Google Shape;740;p9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41" name="Google Shape;741;p9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499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42" name="Google Shape;742;p9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43" name="Google Shape;743;p9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</p:grpSp>
        <p:grpSp>
          <p:nvGrpSpPr>
            <p:cNvPr id="744" name="Google Shape;744;p9"/>
            <p:cNvGrpSpPr/>
            <p:nvPr/>
          </p:nvGrpSpPr>
          <p:grpSpPr>
            <a:xfrm>
              <a:off x="7008450" y="-1198102"/>
              <a:ext cx="1311925" cy="6738673"/>
              <a:chOff x="7008450" y="-1198102"/>
              <a:chExt cx="1311925" cy="6738673"/>
            </a:xfrm>
          </p:grpSpPr>
          <p:grpSp>
            <p:nvGrpSpPr>
              <p:cNvPr id="745" name="Google Shape;745;p9"/>
              <p:cNvGrpSpPr/>
              <p:nvPr/>
            </p:nvGrpSpPr>
            <p:grpSpPr>
              <a:xfrm>
                <a:off x="7008450" y="-1198102"/>
                <a:ext cx="143400" cy="2454350"/>
                <a:chOff x="2436050" y="685625"/>
                <a:chExt cx="143400" cy="2454350"/>
              </a:xfrm>
            </p:grpSpPr>
            <p:grpSp>
              <p:nvGrpSpPr>
                <p:cNvPr id="746" name="Google Shape;746;p9"/>
                <p:cNvGrpSpPr/>
                <p:nvPr/>
              </p:nvGrpSpPr>
              <p:grpSpPr>
                <a:xfrm>
                  <a:off x="243605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747" name="Google Shape;747;p9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48" name="Google Shape;748;p9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49" name="Google Shape;749;p9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50" name="Google Shape;750;p9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51" name="Google Shape;751;p9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52" name="Google Shape;752;p9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53" name="Google Shape;753;p9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54" name="Google Shape;754;p9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55" name="Google Shape;755;p9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56" name="Google Shape;756;p9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57" name="Google Shape;757;p9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58" name="Google Shape;758;p9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759" name="Google Shape;759;p9"/>
                <p:cNvGrpSpPr/>
                <p:nvPr/>
              </p:nvGrpSpPr>
              <p:grpSpPr>
                <a:xfrm>
                  <a:off x="243605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760" name="Google Shape;760;p9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61" name="Google Shape;761;p9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62" name="Google Shape;762;p9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63" name="Google Shape;763;p9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64" name="Google Shape;764;p9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65" name="Google Shape;765;p9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66" name="Google Shape;766;p9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67" name="Google Shape;767;p9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68" name="Google Shape;768;p9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69" name="Google Shape;769;p9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499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70" name="Google Shape;770;p9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71" name="Google Shape;771;p9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  <p:grpSp>
            <p:nvGrpSpPr>
              <p:cNvPr id="772" name="Google Shape;772;p9"/>
              <p:cNvGrpSpPr/>
              <p:nvPr/>
            </p:nvGrpSpPr>
            <p:grpSpPr>
              <a:xfrm>
                <a:off x="7816550" y="250475"/>
                <a:ext cx="143400" cy="2454350"/>
                <a:chOff x="2030200" y="685625"/>
                <a:chExt cx="143400" cy="2454350"/>
              </a:xfrm>
            </p:grpSpPr>
            <p:grpSp>
              <p:nvGrpSpPr>
                <p:cNvPr id="773" name="Google Shape;773;p9"/>
                <p:cNvGrpSpPr/>
                <p:nvPr/>
              </p:nvGrpSpPr>
              <p:grpSpPr>
                <a:xfrm>
                  <a:off x="203020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774" name="Google Shape;774;p9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75" name="Google Shape;775;p9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76" name="Google Shape;776;p9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77" name="Google Shape;777;p9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78" name="Google Shape;778;p9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79" name="Google Shape;779;p9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80" name="Google Shape;780;p9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81" name="Google Shape;781;p9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82" name="Google Shape;782;p9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83" name="Google Shape;783;p9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84" name="Google Shape;784;p9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85" name="Google Shape;785;p9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786" name="Google Shape;786;p9"/>
                <p:cNvGrpSpPr/>
                <p:nvPr/>
              </p:nvGrpSpPr>
              <p:grpSpPr>
                <a:xfrm>
                  <a:off x="203020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787" name="Google Shape;787;p9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88" name="Google Shape;788;p9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89" name="Google Shape;789;p9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90" name="Google Shape;790;p9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91" name="Google Shape;791;p9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92" name="Google Shape;792;p9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93" name="Google Shape;793;p9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94" name="Google Shape;794;p9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95" name="Google Shape;795;p9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96" name="Google Shape;796;p9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499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97" name="Google Shape;797;p9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98" name="Google Shape;798;p9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  <p:grpSp>
            <p:nvGrpSpPr>
              <p:cNvPr id="799" name="Google Shape;799;p9"/>
              <p:cNvGrpSpPr/>
              <p:nvPr/>
            </p:nvGrpSpPr>
            <p:grpSpPr>
              <a:xfrm>
                <a:off x="8176975" y="3086221"/>
                <a:ext cx="143400" cy="2454350"/>
                <a:chOff x="2030200" y="685625"/>
                <a:chExt cx="143400" cy="2454350"/>
              </a:xfrm>
            </p:grpSpPr>
            <p:grpSp>
              <p:nvGrpSpPr>
                <p:cNvPr id="800" name="Google Shape;800;p9"/>
                <p:cNvGrpSpPr/>
                <p:nvPr/>
              </p:nvGrpSpPr>
              <p:grpSpPr>
                <a:xfrm>
                  <a:off x="203020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801" name="Google Shape;801;p9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02" name="Google Shape;802;p9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03" name="Google Shape;803;p9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04" name="Google Shape;804;p9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05" name="Google Shape;805;p9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06" name="Google Shape;806;p9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07" name="Google Shape;807;p9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08" name="Google Shape;808;p9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09" name="Google Shape;809;p9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10" name="Google Shape;810;p9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11" name="Google Shape;811;p9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12" name="Google Shape;812;p9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813" name="Google Shape;813;p9"/>
                <p:cNvGrpSpPr/>
                <p:nvPr/>
              </p:nvGrpSpPr>
              <p:grpSpPr>
                <a:xfrm>
                  <a:off x="203020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814" name="Google Shape;814;p9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15" name="Google Shape;815;p9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16" name="Google Shape;816;p9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17" name="Google Shape;817;p9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18" name="Google Shape;818;p9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19" name="Google Shape;819;p9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20" name="Google Shape;820;p9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21" name="Google Shape;821;p9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22" name="Google Shape;822;p9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23" name="Google Shape;823;p9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499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24" name="Google Shape;824;p9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25" name="Google Shape;825;p9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1" name="Google Shape;971;p13"/>
          <p:cNvGrpSpPr/>
          <p:nvPr/>
        </p:nvGrpSpPr>
        <p:grpSpPr>
          <a:xfrm>
            <a:off x="132175" y="-570343"/>
            <a:ext cx="8829050" cy="5422318"/>
            <a:chOff x="132175" y="-570343"/>
            <a:chExt cx="8829050" cy="5422318"/>
          </a:xfrm>
        </p:grpSpPr>
        <p:grpSp>
          <p:nvGrpSpPr>
            <p:cNvPr id="972" name="Google Shape;972;p13"/>
            <p:cNvGrpSpPr/>
            <p:nvPr/>
          </p:nvGrpSpPr>
          <p:grpSpPr>
            <a:xfrm>
              <a:off x="132175" y="-570343"/>
              <a:ext cx="143400" cy="2454350"/>
              <a:chOff x="2436050" y="685625"/>
              <a:chExt cx="143400" cy="2454350"/>
            </a:xfrm>
          </p:grpSpPr>
          <p:grpSp>
            <p:nvGrpSpPr>
              <p:cNvPr id="973" name="Google Shape;973;p1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974" name="Google Shape;974;p1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5" name="Google Shape;975;p1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6" name="Google Shape;976;p1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7" name="Google Shape;977;p1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8" name="Google Shape;978;p1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9" name="Google Shape;979;p1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0" name="Google Shape;980;p1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1" name="Google Shape;981;p1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2" name="Google Shape;982;p1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3" name="Google Shape;983;p1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4" name="Google Shape;984;p1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5" name="Google Shape;985;p1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986" name="Google Shape;986;p1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987" name="Google Shape;987;p1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8" name="Google Shape;988;p1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9" name="Google Shape;989;p1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0" name="Google Shape;990;p1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1" name="Google Shape;991;p1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2" name="Google Shape;992;p1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3" name="Google Shape;993;p1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4" name="Google Shape;994;p1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5" name="Google Shape;995;p1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6" name="Google Shape;996;p1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7" name="Google Shape;997;p1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8" name="Google Shape;998;p1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999" name="Google Shape;999;p13"/>
            <p:cNvGrpSpPr/>
            <p:nvPr/>
          </p:nvGrpSpPr>
          <p:grpSpPr>
            <a:xfrm>
              <a:off x="426075" y="1344575"/>
              <a:ext cx="143400" cy="2454350"/>
              <a:chOff x="2030200" y="685625"/>
              <a:chExt cx="143400" cy="2454350"/>
            </a:xfrm>
          </p:grpSpPr>
          <p:grpSp>
            <p:nvGrpSpPr>
              <p:cNvPr id="1000" name="Google Shape;1000;p13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001" name="Google Shape;1001;p1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2" name="Google Shape;1002;p1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3" name="Google Shape;1003;p1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4" name="Google Shape;1004;p1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5" name="Google Shape;1005;p1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6" name="Google Shape;1006;p1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7" name="Google Shape;1007;p1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8" name="Google Shape;1008;p1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9" name="Google Shape;1009;p1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10" name="Google Shape;1010;p1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11" name="Google Shape;1011;p1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12" name="Google Shape;1012;p1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013" name="Google Shape;1013;p13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014" name="Google Shape;1014;p1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15" name="Google Shape;1015;p1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16" name="Google Shape;1016;p1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17" name="Google Shape;1017;p1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18" name="Google Shape;1018;p1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19" name="Google Shape;1019;p1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0" name="Google Shape;1020;p1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1" name="Google Shape;1021;p1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2" name="Google Shape;1022;p1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3" name="Google Shape;1023;p1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4" name="Google Shape;1024;p1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5" name="Google Shape;1025;p1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026" name="Google Shape;1026;p13"/>
            <p:cNvGrpSpPr/>
            <p:nvPr/>
          </p:nvGrpSpPr>
          <p:grpSpPr>
            <a:xfrm>
              <a:off x="8520850" y="-116950"/>
              <a:ext cx="143400" cy="2454350"/>
              <a:chOff x="2436050" y="685625"/>
              <a:chExt cx="143400" cy="2454350"/>
            </a:xfrm>
          </p:grpSpPr>
          <p:grpSp>
            <p:nvGrpSpPr>
              <p:cNvPr id="1027" name="Google Shape;1027;p1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028" name="Google Shape;1028;p1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9" name="Google Shape;1029;p1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0" name="Google Shape;1030;p1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1" name="Google Shape;1031;p1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2" name="Google Shape;1032;p1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3" name="Google Shape;1033;p1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4" name="Google Shape;1034;p1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5" name="Google Shape;1035;p1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6" name="Google Shape;1036;p1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7" name="Google Shape;1037;p1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8" name="Google Shape;1038;p1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9" name="Google Shape;1039;p1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040" name="Google Shape;1040;p1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041" name="Google Shape;1041;p1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2" name="Google Shape;1042;p1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3" name="Google Shape;1043;p1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4" name="Google Shape;1044;p1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5" name="Google Shape;1045;p1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6" name="Google Shape;1046;p1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7" name="Google Shape;1047;p1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8" name="Google Shape;1048;p1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9" name="Google Shape;1049;p1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0" name="Google Shape;1050;p1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1" name="Google Shape;1051;p1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2" name="Google Shape;1052;p1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053" name="Google Shape;1053;p13"/>
            <p:cNvGrpSpPr/>
            <p:nvPr/>
          </p:nvGrpSpPr>
          <p:grpSpPr>
            <a:xfrm>
              <a:off x="8817825" y="2397625"/>
              <a:ext cx="143400" cy="2454350"/>
              <a:chOff x="2030200" y="685625"/>
              <a:chExt cx="143400" cy="2454350"/>
            </a:xfrm>
          </p:grpSpPr>
          <p:grpSp>
            <p:nvGrpSpPr>
              <p:cNvPr id="1054" name="Google Shape;1054;p13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055" name="Google Shape;1055;p1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6" name="Google Shape;1056;p1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7" name="Google Shape;1057;p1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8" name="Google Shape;1058;p1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9" name="Google Shape;1059;p1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0" name="Google Shape;1060;p1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1" name="Google Shape;1061;p1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2" name="Google Shape;1062;p1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3" name="Google Shape;1063;p1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4" name="Google Shape;1064;p1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5" name="Google Shape;1065;p1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6" name="Google Shape;1066;p1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067" name="Google Shape;1067;p13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068" name="Google Shape;1068;p1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9" name="Google Shape;1069;p1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0" name="Google Shape;1070;p1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1" name="Google Shape;1071;p1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2" name="Google Shape;1072;p1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3" name="Google Shape;1073;p1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4" name="Google Shape;1074;p1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5" name="Google Shape;1075;p1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6" name="Google Shape;1076;p1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7" name="Google Shape;1077;p1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8" name="Google Shape;1078;p1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9" name="Google Shape;1079;p1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sp>
        <p:nvSpPr>
          <p:cNvPr id="1080" name="Google Shape;108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81" name="Google Shape;1081;p13"/>
          <p:cNvSpPr txBox="1">
            <a:spLocks noGrp="1"/>
          </p:cNvSpPr>
          <p:nvPr>
            <p:ph type="subTitle" idx="1"/>
          </p:nvPr>
        </p:nvSpPr>
        <p:spPr>
          <a:xfrm>
            <a:off x="720000" y="21329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2" name="Google Shape;1082;p13"/>
          <p:cNvSpPr txBox="1">
            <a:spLocks noGrp="1"/>
          </p:cNvSpPr>
          <p:nvPr>
            <p:ph type="subTitle" idx="2"/>
          </p:nvPr>
        </p:nvSpPr>
        <p:spPr>
          <a:xfrm>
            <a:off x="3419271" y="21329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3" name="Google Shape;1083;p13"/>
          <p:cNvSpPr txBox="1">
            <a:spLocks noGrp="1"/>
          </p:cNvSpPr>
          <p:nvPr>
            <p:ph type="subTitle" idx="3"/>
          </p:nvPr>
        </p:nvSpPr>
        <p:spPr>
          <a:xfrm>
            <a:off x="720000" y="3866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4" name="Google Shape;1084;p13"/>
          <p:cNvSpPr txBox="1">
            <a:spLocks noGrp="1"/>
          </p:cNvSpPr>
          <p:nvPr>
            <p:ph type="subTitle" idx="4"/>
          </p:nvPr>
        </p:nvSpPr>
        <p:spPr>
          <a:xfrm>
            <a:off x="3419271" y="3866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5" name="Google Shape;1085;p13"/>
          <p:cNvSpPr txBox="1">
            <a:spLocks noGrp="1"/>
          </p:cNvSpPr>
          <p:nvPr>
            <p:ph type="subTitle" idx="5"/>
          </p:nvPr>
        </p:nvSpPr>
        <p:spPr>
          <a:xfrm>
            <a:off x="6118549" y="21329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6" name="Google Shape;1086;p13"/>
          <p:cNvSpPr txBox="1">
            <a:spLocks noGrp="1"/>
          </p:cNvSpPr>
          <p:nvPr>
            <p:ph type="subTitle" idx="6"/>
          </p:nvPr>
        </p:nvSpPr>
        <p:spPr>
          <a:xfrm>
            <a:off x="6118549" y="3866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7" name="Google Shape;1087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332025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8" name="Google Shape;1088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64624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9" name="Google Shape;1089;p13"/>
          <p:cNvSpPr txBox="1">
            <a:spLocks noGrp="1"/>
          </p:cNvSpPr>
          <p:nvPr>
            <p:ph type="title" idx="9" hasCustomPrompt="1"/>
          </p:nvPr>
        </p:nvSpPr>
        <p:spPr>
          <a:xfrm>
            <a:off x="3419284" y="1332025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0" name="Google Shape;1090;p13"/>
          <p:cNvSpPr txBox="1">
            <a:spLocks noGrp="1"/>
          </p:cNvSpPr>
          <p:nvPr>
            <p:ph type="title" idx="13" hasCustomPrompt="1"/>
          </p:nvPr>
        </p:nvSpPr>
        <p:spPr>
          <a:xfrm>
            <a:off x="3419284" y="3064624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1" name="Google Shape;1091;p13"/>
          <p:cNvSpPr txBox="1">
            <a:spLocks noGrp="1"/>
          </p:cNvSpPr>
          <p:nvPr>
            <p:ph type="title" idx="14" hasCustomPrompt="1"/>
          </p:nvPr>
        </p:nvSpPr>
        <p:spPr>
          <a:xfrm>
            <a:off x="6118553" y="1332025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2" name="Google Shape;1092;p13"/>
          <p:cNvSpPr txBox="1">
            <a:spLocks noGrp="1"/>
          </p:cNvSpPr>
          <p:nvPr>
            <p:ph type="title" idx="15" hasCustomPrompt="1"/>
          </p:nvPr>
        </p:nvSpPr>
        <p:spPr>
          <a:xfrm>
            <a:off x="6118553" y="3064624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3" name="Google Shape;1093;p13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1094" name="Google Shape;1094;p13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1095" name="Google Shape;1095;p13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1096" name="Google Shape;1096;p13"/>
          <p:cNvSpPr txBox="1">
            <a:spLocks noGrp="1"/>
          </p:cNvSpPr>
          <p:nvPr>
            <p:ph type="subTitle" idx="19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1097" name="Google Shape;1097;p13"/>
          <p:cNvSpPr txBox="1">
            <a:spLocks noGrp="1"/>
          </p:cNvSpPr>
          <p:nvPr>
            <p:ph type="subTitle" idx="20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1098" name="Google Shape;1098;p13"/>
          <p:cNvSpPr txBox="1">
            <a:spLocks noGrp="1"/>
          </p:cNvSpPr>
          <p:nvPr>
            <p:ph type="subTitle" idx="21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17"/>
          <p:cNvSpPr txBox="1">
            <a:spLocks noGrp="1"/>
          </p:cNvSpPr>
          <p:nvPr>
            <p:ph type="title"/>
          </p:nvPr>
        </p:nvSpPr>
        <p:spPr>
          <a:xfrm>
            <a:off x="2539213" y="3227787"/>
            <a:ext cx="53784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34" name="Google Shape;1434;p17"/>
          <p:cNvSpPr txBox="1">
            <a:spLocks noGrp="1"/>
          </p:cNvSpPr>
          <p:nvPr>
            <p:ph type="subTitle" idx="1"/>
          </p:nvPr>
        </p:nvSpPr>
        <p:spPr>
          <a:xfrm>
            <a:off x="1226388" y="1253913"/>
            <a:ext cx="66912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435" name="Google Shape;1435;p17"/>
          <p:cNvGrpSpPr/>
          <p:nvPr/>
        </p:nvGrpSpPr>
        <p:grpSpPr>
          <a:xfrm>
            <a:off x="265025" y="-2067577"/>
            <a:ext cx="8613950" cy="7391701"/>
            <a:chOff x="265025" y="-2067577"/>
            <a:chExt cx="8613950" cy="7391701"/>
          </a:xfrm>
        </p:grpSpPr>
        <p:grpSp>
          <p:nvGrpSpPr>
            <p:cNvPr id="1436" name="Google Shape;1436;p17"/>
            <p:cNvGrpSpPr/>
            <p:nvPr/>
          </p:nvGrpSpPr>
          <p:grpSpPr>
            <a:xfrm>
              <a:off x="1046075" y="-1747317"/>
              <a:ext cx="143400" cy="2454350"/>
              <a:chOff x="2436050" y="685625"/>
              <a:chExt cx="143400" cy="2454350"/>
            </a:xfrm>
          </p:grpSpPr>
          <p:grpSp>
            <p:nvGrpSpPr>
              <p:cNvPr id="1437" name="Google Shape;1437;p17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438" name="Google Shape;1438;p1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39" name="Google Shape;1439;p1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40" name="Google Shape;1440;p1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41" name="Google Shape;1441;p1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42" name="Google Shape;1442;p1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43" name="Google Shape;1443;p1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44" name="Google Shape;1444;p1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45" name="Google Shape;1445;p1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46" name="Google Shape;1446;p1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47" name="Google Shape;1447;p1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48" name="Google Shape;1448;p1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49" name="Google Shape;1449;p1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450" name="Google Shape;1450;p17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451" name="Google Shape;1451;p1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52" name="Google Shape;1452;p1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53" name="Google Shape;1453;p1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54" name="Google Shape;1454;p1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55" name="Google Shape;1455;p1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56" name="Google Shape;1456;p1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57" name="Google Shape;1457;p1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58" name="Google Shape;1458;p1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59" name="Google Shape;1459;p1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60" name="Google Shape;1460;p1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61" name="Google Shape;1461;p1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62" name="Google Shape;1462;p1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463" name="Google Shape;1463;p17"/>
            <p:cNvGrpSpPr/>
            <p:nvPr/>
          </p:nvGrpSpPr>
          <p:grpSpPr>
            <a:xfrm>
              <a:off x="6593150" y="-2067577"/>
              <a:ext cx="143400" cy="2454350"/>
              <a:chOff x="2436050" y="685625"/>
              <a:chExt cx="143400" cy="2454350"/>
            </a:xfrm>
          </p:grpSpPr>
          <p:grpSp>
            <p:nvGrpSpPr>
              <p:cNvPr id="1464" name="Google Shape;1464;p17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465" name="Google Shape;1465;p1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66" name="Google Shape;1466;p1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67" name="Google Shape;1467;p1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68" name="Google Shape;1468;p1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69" name="Google Shape;1469;p1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70" name="Google Shape;1470;p1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71" name="Google Shape;1471;p1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72" name="Google Shape;1472;p1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73" name="Google Shape;1473;p1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74" name="Google Shape;1474;p1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75" name="Google Shape;1475;p1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76" name="Google Shape;1476;p1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477" name="Google Shape;1477;p17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478" name="Google Shape;1478;p1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79" name="Google Shape;1479;p1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80" name="Google Shape;1480;p1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81" name="Google Shape;1481;p1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82" name="Google Shape;1482;p1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83" name="Google Shape;1483;p1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84" name="Google Shape;1484;p1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85" name="Google Shape;1485;p1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86" name="Google Shape;1486;p1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87" name="Google Shape;1487;p1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88" name="Google Shape;1488;p1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89" name="Google Shape;1489;p1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490" name="Google Shape;1490;p17"/>
            <p:cNvGrpSpPr/>
            <p:nvPr/>
          </p:nvGrpSpPr>
          <p:grpSpPr>
            <a:xfrm>
              <a:off x="265025" y="250475"/>
              <a:ext cx="8613950" cy="5073649"/>
              <a:chOff x="265025" y="250475"/>
              <a:chExt cx="8613950" cy="5073649"/>
            </a:xfrm>
          </p:grpSpPr>
          <p:grpSp>
            <p:nvGrpSpPr>
              <p:cNvPr id="1491" name="Google Shape;1491;p17"/>
              <p:cNvGrpSpPr/>
              <p:nvPr/>
            </p:nvGrpSpPr>
            <p:grpSpPr>
              <a:xfrm>
                <a:off x="265025" y="250475"/>
                <a:ext cx="143400" cy="2454350"/>
                <a:chOff x="2030200" y="685625"/>
                <a:chExt cx="143400" cy="2454350"/>
              </a:xfrm>
            </p:grpSpPr>
            <p:grpSp>
              <p:nvGrpSpPr>
                <p:cNvPr id="1492" name="Google Shape;1492;p17"/>
                <p:cNvGrpSpPr/>
                <p:nvPr/>
              </p:nvGrpSpPr>
              <p:grpSpPr>
                <a:xfrm>
                  <a:off x="203020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1493" name="Google Shape;1493;p17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494" name="Google Shape;1494;p17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495" name="Google Shape;1495;p17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496" name="Google Shape;1496;p17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497" name="Google Shape;1497;p17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498" name="Google Shape;1498;p17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499" name="Google Shape;1499;p17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00" name="Google Shape;1500;p17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01" name="Google Shape;1501;p17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02" name="Google Shape;1502;p17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03" name="Google Shape;1503;p17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04" name="Google Shape;1504;p17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1505" name="Google Shape;1505;p17"/>
                <p:cNvGrpSpPr/>
                <p:nvPr/>
              </p:nvGrpSpPr>
              <p:grpSpPr>
                <a:xfrm>
                  <a:off x="203020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1506" name="Google Shape;1506;p17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07" name="Google Shape;1507;p17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08" name="Google Shape;1508;p17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09" name="Google Shape;1509;p17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10" name="Google Shape;1510;p17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11" name="Google Shape;1511;p17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12" name="Google Shape;1512;p17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13" name="Google Shape;1513;p17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14" name="Google Shape;1514;p17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15" name="Google Shape;1515;p17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499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16" name="Google Shape;1516;p17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17" name="Google Shape;1517;p17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  <p:grpSp>
            <p:nvGrpSpPr>
              <p:cNvPr id="1518" name="Google Shape;1518;p17"/>
              <p:cNvGrpSpPr/>
              <p:nvPr/>
            </p:nvGrpSpPr>
            <p:grpSpPr>
              <a:xfrm>
                <a:off x="641525" y="2869774"/>
                <a:ext cx="143400" cy="2454350"/>
                <a:chOff x="2030200" y="685625"/>
                <a:chExt cx="143400" cy="2454350"/>
              </a:xfrm>
            </p:grpSpPr>
            <p:grpSp>
              <p:nvGrpSpPr>
                <p:cNvPr id="1519" name="Google Shape;1519;p17"/>
                <p:cNvGrpSpPr/>
                <p:nvPr/>
              </p:nvGrpSpPr>
              <p:grpSpPr>
                <a:xfrm>
                  <a:off x="203020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1520" name="Google Shape;1520;p17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21" name="Google Shape;1521;p17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22" name="Google Shape;1522;p17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23" name="Google Shape;1523;p17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24" name="Google Shape;1524;p17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25" name="Google Shape;1525;p17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26" name="Google Shape;1526;p17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27" name="Google Shape;1527;p17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28" name="Google Shape;1528;p17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29" name="Google Shape;1529;p17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30" name="Google Shape;1530;p17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31" name="Google Shape;1531;p17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1532" name="Google Shape;1532;p17"/>
                <p:cNvGrpSpPr/>
                <p:nvPr/>
              </p:nvGrpSpPr>
              <p:grpSpPr>
                <a:xfrm>
                  <a:off x="203020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1533" name="Google Shape;1533;p17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34" name="Google Shape;1534;p17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35" name="Google Shape;1535;p17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36" name="Google Shape;1536;p17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37" name="Google Shape;1537;p17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38" name="Google Shape;1538;p17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39" name="Google Shape;1539;p17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40" name="Google Shape;1540;p17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41" name="Google Shape;1541;p17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42" name="Google Shape;1542;p17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499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43" name="Google Shape;1543;p17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44" name="Google Shape;1544;p17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  <p:grpSp>
            <p:nvGrpSpPr>
              <p:cNvPr id="1545" name="Google Shape;1545;p17"/>
              <p:cNvGrpSpPr/>
              <p:nvPr/>
            </p:nvGrpSpPr>
            <p:grpSpPr>
              <a:xfrm>
                <a:off x="8735575" y="462975"/>
                <a:ext cx="143400" cy="2454350"/>
                <a:chOff x="2436050" y="685625"/>
                <a:chExt cx="143400" cy="2454350"/>
              </a:xfrm>
            </p:grpSpPr>
            <p:grpSp>
              <p:nvGrpSpPr>
                <p:cNvPr id="1546" name="Google Shape;1546;p17"/>
                <p:cNvGrpSpPr/>
                <p:nvPr/>
              </p:nvGrpSpPr>
              <p:grpSpPr>
                <a:xfrm>
                  <a:off x="243605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1547" name="Google Shape;1547;p17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48" name="Google Shape;1548;p17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49" name="Google Shape;1549;p17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50" name="Google Shape;1550;p17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51" name="Google Shape;1551;p17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52" name="Google Shape;1552;p17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53" name="Google Shape;1553;p17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54" name="Google Shape;1554;p17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55" name="Google Shape;1555;p17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56" name="Google Shape;1556;p17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57" name="Google Shape;1557;p17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58" name="Google Shape;1558;p17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1559" name="Google Shape;1559;p17"/>
                <p:cNvGrpSpPr/>
                <p:nvPr/>
              </p:nvGrpSpPr>
              <p:grpSpPr>
                <a:xfrm>
                  <a:off x="243605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1560" name="Google Shape;1560;p17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61" name="Google Shape;1561;p17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62" name="Google Shape;1562;p17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63" name="Google Shape;1563;p17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64" name="Google Shape;1564;p17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65" name="Google Shape;1565;p17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66" name="Google Shape;1566;p17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67" name="Google Shape;1567;p17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68" name="Google Shape;1568;p17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69" name="Google Shape;1569;p17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499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70" name="Google Shape;1570;p17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71" name="Google Shape;1571;p17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  <p:grpSp>
            <p:nvGrpSpPr>
              <p:cNvPr id="1572" name="Google Shape;1572;p17"/>
              <p:cNvGrpSpPr/>
              <p:nvPr/>
            </p:nvGrpSpPr>
            <p:grpSpPr>
              <a:xfrm>
                <a:off x="8359075" y="2507621"/>
                <a:ext cx="143400" cy="2454350"/>
                <a:chOff x="2030200" y="685625"/>
                <a:chExt cx="143400" cy="2454350"/>
              </a:xfrm>
            </p:grpSpPr>
            <p:grpSp>
              <p:nvGrpSpPr>
                <p:cNvPr id="1573" name="Google Shape;1573;p17"/>
                <p:cNvGrpSpPr/>
                <p:nvPr/>
              </p:nvGrpSpPr>
              <p:grpSpPr>
                <a:xfrm>
                  <a:off x="203020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1574" name="Google Shape;1574;p17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75" name="Google Shape;1575;p17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76" name="Google Shape;1576;p17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77" name="Google Shape;1577;p17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78" name="Google Shape;1578;p17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79" name="Google Shape;1579;p17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80" name="Google Shape;1580;p17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81" name="Google Shape;1581;p17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82" name="Google Shape;1582;p17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83" name="Google Shape;1583;p17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84" name="Google Shape;1584;p17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85" name="Google Shape;1585;p17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algn="bl" rotWithShape="0">
                      <a:schemeClr val="dk1">
                        <a:alpha val="3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1586" name="Google Shape;1586;p17"/>
                <p:cNvGrpSpPr/>
                <p:nvPr/>
              </p:nvGrpSpPr>
              <p:grpSpPr>
                <a:xfrm>
                  <a:off x="203020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1587" name="Google Shape;1587;p17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88" name="Google Shape;1588;p17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89" name="Google Shape;1589;p17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1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90" name="Google Shape;1590;p17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91" name="Google Shape;1591;p17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3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92" name="Google Shape;1592;p17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93" name="Google Shape;1593;p17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solidFill>
                    <a:srgbClr val="009F8C">
                      <a:alpha val="5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94" name="Google Shape;1594;p17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solidFill>
                    <a:srgbClr val="009F8C">
                      <a:alpha val="55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95" name="Google Shape;1595;p17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96" name="Google Shape;1596;p17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499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97" name="Google Shape;1597;p17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7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598" name="Google Shape;1598;p17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3" r:id="rId9"/>
    <p:sldLayoutId id="2147483667" r:id="rId10"/>
    <p:sldLayoutId id="2147483668" r:id="rId11"/>
    <p:sldLayoutId id="2147483669" r:id="rId12"/>
    <p:sldLayoutId id="2147483670" r:id="rId13"/>
    <p:sldLayoutId id="2147483672" r:id="rId14"/>
    <p:sldLayoutId id="2147483675" r:id="rId15"/>
    <p:sldLayoutId id="2147483676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mailto:ahmad.119140079@student.itera.ac.id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3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34"/>
          <p:cNvSpPr txBox="1">
            <a:spLocks noGrp="1"/>
          </p:cNvSpPr>
          <p:nvPr>
            <p:ph type="ctrTitle"/>
          </p:nvPr>
        </p:nvSpPr>
        <p:spPr>
          <a:xfrm>
            <a:off x="1241375" y="4837"/>
            <a:ext cx="6661250" cy="21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PERBANDINGAN METODE SUPPORT VECTOR MACHINE DAN K-NEAREST NEIGHBOR DALAM KLASIFIKASI GANGGUAN TIDUR</a:t>
            </a:r>
            <a:endParaRPr sz="2800" b="0" dirty="0">
              <a:solidFill>
                <a:schemeClr val="accent1"/>
              </a:solidFill>
            </a:endParaRPr>
          </a:p>
        </p:txBody>
      </p:sp>
      <p:sp>
        <p:nvSpPr>
          <p:cNvPr id="3213" name="Google Shape;3213;p34"/>
          <p:cNvSpPr txBox="1">
            <a:spLocks noGrp="1"/>
          </p:cNvSpPr>
          <p:nvPr>
            <p:ph type="subTitle" idx="1"/>
          </p:nvPr>
        </p:nvSpPr>
        <p:spPr>
          <a:xfrm>
            <a:off x="2307600" y="2624695"/>
            <a:ext cx="4528800" cy="549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AHMAD ADRIANSYAH HASIBUAN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119140079</a:t>
            </a:r>
            <a:endParaRPr dirty="0"/>
          </a:p>
        </p:txBody>
      </p:sp>
      <p:grpSp>
        <p:nvGrpSpPr>
          <p:cNvPr id="3214" name="Google Shape;3214;p34"/>
          <p:cNvGrpSpPr/>
          <p:nvPr/>
        </p:nvGrpSpPr>
        <p:grpSpPr>
          <a:xfrm>
            <a:off x="1157800" y="-126625"/>
            <a:ext cx="143400" cy="2454350"/>
            <a:chOff x="2030200" y="685625"/>
            <a:chExt cx="143400" cy="2454350"/>
          </a:xfrm>
        </p:grpSpPr>
        <p:grpSp>
          <p:nvGrpSpPr>
            <p:cNvPr id="3215" name="Google Shape;3215;p34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216" name="Google Shape;3216;p34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7" name="Google Shape;3217;p34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8" name="Google Shape;3218;p34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9" name="Google Shape;3219;p34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0" name="Google Shape;3220;p34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1" name="Google Shape;3221;p34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2" name="Google Shape;3222;p34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3" name="Google Shape;3223;p34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4" name="Google Shape;3224;p34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5" name="Google Shape;3225;p34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6" name="Google Shape;3226;p34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7" name="Google Shape;3227;p34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228" name="Google Shape;3228;p34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229" name="Google Shape;3229;p34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0" name="Google Shape;3230;p34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1" name="Google Shape;3231;p34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2" name="Google Shape;3232;p34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3" name="Google Shape;3233;p34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4" name="Google Shape;3234;p34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5" name="Google Shape;3235;p34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6" name="Google Shape;3236;p34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7" name="Google Shape;3237;p34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8" name="Google Shape;3238;p34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9" name="Google Shape;3239;p34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40" name="Google Shape;3240;p34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241" name="Google Shape;3241;p34"/>
          <p:cNvGrpSpPr/>
          <p:nvPr/>
        </p:nvGrpSpPr>
        <p:grpSpPr>
          <a:xfrm>
            <a:off x="7684200" y="-1210999"/>
            <a:ext cx="143400" cy="2454350"/>
            <a:chOff x="2030200" y="685625"/>
            <a:chExt cx="143400" cy="2454350"/>
          </a:xfrm>
        </p:grpSpPr>
        <p:grpSp>
          <p:nvGrpSpPr>
            <p:cNvPr id="3242" name="Google Shape;3242;p34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243" name="Google Shape;3243;p34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44" name="Google Shape;3244;p34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45" name="Google Shape;3245;p34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46" name="Google Shape;3246;p34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47" name="Google Shape;3247;p34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48" name="Google Shape;3248;p34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49" name="Google Shape;3249;p34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50" name="Google Shape;3250;p34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51" name="Google Shape;3251;p34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52" name="Google Shape;3252;p34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53" name="Google Shape;3253;p34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54" name="Google Shape;3254;p34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255" name="Google Shape;3255;p34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256" name="Google Shape;3256;p34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57" name="Google Shape;3257;p34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58" name="Google Shape;3258;p34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59" name="Google Shape;3259;p34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60" name="Google Shape;3260;p34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61" name="Google Shape;3261;p34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62" name="Google Shape;3262;p34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63" name="Google Shape;3263;p34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64" name="Google Shape;3264;p34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65" name="Google Shape;3265;p34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66" name="Google Shape;3266;p34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67" name="Google Shape;3267;p34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268" name="Google Shape;3268;p34"/>
          <p:cNvGrpSpPr/>
          <p:nvPr/>
        </p:nvGrpSpPr>
        <p:grpSpPr>
          <a:xfrm>
            <a:off x="8151138" y="1406400"/>
            <a:ext cx="143400" cy="2454350"/>
            <a:chOff x="2436050" y="685625"/>
            <a:chExt cx="143400" cy="2454350"/>
          </a:xfrm>
        </p:grpSpPr>
        <p:grpSp>
          <p:nvGrpSpPr>
            <p:cNvPr id="3269" name="Google Shape;3269;p34"/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270" name="Google Shape;3270;p34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1" name="Google Shape;3271;p34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2" name="Google Shape;3272;p34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3" name="Google Shape;3273;p34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4" name="Google Shape;3274;p34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5" name="Google Shape;3275;p34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6" name="Google Shape;3276;p34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7" name="Google Shape;3277;p34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8" name="Google Shape;3278;p34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9" name="Google Shape;3279;p34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80" name="Google Shape;3280;p34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81" name="Google Shape;3281;p34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282" name="Google Shape;3282;p34"/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283" name="Google Shape;3283;p34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84" name="Google Shape;3284;p34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85" name="Google Shape;3285;p34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86" name="Google Shape;3286;p34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87" name="Google Shape;3287;p34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88" name="Google Shape;3288;p34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89" name="Google Shape;3289;p34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90" name="Google Shape;3290;p34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91" name="Google Shape;3291;p34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92" name="Google Shape;3292;p34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93" name="Google Shape;3293;p34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94" name="Google Shape;3294;p34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pic>
        <p:nvPicPr>
          <p:cNvPr id="86" name="Picture 8">
            <a:extLst>
              <a:ext uri="{FF2B5EF4-FFF2-40B4-BE49-F238E27FC236}">
                <a16:creationId xmlns:a16="http://schemas.microsoft.com/office/drawing/2014/main" id="{FF994A97-51EA-4379-8C87-E23A31572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201" y="207836"/>
            <a:ext cx="812258" cy="98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6">
            <a:extLst>
              <a:ext uri="{FF2B5EF4-FFF2-40B4-BE49-F238E27FC236}">
                <a16:creationId xmlns:a16="http://schemas.microsoft.com/office/drawing/2014/main" id="{A124F943-C079-4831-8892-3F74C5D7B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16" y="243874"/>
            <a:ext cx="936171" cy="88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Google Shape;3213;p34">
            <a:extLst>
              <a:ext uri="{FF2B5EF4-FFF2-40B4-BE49-F238E27FC236}">
                <a16:creationId xmlns:a16="http://schemas.microsoft.com/office/drawing/2014/main" id="{DAC02197-8781-4434-B997-F79609E0CF4A}"/>
              </a:ext>
            </a:extLst>
          </p:cNvPr>
          <p:cNvSpPr txBox="1">
            <a:spLocks/>
          </p:cNvSpPr>
          <p:nvPr/>
        </p:nvSpPr>
        <p:spPr>
          <a:xfrm>
            <a:off x="568430" y="3633226"/>
            <a:ext cx="3154485" cy="1213474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 err="1">
                <a:solidFill>
                  <a:schemeClr val="accent6">
                    <a:lumMod val="85000"/>
                  </a:schemeClr>
                </a:solidFill>
              </a:rPr>
              <a:t>Dosen</a:t>
            </a:r>
            <a:r>
              <a:rPr lang="en-US" dirty="0">
                <a:solidFill>
                  <a:schemeClr val="accent6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85000"/>
                  </a:schemeClr>
                </a:solidFill>
              </a:rPr>
              <a:t>Pembimbing</a:t>
            </a:r>
            <a:endParaRPr lang="en-US" dirty="0">
              <a:solidFill>
                <a:schemeClr val="accent6">
                  <a:lumMod val="85000"/>
                </a:schemeClr>
              </a:solidFill>
            </a:endParaRPr>
          </a:p>
          <a:p>
            <a:pPr marL="0" indent="0"/>
            <a:endParaRPr lang="en-US" dirty="0">
              <a:solidFill>
                <a:schemeClr val="accent6">
                  <a:lumMod val="85000"/>
                </a:schemeClr>
              </a:solidFill>
            </a:endParaRPr>
          </a:p>
          <a:p>
            <a:pPr algn="ctr"/>
            <a:r>
              <a:rPr lang="en-ID" sz="1600" dirty="0" err="1">
                <a:solidFill>
                  <a:schemeClr val="accent6">
                    <a:lumMod val="8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Winda</a:t>
            </a:r>
            <a:r>
              <a:rPr lang="en-ID" sz="1600" dirty="0">
                <a:solidFill>
                  <a:schemeClr val="accent6">
                    <a:lumMod val="8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600" dirty="0" err="1">
                <a:solidFill>
                  <a:schemeClr val="accent6">
                    <a:lumMod val="8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Yulita</a:t>
            </a:r>
            <a:r>
              <a:rPr lang="en-ID" sz="1600" dirty="0">
                <a:solidFill>
                  <a:schemeClr val="accent6">
                    <a:lumMod val="8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M.Cs.</a:t>
            </a:r>
          </a:p>
          <a:p>
            <a:pPr algn="ctr"/>
            <a:r>
              <a:rPr lang="en-ID" sz="1600" dirty="0" err="1">
                <a:solidFill>
                  <a:schemeClr val="accent6">
                    <a:lumMod val="8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Miranti</a:t>
            </a:r>
            <a:r>
              <a:rPr lang="en-ID" sz="1600" dirty="0">
                <a:solidFill>
                  <a:schemeClr val="accent6">
                    <a:lumMod val="8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600" dirty="0" err="1">
                <a:solidFill>
                  <a:schemeClr val="accent6">
                    <a:lumMod val="8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Verdiana</a:t>
            </a:r>
            <a:r>
              <a:rPr lang="en-ID" sz="1600" dirty="0">
                <a:solidFill>
                  <a:schemeClr val="accent6">
                    <a:lumMod val="8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ID" sz="1600" dirty="0" err="1">
                <a:solidFill>
                  <a:schemeClr val="accent6">
                    <a:lumMod val="8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S.Si</a:t>
            </a:r>
            <a:r>
              <a:rPr lang="en-ID" sz="1600" dirty="0">
                <a:solidFill>
                  <a:schemeClr val="accent6">
                    <a:lumMod val="8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., </a:t>
            </a:r>
            <a:r>
              <a:rPr lang="en-ID" sz="1600" dirty="0" err="1">
                <a:solidFill>
                  <a:schemeClr val="accent6">
                    <a:lumMod val="8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M.Si</a:t>
            </a:r>
            <a:endParaRPr lang="en-US" dirty="0">
              <a:solidFill>
                <a:schemeClr val="accent6">
                  <a:lumMod val="8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8" name="Google Shape;3213;p34">
            <a:extLst>
              <a:ext uri="{FF2B5EF4-FFF2-40B4-BE49-F238E27FC236}">
                <a16:creationId xmlns:a16="http://schemas.microsoft.com/office/drawing/2014/main" id="{04B1B05A-9F80-4D01-A10F-0BE3B06E6752}"/>
              </a:ext>
            </a:extLst>
          </p:cNvPr>
          <p:cNvSpPr txBox="1">
            <a:spLocks/>
          </p:cNvSpPr>
          <p:nvPr/>
        </p:nvSpPr>
        <p:spPr>
          <a:xfrm>
            <a:off x="5421085" y="3633225"/>
            <a:ext cx="3154485" cy="1213474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 err="1">
                <a:solidFill>
                  <a:schemeClr val="accent6">
                    <a:lumMod val="85000"/>
                  </a:schemeClr>
                </a:solidFill>
              </a:rPr>
              <a:t>Dosen</a:t>
            </a:r>
            <a:r>
              <a:rPr lang="en-US" dirty="0">
                <a:solidFill>
                  <a:schemeClr val="accent6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85000"/>
                  </a:schemeClr>
                </a:solidFill>
              </a:rPr>
              <a:t>Penguji</a:t>
            </a:r>
            <a:endParaRPr lang="en-US" dirty="0">
              <a:solidFill>
                <a:schemeClr val="accent6">
                  <a:lumMod val="85000"/>
                </a:schemeClr>
              </a:solidFill>
            </a:endParaRPr>
          </a:p>
          <a:p>
            <a:pPr marL="0" indent="0"/>
            <a:endParaRPr lang="en-US" sz="800" dirty="0">
              <a:solidFill>
                <a:schemeClr val="accent6">
                  <a:lumMod val="85000"/>
                </a:schemeClr>
              </a:solidFill>
            </a:endParaRPr>
          </a:p>
          <a:p>
            <a:pPr algn="ctr"/>
            <a:r>
              <a:rPr lang="en-ID" dirty="0" err="1">
                <a:solidFill>
                  <a:schemeClr val="accent6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Andika</a:t>
            </a:r>
            <a:r>
              <a:rPr lang="en-ID" dirty="0">
                <a:solidFill>
                  <a:schemeClr val="accent6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Setiawan, </a:t>
            </a:r>
            <a:r>
              <a:rPr lang="en-ID" dirty="0" err="1">
                <a:solidFill>
                  <a:schemeClr val="accent6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S.Kom</a:t>
            </a:r>
            <a:r>
              <a:rPr lang="en-ID" dirty="0">
                <a:solidFill>
                  <a:schemeClr val="accent6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., M.Cs.</a:t>
            </a:r>
            <a:endParaRPr lang="en-ID" sz="1600" dirty="0">
              <a:solidFill>
                <a:schemeClr val="accent6">
                  <a:lumMod val="8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ID" dirty="0" err="1">
                <a:solidFill>
                  <a:schemeClr val="accent6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Meida</a:t>
            </a:r>
            <a:r>
              <a:rPr lang="en-ID" dirty="0">
                <a:solidFill>
                  <a:schemeClr val="accent6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dirty="0" err="1">
                <a:solidFill>
                  <a:schemeClr val="accent6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Cahyo</a:t>
            </a:r>
            <a:r>
              <a:rPr lang="en-ID" dirty="0">
                <a:solidFill>
                  <a:schemeClr val="accent6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dirty="0" err="1">
                <a:solidFill>
                  <a:schemeClr val="accent6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Untoro</a:t>
            </a:r>
            <a:r>
              <a:rPr lang="en-ID" dirty="0">
                <a:solidFill>
                  <a:schemeClr val="accent6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ID" dirty="0" err="1">
                <a:solidFill>
                  <a:schemeClr val="accent6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S.Kom</a:t>
            </a:r>
            <a:r>
              <a:rPr lang="en-ID" dirty="0">
                <a:solidFill>
                  <a:schemeClr val="accent6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., </a:t>
            </a:r>
            <a:r>
              <a:rPr lang="en-ID" dirty="0" err="1">
                <a:solidFill>
                  <a:schemeClr val="accent6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M.Kom</a:t>
            </a:r>
            <a:r>
              <a:rPr lang="en-ID" dirty="0">
                <a:solidFill>
                  <a:schemeClr val="accent6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dirty="0">
              <a:solidFill>
                <a:schemeClr val="accent6">
                  <a:lumMod val="8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EDFEB82B-BC44-4065-BFB3-6084996F8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21807"/>
              </p:ext>
            </p:extLst>
          </p:nvPr>
        </p:nvGraphicFramePr>
        <p:xfrm>
          <a:off x="816429" y="1165225"/>
          <a:ext cx="7783285" cy="2599690"/>
        </p:xfrm>
        <a:graphic>
          <a:graphicData uri="http://schemas.openxmlformats.org/drawingml/2006/table">
            <a:tbl>
              <a:tblPr firstRow="1" bandRow="1">
                <a:tableStyleId>{A9FB56CD-CE9D-4354-BA02-FF3ECD1B1184}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98078736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42228031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34425027"/>
                    </a:ext>
                  </a:extLst>
                </a:gridCol>
                <a:gridCol w="1079876">
                  <a:extLst>
                    <a:ext uri="{9D8B030D-6E8A-4147-A177-3AD203B41FA5}">
                      <a16:colId xmlns:a16="http://schemas.microsoft.com/office/drawing/2014/main" val="2442721113"/>
                    </a:ext>
                  </a:extLst>
                </a:gridCol>
                <a:gridCol w="2207609">
                  <a:extLst>
                    <a:ext uri="{9D8B030D-6E8A-4147-A177-3AD203B41FA5}">
                      <a16:colId xmlns:a16="http://schemas.microsoft.com/office/drawing/2014/main" val="1489875059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No.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Judul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.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Penulis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. [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Tahun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]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Masalah</a:t>
                      </a:r>
                      <a:endParaRPr lang="en-US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Metode</a:t>
                      </a:r>
                      <a:endParaRPr lang="en-US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Hasil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38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Klasifikasi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K-Nearest Neighbor Pada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Penderita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Insomnia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Berdasarkan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Sinyal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Elektroensefalogram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.</a:t>
                      </a:r>
                    </a:p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Ahmad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Azhari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Inosensia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Lionetta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Pricillia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. [2022]</a:t>
                      </a:r>
                      <a:endParaRPr lang="en-US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Bagaimana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menemukan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pola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dan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melakukan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klasifikasi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penderita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insomnia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menggunakan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metode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KNN</a:t>
                      </a:r>
                      <a:endParaRPr lang="en-US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Algoritma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K-Nearest Neighbor</a:t>
                      </a:r>
                      <a:endParaRPr lang="en-US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Pada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penelitian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ini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diperoleh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tingkat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akurasi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dari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data uji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sebesar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95%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menggunakan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metode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K-Nearest Neighbor</a:t>
                      </a:r>
                      <a:endParaRPr lang="en-US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0913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EDFEB82B-BC44-4065-BFB3-6084996F8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165338"/>
              </p:ext>
            </p:extLst>
          </p:nvPr>
        </p:nvGraphicFramePr>
        <p:xfrm>
          <a:off x="816429" y="686253"/>
          <a:ext cx="7783285" cy="4306570"/>
        </p:xfrm>
        <a:graphic>
          <a:graphicData uri="http://schemas.openxmlformats.org/drawingml/2006/table">
            <a:tbl>
              <a:tblPr firstRow="1" bandRow="1">
                <a:tableStyleId>{A9FB56CD-CE9D-4354-BA02-FF3ECD1B1184}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98078736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42228031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34425027"/>
                    </a:ext>
                  </a:extLst>
                </a:gridCol>
                <a:gridCol w="1079876">
                  <a:extLst>
                    <a:ext uri="{9D8B030D-6E8A-4147-A177-3AD203B41FA5}">
                      <a16:colId xmlns:a16="http://schemas.microsoft.com/office/drawing/2014/main" val="2442721113"/>
                    </a:ext>
                  </a:extLst>
                </a:gridCol>
                <a:gridCol w="2207609">
                  <a:extLst>
                    <a:ext uri="{9D8B030D-6E8A-4147-A177-3AD203B41FA5}">
                      <a16:colId xmlns:a16="http://schemas.microsoft.com/office/drawing/2014/main" val="1489875059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No.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Judul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.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Penulis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. [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Tahun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]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Masalah</a:t>
                      </a:r>
                      <a:endParaRPr lang="en-US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Metode</a:t>
                      </a:r>
                      <a:endParaRPr lang="en-US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Hasil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38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Analisis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Komparasi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Algoritma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K-Nearest Neighbor Dan Support Vector Machine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Dengan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Pendekatan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Multi Dataset.</a:t>
                      </a:r>
                    </a:p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Julyan Adi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Saputra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Syaeful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Anas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Aklani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.</a:t>
                      </a:r>
                    </a:p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[2022]</a:t>
                      </a:r>
                      <a:endParaRPr lang="en-US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Bagaimana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perbandingan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antara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algoritma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Support Vector Machine dan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algoritma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K-Nearest Neighbor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dalam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hal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akurasi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presisi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, dan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waktu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proses yang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dihasilkan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dalam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klasifikasi</a:t>
                      </a:r>
                      <a:endParaRPr lang="en-US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Algoritma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K-Nearest Neighbor Dan Support Vector Machine</a:t>
                      </a:r>
                      <a:endParaRPr lang="en-US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Algoritma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K-Nearest Neighbor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memperoleh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akurasi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sebesar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95.82%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tanpa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validasi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K-Fold Cross,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sedangkan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dengan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K-Fold Cross validation Support Vector Machine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unggul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dengan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akurasi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sebesar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93.09%</a:t>
                      </a:r>
                      <a:endParaRPr lang="en-US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091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055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EDFEB82B-BC44-4065-BFB3-6084996F8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64147"/>
              </p:ext>
            </p:extLst>
          </p:nvPr>
        </p:nvGraphicFramePr>
        <p:xfrm>
          <a:off x="816429" y="1165225"/>
          <a:ext cx="7783285" cy="3879850"/>
        </p:xfrm>
        <a:graphic>
          <a:graphicData uri="http://schemas.openxmlformats.org/drawingml/2006/table">
            <a:tbl>
              <a:tblPr firstRow="1" bandRow="1">
                <a:tableStyleId>{A9FB56CD-CE9D-4354-BA02-FF3ECD1B1184}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98078736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42228031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34425027"/>
                    </a:ext>
                  </a:extLst>
                </a:gridCol>
                <a:gridCol w="1079876">
                  <a:extLst>
                    <a:ext uri="{9D8B030D-6E8A-4147-A177-3AD203B41FA5}">
                      <a16:colId xmlns:a16="http://schemas.microsoft.com/office/drawing/2014/main" val="2442721113"/>
                    </a:ext>
                  </a:extLst>
                </a:gridCol>
                <a:gridCol w="2207609">
                  <a:extLst>
                    <a:ext uri="{9D8B030D-6E8A-4147-A177-3AD203B41FA5}">
                      <a16:colId xmlns:a16="http://schemas.microsoft.com/office/drawing/2014/main" val="1489875059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No.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Judul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.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Penulis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. [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Tahun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]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Masalah</a:t>
                      </a:r>
                      <a:endParaRPr lang="en-US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Metode</a:t>
                      </a:r>
                      <a:endParaRPr lang="en-US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Hasil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38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Comparison Naïve Bayes Classifier, K-Nearest Neighbor And Support Vector Machine In The Classification Of Individual On Twitter Account.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Aristin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Chusnul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Khotimah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Ema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Utami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. [2022]</a:t>
                      </a:r>
                      <a:endParaRPr lang="en-US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Bagaimana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membandingkan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algoritma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Naïve Bayes, K-Nearest Neighbor, dan Support Vector Machine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dalam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klasifikasi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karakter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individu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pada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akun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twitter</a:t>
                      </a:r>
                      <a:endParaRPr lang="en-US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Algoritma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Naïve Bayes Classifier, K-Nearest Neighbor Dan Support Vector Machine</a:t>
                      </a:r>
                      <a:endParaRPr lang="en-US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Hasil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dari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penelitian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ini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yaitu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diperoleh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tingkat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akurasi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algoritma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naïve bayes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sebesar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31.5%, K-Nearest Neighbor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sebesar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23.8%, dan Support Vector Machine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sebesar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28.4%</a:t>
                      </a:r>
                      <a:endParaRPr lang="en-US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091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349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EDFEB82B-BC44-4065-BFB3-6084996F8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229385"/>
              </p:ext>
            </p:extLst>
          </p:nvPr>
        </p:nvGraphicFramePr>
        <p:xfrm>
          <a:off x="816429" y="1165225"/>
          <a:ext cx="7783285" cy="2813050"/>
        </p:xfrm>
        <a:graphic>
          <a:graphicData uri="http://schemas.openxmlformats.org/drawingml/2006/table">
            <a:tbl>
              <a:tblPr firstRow="1" bandRow="1">
                <a:tableStyleId>{A9FB56CD-CE9D-4354-BA02-FF3ECD1B1184}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98078736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42228031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34425027"/>
                    </a:ext>
                  </a:extLst>
                </a:gridCol>
                <a:gridCol w="1079876">
                  <a:extLst>
                    <a:ext uri="{9D8B030D-6E8A-4147-A177-3AD203B41FA5}">
                      <a16:colId xmlns:a16="http://schemas.microsoft.com/office/drawing/2014/main" val="2442721113"/>
                    </a:ext>
                  </a:extLst>
                </a:gridCol>
                <a:gridCol w="2207609">
                  <a:extLst>
                    <a:ext uri="{9D8B030D-6E8A-4147-A177-3AD203B41FA5}">
                      <a16:colId xmlns:a16="http://schemas.microsoft.com/office/drawing/2014/main" val="1489875059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No.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Judul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.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Penulis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. [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Tahun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]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Masalah</a:t>
                      </a:r>
                      <a:endParaRPr lang="en-US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latin typeface="Lato"/>
                          <a:ea typeface="Lato"/>
                          <a:cs typeface="Lato"/>
                        </a:rPr>
                        <a:t>Metode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Hasil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38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/>
                          <a:ea typeface="Lato"/>
                          <a:cs typeface="Lato"/>
                          <a:sym typeface="Arial"/>
                        </a:rPr>
                        <a:t>Analisis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/>
                          <a:ea typeface="Lato"/>
                          <a:cs typeface="Lato"/>
                          <a:sym typeface="Arial"/>
                        </a:rPr>
                        <a:t>Perbandingan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/>
                          <a:ea typeface="Lato"/>
                          <a:cs typeface="Lato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/>
                          <a:ea typeface="Lato"/>
                          <a:cs typeface="Lato"/>
                          <a:sym typeface="Arial"/>
                        </a:rPr>
                        <a:t>Algoritma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/>
                          <a:ea typeface="Lato"/>
                          <a:cs typeface="Lato"/>
                          <a:sym typeface="Arial"/>
                        </a:rPr>
                        <a:t> SVM Dan KNN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/>
                          <a:ea typeface="Lato"/>
                          <a:cs typeface="Lato"/>
                          <a:sym typeface="Arial"/>
                        </a:rPr>
                        <a:t>Untuk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/>
                          <a:ea typeface="Lato"/>
                          <a:cs typeface="Lato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/>
                          <a:ea typeface="Lato"/>
                          <a:cs typeface="Lato"/>
                          <a:sym typeface="Arial"/>
                        </a:rPr>
                        <a:t>Klasifikasi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/>
                          <a:ea typeface="Lato"/>
                          <a:cs typeface="Lato"/>
                          <a:sym typeface="Arial"/>
                        </a:rPr>
                        <a:t> Anime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/>
                          <a:ea typeface="Lato"/>
                          <a:cs typeface="Lato"/>
                          <a:sym typeface="Arial"/>
                        </a:rPr>
                        <a:t>Bergenre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/>
                          <a:ea typeface="Lato"/>
                          <a:cs typeface="Lato"/>
                          <a:sym typeface="Arial"/>
                        </a:rPr>
                        <a:t> Drama.</a:t>
                      </a:r>
                    </a:p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/>
                          <a:ea typeface="Lato"/>
                          <a:cs typeface="Lato"/>
                          <a:sym typeface="Arial"/>
                        </a:rPr>
                        <a:t>Vika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/>
                          <a:ea typeface="Lato"/>
                          <a:cs typeface="Lato"/>
                          <a:sym typeface="Arial"/>
                        </a:rPr>
                        <a:t>Vitaloka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/>
                          <a:ea typeface="Lato"/>
                          <a:cs typeface="Lato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/>
                          <a:ea typeface="Lato"/>
                          <a:cs typeface="Lato"/>
                          <a:sym typeface="Arial"/>
                        </a:rPr>
                        <a:t>Pramansah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/>
                          <a:ea typeface="Lato"/>
                          <a:cs typeface="Lato"/>
                          <a:sym typeface="Arial"/>
                        </a:rPr>
                        <a:t>, Dadang Iskandar Mulyana,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/>
                          <a:ea typeface="Lato"/>
                          <a:cs typeface="Lato"/>
                          <a:sym typeface="Arial"/>
                        </a:rPr>
                        <a:t>TIti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/>
                          <a:ea typeface="Lato"/>
                          <a:cs typeface="Lato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/>
                          <a:ea typeface="Lato"/>
                          <a:cs typeface="Lato"/>
                          <a:sym typeface="Arial"/>
                        </a:rPr>
                        <a:t>Silfia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/>
                          <a:ea typeface="Lato"/>
                          <a:cs typeface="Lato"/>
                          <a:sym typeface="Arial"/>
                        </a:rPr>
                        <a:t>.</a:t>
                      </a:r>
                    </a:p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/>
                          <a:ea typeface="Lato"/>
                          <a:cs typeface="Lato"/>
                          <a:sym typeface="Arial"/>
                        </a:rPr>
                        <a:t>[2022]</a:t>
                      </a:r>
                      <a:endParaRPr lang="en-US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Membandingkan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algoritma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klasifikasi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anime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bergenre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drama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menggunakan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algoritma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SVM dan KNN</a:t>
                      </a:r>
                      <a:endParaRPr lang="en-US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Algoritma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Support Vector Machine dan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Algoritma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K-Nearest 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Algoritma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KNN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menghasilkan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nilai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akurasi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yang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lebih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baik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yaitu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dengan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akurasi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training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sebesar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100% dan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nilai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akurasi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testing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sebesar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84%</a:t>
                      </a:r>
                      <a:endParaRPr lang="en-US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091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371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EDFEB82B-BC44-4065-BFB3-6084996F8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301708"/>
              </p:ext>
            </p:extLst>
          </p:nvPr>
        </p:nvGraphicFramePr>
        <p:xfrm>
          <a:off x="805543" y="697140"/>
          <a:ext cx="7783285" cy="4093210"/>
        </p:xfrm>
        <a:graphic>
          <a:graphicData uri="http://schemas.openxmlformats.org/drawingml/2006/table">
            <a:tbl>
              <a:tblPr firstRow="1" bandRow="1">
                <a:tableStyleId>{A9FB56CD-CE9D-4354-BA02-FF3ECD1B1184}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98078736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42228031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34425027"/>
                    </a:ext>
                  </a:extLst>
                </a:gridCol>
                <a:gridCol w="1079876">
                  <a:extLst>
                    <a:ext uri="{9D8B030D-6E8A-4147-A177-3AD203B41FA5}">
                      <a16:colId xmlns:a16="http://schemas.microsoft.com/office/drawing/2014/main" val="2442721113"/>
                    </a:ext>
                  </a:extLst>
                </a:gridCol>
                <a:gridCol w="2207609">
                  <a:extLst>
                    <a:ext uri="{9D8B030D-6E8A-4147-A177-3AD203B41FA5}">
                      <a16:colId xmlns:a16="http://schemas.microsoft.com/office/drawing/2014/main" val="1489875059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No.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Judul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.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Penulis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. [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Tahun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]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Masalah</a:t>
                      </a:r>
                      <a:endParaRPr lang="en-US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Metode</a:t>
                      </a:r>
                      <a:endParaRPr lang="en-US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Hasil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38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Perbandingan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Algoritma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SVM Dan KNN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Dalam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Mengklasifikasikan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Kelulusan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Mahasiswa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Pada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Suatu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Mata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Kuliah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.</a:t>
                      </a:r>
                    </a:p>
                    <a:p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Shedriko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.</a:t>
                      </a:r>
                    </a:p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[2021]</a:t>
                      </a:r>
                      <a:endParaRPr lang="en-US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Bagaimana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mendapatkan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informasi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membandingkan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algoritma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klasifikasi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SVM dan KNN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melakukan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klasifikasi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atau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prediksi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kelulusan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suatu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mata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kuliah</a:t>
                      </a:r>
                      <a:endParaRPr lang="en-US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Algoritma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Support Vector Machine dan K-Nearest 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KNN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lebih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unggul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dalam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memperoleh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hasil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nilai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AUC,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akurasi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, dan </a:t>
                      </a:r>
                      <a:r>
                        <a:rPr lang="en-US" sz="1400" b="0" i="1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error.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Namun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untuk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nilai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ambang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kelulusan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SVM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lebih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baik</a:t>
                      </a:r>
                      <a:endParaRPr lang="en-US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091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034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3" name="Google Shape;3333;p37"/>
          <p:cNvGrpSpPr/>
          <p:nvPr/>
        </p:nvGrpSpPr>
        <p:grpSpPr>
          <a:xfrm>
            <a:off x="1599575" y="-980567"/>
            <a:ext cx="143400" cy="2454350"/>
            <a:chOff x="2436050" y="685625"/>
            <a:chExt cx="143400" cy="2454350"/>
          </a:xfrm>
        </p:grpSpPr>
        <p:grpSp>
          <p:nvGrpSpPr>
            <p:cNvPr id="3334" name="Google Shape;3334;p37"/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335" name="Google Shape;3335;p37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36" name="Google Shape;3336;p37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37" name="Google Shape;3337;p37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38" name="Google Shape;3338;p37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39" name="Google Shape;3339;p37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40" name="Google Shape;3340;p37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41" name="Google Shape;3341;p37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42" name="Google Shape;3342;p37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43" name="Google Shape;3343;p37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44" name="Google Shape;3344;p37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45" name="Google Shape;3345;p37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46" name="Google Shape;3346;p37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347" name="Google Shape;3347;p37"/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348" name="Google Shape;3348;p37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49" name="Google Shape;3349;p37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0" name="Google Shape;3350;p37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1" name="Google Shape;3351;p37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2" name="Google Shape;3352;p37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3" name="Google Shape;3353;p37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4" name="Google Shape;3354;p37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5" name="Google Shape;3355;p37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6" name="Google Shape;3356;p37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7" name="Google Shape;3357;p37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8" name="Google Shape;3358;p37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9" name="Google Shape;3359;p37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360" name="Google Shape;3360;p37"/>
          <p:cNvGrpSpPr/>
          <p:nvPr/>
        </p:nvGrpSpPr>
        <p:grpSpPr>
          <a:xfrm>
            <a:off x="1046075" y="2149650"/>
            <a:ext cx="143400" cy="2454350"/>
            <a:chOff x="2030200" y="685625"/>
            <a:chExt cx="143400" cy="2454350"/>
          </a:xfrm>
        </p:grpSpPr>
        <p:grpSp>
          <p:nvGrpSpPr>
            <p:cNvPr id="3361" name="Google Shape;3361;p37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362" name="Google Shape;3362;p37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3" name="Google Shape;3363;p37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4" name="Google Shape;3364;p37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5" name="Google Shape;3365;p37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6" name="Google Shape;3366;p37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7" name="Google Shape;3367;p37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8" name="Google Shape;3368;p37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9" name="Google Shape;3369;p37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0" name="Google Shape;3370;p37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1" name="Google Shape;3371;p37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2" name="Google Shape;3372;p37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3" name="Google Shape;3373;p37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374" name="Google Shape;3374;p37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375" name="Google Shape;3375;p37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6" name="Google Shape;3376;p37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7" name="Google Shape;3377;p37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8" name="Google Shape;3378;p37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9" name="Google Shape;3379;p37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0" name="Google Shape;3380;p37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1" name="Google Shape;3381;p37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2" name="Google Shape;3382;p37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3" name="Google Shape;3383;p37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4" name="Google Shape;3384;p37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5" name="Google Shape;3385;p37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6" name="Google Shape;3386;p37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85BD4C5C-4152-4E12-A8A3-3076FC1D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375" y="2305981"/>
            <a:ext cx="5504596" cy="837300"/>
          </a:xfrm>
        </p:spPr>
        <p:txBody>
          <a:bodyPr/>
          <a:lstStyle/>
          <a:p>
            <a:r>
              <a:rPr lang="en-US" u="sng" dirty="0" err="1"/>
              <a:t>Metode</a:t>
            </a:r>
            <a:r>
              <a:rPr lang="en-US" u="sng" dirty="0"/>
              <a:t> </a:t>
            </a:r>
            <a:r>
              <a:rPr lang="en-US" u="sng" dirty="0" err="1"/>
              <a:t>Penelitian</a:t>
            </a:r>
            <a:endParaRPr lang="en-US" u="sng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0DAAF69-7439-4DDE-AC74-29D33EBD3D7D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DA15DF51-A4C8-4C95-965F-1E1F35DC2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200" y="3293905"/>
            <a:ext cx="5067600" cy="534519"/>
          </a:xfrm>
        </p:spPr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dan </a:t>
            </a:r>
            <a:r>
              <a:rPr lang="en-US" dirty="0" err="1"/>
              <a:t>Pengujian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58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0" name="Google Shape;3570;p45"/>
          <p:cNvGrpSpPr/>
          <p:nvPr/>
        </p:nvGrpSpPr>
        <p:grpSpPr>
          <a:xfrm>
            <a:off x="1187175" y="-138450"/>
            <a:ext cx="143400" cy="2454350"/>
            <a:chOff x="2030200" y="685625"/>
            <a:chExt cx="143400" cy="2454350"/>
          </a:xfrm>
        </p:grpSpPr>
        <p:grpSp>
          <p:nvGrpSpPr>
            <p:cNvPr id="3571" name="Google Shape;3571;p45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572" name="Google Shape;3572;p45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73" name="Google Shape;3573;p45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74" name="Google Shape;3574;p45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75" name="Google Shape;3575;p45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76" name="Google Shape;3576;p45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77" name="Google Shape;3577;p45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78" name="Google Shape;3578;p45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79" name="Google Shape;3579;p45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80" name="Google Shape;3580;p45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81" name="Google Shape;3581;p45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82" name="Google Shape;3582;p45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83" name="Google Shape;3583;p45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584" name="Google Shape;3584;p45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585" name="Google Shape;3585;p45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86" name="Google Shape;3586;p45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87" name="Google Shape;3587;p45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88" name="Google Shape;3588;p45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89" name="Google Shape;3589;p45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90" name="Google Shape;3590;p45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91" name="Google Shape;3591;p45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92" name="Google Shape;3592;p45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93" name="Google Shape;3593;p45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94" name="Google Shape;3594;p45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95" name="Google Shape;3595;p45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596" name="Google Shape;3596;p45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597" name="Google Shape;3597;p45"/>
          <p:cNvGrpSpPr/>
          <p:nvPr/>
        </p:nvGrpSpPr>
        <p:grpSpPr>
          <a:xfrm>
            <a:off x="1625150" y="3085153"/>
            <a:ext cx="143400" cy="2454350"/>
            <a:chOff x="2436050" y="685625"/>
            <a:chExt cx="143400" cy="2454350"/>
          </a:xfrm>
        </p:grpSpPr>
        <p:grpSp>
          <p:nvGrpSpPr>
            <p:cNvPr id="3598" name="Google Shape;3598;p45"/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599" name="Google Shape;3599;p45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00" name="Google Shape;3600;p45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01" name="Google Shape;3601;p45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02" name="Google Shape;3602;p45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03" name="Google Shape;3603;p45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04" name="Google Shape;3604;p45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05" name="Google Shape;3605;p45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06" name="Google Shape;3606;p45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07" name="Google Shape;3607;p45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08" name="Google Shape;3608;p45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09" name="Google Shape;3609;p45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10" name="Google Shape;3610;p45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611" name="Google Shape;3611;p45"/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612" name="Google Shape;3612;p45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13" name="Google Shape;3613;p45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14" name="Google Shape;3614;p45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15" name="Google Shape;3615;p45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16" name="Google Shape;3616;p45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17" name="Google Shape;3617;p45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18" name="Google Shape;3618;p45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19" name="Google Shape;3619;p45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20" name="Google Shape;3620;p45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21" name="Google Shape;3621;p45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22" name="Google Shape;3622;p45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23" name="Google Shape;3623;p45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624" name="Google Shape;3624;p45"/>
          <p:cNvGrpSpPr/>
          <p:nvPr/>
        </p:nvGrpSpPr>
        <p:grpSpPr>
          <a:xfrm>
            <a:off x="6189975" y="-1484745"/>
            <a:ext cx="143400" cy="2454350"/>
            <a:chOff x="2436050" y="685625"/>
            <a:chExt cx="143400" cy="2454350"/>
          </a:xfrm>
        </p:grpSpPr>
        <p:grpSp>
          <p:nvGrpSpPr>
            <p:cNvPr id="3625" name="Google Shape;3625;p45"/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626" name="Google Shape;3626;p45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27" name="Google Shape;3627;p45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28" name="Google Shape;3628;p45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29" name="Google Shape;3629;p45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0" name="Google Shape;3630;p45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1" name="Google Shape;3631;p45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2" name="Google Shape;3632;p45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3" name="Google Shape;3633;p45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4" name="Google Shape;3634;p45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5" name="Google Shape;3635;p45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6" name="Google Shape;3636;p45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7" name="Google Shape;3637;p45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638" name="Google Shape;3638;p45"/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639" name="Google Shape;3639;p45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0" name="Google Shape;3640;p45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1" name="Google Shape;3641;p45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2" name="Google Shape;3642;p45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3" name="Google Shape;3643;p45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4" name="Google Shape;3644;p45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5" name="Google Shape;3645;p45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6" name="Google Shape;3646;p45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7" name="Google Shape;3647;p45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8" name="Google Shape;3648;p45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9" name="Google Shape;3649;p45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0" name="Google Shape;3650;p45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651" name="Google Shape;3651;p45"/>
          <p:cNvGrpSpPr/>
          <p:nvPr/>
        </p:nvGrpSpPr>
        <p:grpSpPr>
          <a:xfrm>
            <a:off x="7435875" y="-138439"/>
            <a:ext cx="143400" cy="2454350"/>
            <a:chOff x="2030200" y="685625"/>
            <a:chExt cx="143400" cy="2454350"/>
          </a:xfrm>
        </p:grpSpPr>
        <p:grpSp>
          <p:nvGrpSpPr>
            <p:cNvPr id="3652" name="Google Shape;3652;p45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653" name="Google Shape;3653;p45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4" name="Google Shape;3654;p45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5" name="Google Shape;3655;p45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6" name="Google Shape;3656;p45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7" name="Google Shape;3657;p45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8" name="Google Shape;3658;p45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9" name="Google Shape;3659;p45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60" name="Google Shape;3660;p45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61" name="Google Shape;3661;p45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62" name="Google Shape;3662;p45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63" name="Google Shape;3663;p45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64" name="Google Shape;3664;p45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665" name="Google Shape;3665;p45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666" name="Google Shape;3666;p45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67" name="Google Shape;3667;p45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68" name="Google Shape;3668;p45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69" name="Google Shape;3669;p45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70" name="Google Shape;3670;p45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71" name="Google Shape;3671;p45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72" name="Google Shape;3672;p45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73" name="Google Shape;3673;p45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74" name="Google Shape;3674;p45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75" name="Google Shape;3675;p45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76" name="Google Shape;3676;p45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77" name="Google Shape;3677;p45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pic>
        <p:nvPicPr>
          <p:cNvPr id="113" name="Picture 112">
            <a:extLst>
              <a:ext uri="{FF2B5EF4-FFF2-40B4-BE49-F238E27FC236}">
                <a16:creationId xmlns:a16="http://schemas.microsoft.com/office/drawing/2014/main" id="{0B0F9863-6A38-484B-840B-44DD1EF5B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710" y="128333"/>
            <a:ext cx="2752492" cy="4846320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14" name="Google Shape;3505;p42">
            <a:extLst>
              <a:ext uri="{FF2B5EF4-FFF2-40B4-BE49-F238E27FC236}">
                <a16:creationId xmlns:a16="http://schemas.microsoft.com/office/drawing/2014/main" id="{1F273121-303C-4305-827E-ABC9616EDC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5137" y="486100"/>
            <a:ext cx="30464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Alur Penelitian</a:t>
            </a:r>
            <a:endParaRPr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4" name="Google Shape;3684;p46"/>
          <p:cNvGrpSpPr/>
          <p:nvPr/>
        </p:nvGrpSpPr>
        <p:grpSpPr>
          <a:xfrm>
            <a:off x="7284100" y="-1483173"/>
            <a:ext cx="143400" cy="2454350"/>
            <a:chOff x="2030200" y="685625"/>
            <a:chExt cx="143400" cy="2454350"/>
          </a:xfrm>
        </p:grpSpPr>
        <p:grpSp>
          <p:nvGrpSpPr>
            <p:cNvPr id="3685" name="Google Shape;3685;p46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686" name="Google Shape;3686;p46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7" name="Google Shape;3687;p46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8" name="Google Shape;3688;p46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9" name="Google Shape;3689;p46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0" name="Google Shape;3690;p46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1" name="Google Shape;3691;p46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2" name="Google Shape;3692;p46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3" name="Google Shape;3693;p46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4" name="Google Shape;3694;p46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5" name="Google Shape;3695;p46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6" name="Google Shape;3696;p46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7" name="Google Shape;3697;p46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698" name="Google Shape;3698;p46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699" name="Google Shape;3699;p46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0" name="Google Shape;3700;p46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1" name="Google Shape;3701;p46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2" name="Google Shape;3702;p46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3" name="Google Shape;3703;p46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4" name="Google Shape;3704;p46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5" name="Google Shape;3705;p46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6" name="Google Shape;3706;p46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7" name="Google Shape;3707;p46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8" name="Google Shape;3708;p46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9" name="Google Shape;3709;p46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10" name="Google Shape;3710;p46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912AB248-FE66-438D-8FE6-3A953CC2E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562" y="816632"/>
            <a:ext cx="8194876" cy="3840768"/>
          </a:xfrm>
        </p:spPr>
        <p:txBody>
          <a:bodyPr/>
          <a:lstStyle/>
          <a:p>
            <a:pPr marL="139700" indent="0">
              <a:buNone/>
            </a:pPr>
            <a:r>
              <a:rPr lang="en-US" dirty="0" err="1"/>
              <a:t>Jumlah</a:t>
            </a:r>
            <a:r>
              <a:rPr lang="en-US" dirty="0"/>
              <a:t> Data	: 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374 baris dan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terdiri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13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kolom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Diperoleh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u="sng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Kaggle.com</a:t>
            </a:r>
            <a:endParaRPr lang="en-US" u="sn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828800" indent="-1689100">
              <a:buNone/>
            </a:pPr>
            <a:r>
              <a:rPr lang="en-US" dirty="0" err="1"/>
              <a:t>Atribut</a:t>
            </a:r>
            <a:r>
              <a:rPr lang="en-US" dirty="0"/>
              <a:t>	: </a:t>
            </a:r>
            <a:r>
              <a:rPr lang="en-US" i="1" dirty="0"/>
              <a:t>Person ID, Gender, Age, Occupation, Sleep Duration, Quality Of Sleep, Physical Activity Level, Stress Level, BMI Category, Blood Pressure, Hearth Rate, Daily Steps, Sleep Disorder</a:t>
            </a:r>
          </a:p>
          <a:p>
            <a:pPr marL="139700" indent="0">
              <a:buNone/>
            </a:pPr>
            <a:r>
              <a:rPr lang="en-US" dirty="0" err="1"/>
              <a:t>Sampel</a:t>
            </a:r>
            <a:r>
              <a:rPr lang="en-US" dirty="0"/>
              <a:t> Data	:</a:t>
            </a:r>
          </a:p>
        </p:txBody>
      </p:sp>
      <p:sp>
        <p:nvSpPr>
          <p:cNvPr id="37" name="Google Shape;3505;p42">
            <a:extLst>
              <a:ext uri="{FF2B5EF4-FFF2-40B4-BE49-F238E27FC236}">
                <a16:creationId xmlns:a16="http://schemas.microsoft.com/office/drawing/2014/main" id="{D2386D39-8FFF-4B63-A6BD-487F7583B7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1987" y="417404"/>
            <a:ext cx="30464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Pengumpulan Data</a:t>
            </a:r>
            <a:endParaRPr sz="24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4DCC05F9-FC2C-423A-95D1-4A8198B13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62" y="2107127"/>
            <a:ext cx="8067554" cy="255027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4" name="Google Shape;3684;p46"/>
          <p:cNvGrpSpPr/>
          <p:nvPr/>
        </p:nvGrpSpPr>
        <p:grpSpPr>
          <a:xfrm>
            <a:off x="7284100" y="-1483173"/>
            <a:ext cx="143400" cy="2454350"/>
            <a:chOff x="2030200" y="685625"/>
            <a:chExt cx="143400" cy="2454350"/>
          </a:xfrm>
        </p:grpSpPr>
        <p:grpSp>
          <p:nvGrpSpPr>
            <p:cNvPr id="3685" name="Google Shape;3685;p46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686" name="Google Shape;3686;p46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7" name="Google Shape;3687;p46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8" name="Google Shape;3688;p46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9" name="Google Shape;3689;p46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0" name="Google Shape;3690;p46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1" name="Google Shape;3691;p46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2" name="Google Shape;3692;p46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3" name="Google Shape;3693;p46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4" name="Google Shape;3694;p46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5" name="Google Shape;3695;p46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6" name="Google Shape;3696;p46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7" name="Google Shape;3697;p46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698" name="Google Shape;3698;p46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699" name="Google Shape;3699;p46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0" name="Google Shape;3700;p46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1" name="Google Shape;3701;p46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2" name="Google Shape;3702;p46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3" name="Google Shape;3703;p46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4" name="Google Shape;3704;p46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5" name="Google Shape;3705;p46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6" name="Google Shape;3706;p46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7" name="Google Shape;3707;p46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8" name="Google Shape;3708;p46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9" name="Google Shape;3709;p46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10" name="Google Shape;3710;p46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912AB248-FE66-438D-8FE6-3A953CC2E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137" y="1069877"/>
            <a:ext cx="7485486" cy="3768341"/>
          </a:xfrm>
        </p:spPr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en-US" dirty="0" err="1"/>
              <a:t>Pembersihan</a:t>
            </a:r>
            <a:r>
              <a:rPr lang="en-US" dirty="0"/>
              <a:t> Data</a:t>
            </a:r>
            <a:br>
              <a:rPr lang="en-US" dirty="0"/>
            </a:b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penghapusan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kolom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karena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tidak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semua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kolom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tersedia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digunakan</a:t>
            </a:r>
            <a:br>
              <a:rPr lang="en-US" dirty="0"/>
            </a:br>
            <a:endParaRPr lang="en-US" dirty="0"/>
          </a:p>
          <a:p>
            <a:pPr marL="482600" indent="-342900">
              <a:buFont typeface="+mj-lt"/>
              <a:buAutoNum type="arabicPeriod"/>
            </a:pPr>
            <a:r>
              <a:rPr lang="en-US" dirty="0" err="1"/>
              <a:t>Transformasi</a:t>
            </a:r>
            <a:r>
              <a:rPr lang="en-US" dirty="0"/>
              <a:t> Data</a:t>
            </a:r>
            <a:br>
              <a:rPr lang="en-US" dirty="0"/>
            </a:b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perubahan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menjadi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“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bentuk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” yang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sesuai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metode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analisis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39700" indent="0">
              <a:buNone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7" name="Google Shape;3505;p42">
            <a:extLst>
              <a:ext uri="{FF2B5EF4-FFF2-40B4-BE49-F238E27FC236}">
                <a16:creationId xmlns:a16="http://schemas.microsoft.com/office/drawing/2014/main" id="{D2386D39-8FFF-4B63-A6BD-487F7583B7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5137" y="486100"/>
            <a:ext cx="30464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 dirty="0"/>
              <a:t>Data Preprocessing</a:t>
            </a:r>
            <a:endParaRPr sz="24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476F07-4581-4BC4-9DBF-7A662FFC3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76" y="2641100"/>
            <a:ext cx="7485485" cy="20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46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4" name="Google Shape;3684;p46"/>
          <p:cNvGrpSpPr/>
          <p:nvPr/>
        </p:nvGrpSpPr>
        <p:grpSpPr>
          <a:xfrm>
            <a:off x="7284100" y="-1483173"/>
            <a:ext cx="143400" cy="2454350"/>
            <a:chOff x="2030200" y="685625"/>
            <a:chExt cx="143400" cy="2454350"/>
          </a:xfrm>
        </p:grpSpPr>
        <p:grpSp>
          <p:nvGrpSpPr>
            <p:cNvPr id="3685" name="Google Shape;3685;p46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686" name="Google Shape;3686;p46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7" name="Google Shape;3687;p46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8" name="Google Shape;3688;p46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9" name="Google Shape;3689;p46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0" name="Google Shape;3690;p46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1" name="Google Shape;3691;p46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2" name="Google Shape;3692;p46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3" name="Google Shape;3693;p46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4" name="Google Shape;3694;p46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5" name="Google Shape;3695;p46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6" name="Google Shape;3696;p46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7" name="Google Shape;3697;p46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698" name="Google Shape;3698;p46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699" name="Google Shape;3699;p46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0" name="Google Shape;3700;p46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1" name="Google Shape;3701;p46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2" name="Google Shape;3702;p46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3" name="Google Shape;3703;p46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4" name="Google Shape;3704;p46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5" name="Google Shape;3705;p46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6" name="Google Shape;3706;p46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7" name="Google Shape;3707;p46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8" name="Google Shape;3708;p46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9" name="Google Shape;3709;p46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10" name="Google Shape;3710;p46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4C64D8AF-8D37-4A8A-AFFC-76C83DB8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81952"/>
            <a:ext cx="7704000" cy="572700"/>
          </a:xfrm>
        </p:spPr>
        <p:txBody>
          <a:bodyPr/>
          <a:lstStyle/>
          <a:p>
            <a:r>
              <a:rPr lang="en-US" dirty="0" err="1"/>
              <a:t>Rancangan</a:t>
            </a:r>
            <a:r>
              <a:rPr lang="en-US" dirty="0"/>
              <a:t> Model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37BDA3E-5EC7-4642-9281-E623A8B68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18002"/>
            <a:ext cx="7704000" cy="399000"/>
          </a:xfrm>
        </p:spPr>
        <p:txBody>
          <a:bodyPr/>
          <a:lstStyle/>
          <a:p>
            <a:pPr marL="139700" indent="0">
              <a:buNone/>
            </a:pPr>
            <a:r>
              <a:rPr lang="en-US" sz="1800" dirty="0"/>
              <a:t>Support Vector Machine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AF937C5E-3AA1-4126-8F3D-C2B9797C3F12}"/>
              </a:ext>
            </a:extLst>
          </p:cNvPr>
          <p:cNvSpPr txBox="1">
            <a:spLocks/>
          </p:cNvSpPr>
          <p:nvPr/>
        </p:nvSpPr>
        <p:spPr>
          <a:xfrm>
            <a:off x="720000" y="1629049"/>
            <a:ext cx="7704000" cy="3108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22910" indent="-285750" algn="l">
              <a:buClr>
                <a:srgbClr val="000000"/>
              </a:buClr>
              <a:buSzPts val="1200"/>
            </a:pPr>
            <a:r>
              <a:rPr lang="en-US" sz="2800" b="1" i="1" u="sng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Sequential Training</a:t>
            </a:r>
          </a:p>
          <a:p>
            <a:pPr marL="137160" indent="0" algn="l">
              <a:buClr>
                <a:srgbClr val="000000"/>
              </a:buClr>
              <a:buSzPts val="1200"/>
              <a:buNone/>
            </a:pPr>
            <a:br>
              <a:rPr lang="en-US" sz="1400" b="1" i="1" u="sng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000" b="0" i="0" dirty="0" err="1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merupakan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salah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satu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proses </a:t>
            </a:r>
            <a:r>
              <a:rPr lang="en-US" sz="2000" b="0" i="1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training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pada SVM, proses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menghemat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waktu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menyelesaikan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permasalahan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karena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memiliki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algoritma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sederhana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Hasilnya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diterapkan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pada </a:t>
            </a:r>
            <a:r>
              <a:rPr lang="en-US" sz="2000" b="0" i="1" dirty="0" err="1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multilclass</a:t>
            </a:r>
            <a:r>
              <a:rPr lang="en-US" sz="2000" b="0" i="1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397541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Daftar Isi</a:t>
            </a:r>
            <a:endParaRPr dirty="0"/>
          </a:p>
        </p:txBody>
      </p:sp>
      <p:sp>
        <p:nvSpPr>
          <p:cNvPr id="3315" name="Google Shape;3315;p36"/>
          <p:cNvSpPr txBox="1">
            <a:spLocks noGrp="1"/>
          </p:cNvSpPr>
          <p:nvPr>
            <p:ph type="title" idx="7"/>
          </p:nvPr>
        </p:nvSpPr>
        <p:spPr>
          <a:xfrm>
            <a:off x="720000" y="1342626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3317" name="Google Shape;3317;p36"/>
          <p:cNvSpPr txBox="1">
            <a:spLocks noGrp="1"/>
          </p:cNvSpPr>
          <p:nvPr>
            <p:ph type="title" idx="9"/>
          </p:nvPr>
        </p:nvSpPr>
        <p:spPr>
          <a:xfrm>
            <a:off x="3419250" y="1342626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3321" name="Google Shape;3321;p36"/>
          <p:cNvSpPr txBox="1">
            <a:spLocks noGrp="1"/>
          </p:cNvSpPr>
          <p:nvPr>
            <p:ph type="subTitle" idx="16"/>
          </p:nvPr>
        </p:nvSpPr>
        <p:spPr>
          <a:xfrm>
            <a:off x="720000" y="179022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Pendahuluan</a:t>
            </a:r>
            <a:endParaRPr u="sng" dirty="0"/>
          </a:p>
        </p:txBody>
      </p:sp>
      <p:sp>
        <p:nvSpPr>
          <p:cNvPr id="3322" name="Google Shape;3322;p36"/>
          <p:cNvSpPr txBox="1">
            <a:spLocks noGrp="1"/>
          </p:cNvSpPr>
          <p:nvPr>
            <p:ph type="subTitle" idx="17"/>
          </p:nvPr>
        </p:nvSpPr>
        <p:spPr>
          <a:xfrm>
            <a:off x="3222375" y="1746275"/>
            <a:ext cx="2699250" cy="5727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Tinjauan Pustaka</a:t>
            </a:r>
            <a:endParaRPr u="sng" dirty="0"/>
          </a:p>
        </p:txBody>
      </p:sp>
      <p:sp>
        <p:nvSpPr>
          <p:cNvPr id="3323" name="Google Shape;3323;p36"/>
          <p:cNvSpPr txBox="1">
            <a:spLocks noGrp="1"/>
          </p:cNvSpPr>
          <p:nvPr>
            <p:ph type="subTitle" idx="18"/>
          </p:nvPr>
        </p:nvSpPr>
        <p:spPr>
          <a:xfrm>
            <a:off x="6238243" y="1834175"/>
            <a:ext cx="2622069" cy="484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 dirty="0"/>
              <a:t>Metode Penelitian</a:t>
            </a:r>
            <a:endParaRPr sz="2200" u="sng" dirty="0"/>
          </a:p>
        </p:txBody>
      </p:sp>
      <p:sp>
        <p:nvSpPr>
          <p:cNvPr id="11" name="Google Shape;3317;p36">
            <a:extLst>
              <a:ext uri="{FF2B5EF4-FFF2-40B4-BE49-F238E27FC236}">
                <a16:creationId xmlns:a16="http://schemas.microsoft.com/office/drawing/2014/main" id="{241CE401-177D-4065-A626-6ECA514AAFD9}"/>
              </a:ext>
            </a:extLst>
          </p:cNvPr>
          <p:cNvSpPr txBox="1">
            <a:spLocks/>
          </p:cNvSpPr>
          <p:nvPr/>
        </p:nvSpPr>
        <p:spPr>
          <a:xfrm>
            <a:off x="6238243" y="1342626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accent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n" dirty="0"/>
              <a:t>3</a:t>
            </a:r>
          </a:p>
        </p:txBody>
      </p:sp>
      <p:sp>
        <p:nvSpPr>
          <p:cNvPr id="12" name="Google Shape;3317;p36">
            <a:extLst>
              <a:ext uri="{FF2B5EF4-FFF2-40B4-BE49-F238E27FC236}">
                <a16:creationId xmlns:a16="http://schemas.microsoft.com/office/drawing/2014/main" id="{EF10804C-7EB3-4D96-AB16-575B9CDA26D0}"/>
              </a:ext>
            </a:extLst>
          </p:cNvPr>
          <p:cNvSpPr txBox="1">
            <a:spLocks/>
          </p:cNvSpPr>
          <p:nvPr/>
        </p:nvSpPr>
        <p:spPr>
          <a:xfrm>
            <a:off x="1872750" y="3129475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accent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n" dirty="0"/>
              <a:t>4</a:t>
            </a:r>
          </a:p>
        </p:txBody>
      </p:sp>
      <p:sp>
        <p:nvSpPr>
          <p:cNvPr id="13" name="Google Shape;3317;p36">
            <a:extLst>
              <a:ext uri="{FF2B5EF4-FFF2-40B4-BE49-F238E27FC236}">
                <a16:creationId xmlns:a16="http://schemas.microsoft.com/office/drawing/2014/main" id="{450CFA21-4833-4FA4-BE36-3C15D774EC19}"/>
              </a:ext>
            </a:extLst>
          </p:cNvPr>
          <p:cNvSpPr txBox="1">
            <a:spLocks/>
          </p:cNvSpPr>
          <p:nvPr/>
        </p:nvSpPr>
        <p:spPr>
          <a:xfrm>
            <a:off x="4965752" y="3129475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accent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n" dirty="0"/>
              <a:t>5</a:t>
            </a:r>
          </a:p>
        </p:txBody>
      </p:sp>
      <p:sp>
        <p:nvSpPr>
          <p:cNvPr id="14" name="Google Shape;3322;p36">
            <a:extLst>
              <a:ext uri="{FF2B5EF4-FFF2-40B4-BE49-F238E27FC236}">
                <a16:creationId xmlns:a16="http://schemas.microsoft.com/office/drawing/2014/main" id="{DF4AF1BC-F48E-41A2-B5CD-5AD2542027B6}"/>
              </a:ext>
            </a:extLst>
          </p:cNvPr>
          <p:cNvSpPr txBox="1">
            <a:spLocks/>
          </p:cNvSpPr>
          <p:nvPr/>
        </p:nvSpPr>
        <p:spPr>
          <a:xfrm>
            <a:off x="1675875" y="3577075"/>
            <a:ext cx="2699250" cy="853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marL="0" indent="0"/>
            <a:r>
              <a:rPr lang="en-US" u="sng" dirty="0"/>
              <a:t>Hasil dan </a:t>
            </a:r>
            <a:r>
              <a:rPr lang="en-US" u="sng" dirty="0" err="1"/>
              <a:t>Pembahasan</a:t>
            </a:r>
            <a:endParaRPr lang="en-US" u="sng" dirty="0"/>
          </a:p>
        </p:txBody>
      </p:sp>
      <p:sp>
        <p:nvSpPr>
          <p:cNvPr id="15" name="Google Shape;3322;p36">
            <a:extLst>
              <a:ext uri="{FF2B5EF4-FFF2-40B4-BE49-F238E27FC236}">
                <a16:creationId xmlns:a16="http://schemas.microsoft.com/office/drawing/2014/main" id="{303DAF73-2142-42C7-8B41-4CC55818E9C0}"/>
              </a:ext>
            </a:extLst>
          </p:cNvPr>
          <p:cNvSpPr txBox="1">
            <a:spLocks/>
          </p:cNvSpPr>
          <p:nvPr/>
        </p:nvSpPr>
        <p:spPr>
          <a:xfrm>
            <a:off x="4691743" y="3577075"/>
            <a:ext cx="2699250" cy="853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marL="0" indent="0"/>
            <a:r>
              <a:rPr lang="en-US" u="sng" dirty="0"/>
              <a:t>Kesimpulan dan Saran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F6022FF-13B6-45C9-A7EF-BDB02E4B1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275" y="81023"/>
            <a:ext cx="3355449" cy="5143500"/>
          </a:xfrm>
          <a:prstGeom prst="rect">
            <a:avLst/>
          </a:prstGeom>
        </p:spPr>
      </p:pic>
      <p:sp>
        <p:nvSpPr>
          <p:cNvPr id="13" name="Google Shape;3505;p42">
            <a:extLst>
              <a:ext uri="{FF2B5EF4-FFF2-40B4-BE49-F238E27FC236}">
                <a16:creationId xmlns:a16="http://schemas.microsoft.com/office/drawing/2014/main" id="{1D4442ED-92BA-4410-A920-22A657A5F9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104" y="690219"/>
            <a:ext cx="2694171" cy="15784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Support Vector Machine</a:t>
            </a:r>
            <a:endParaRPr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535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4" name="Google Shape;3684;p46"/>
          <p:cNvGrpSpPr/>
          <p:nvPr/>
        </p:nvGrpSpPr>
        <p:grpSpPr>
          <a:xfrm>
            <a:off x="7284100" y="-1483173"/>
            <a:ext cx="143400" cy="2454350"/>
            <a:chOff x="2030200" y="685625"/>
            <a:chExt cx="143400" cy="2454350"/>
          </a:xfrm>
        </p:grpSpPr>
        <p:grpSp>
          <p:nvGrpSpPr>
            <p:cNvPr id="3685" name="Google Shape;3685;p46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686" name="Google Shape;3686;p46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7" name="Google Shape;3687;p46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8" name="Google Shape;3688;p46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9" name="Google Shape;3689;p46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0" name="Google Shape;3690;p46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1" name="Google Shape;3691;p46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2" name="Google Shape;3692;p46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3" name="Google Shape;3693;p46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4" name="Google Shape;3694;p46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5" name="Google Shape;3695;p46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6" name="Google Shape;3696;p46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7" name="Google Shape;3697;p46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698" name="Google Shape;3698;p46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699" name="Google Shape;3699;p46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0" name="Google Shape;3700;p46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1" name="Google Shape;3701;p46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2" name="Google Shape;3702;p46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3" name="Google Shape;3703;p46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4" name="Google Shape;3704;p46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5" name="Google Shape;3705;p46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6" name="Google Shape;3706;p46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7" name="Google Shape;3707;p46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8" name="Google Shape;3708;p46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9" name="Google Shape;3709;p46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10" name="Google Shape;3710;p46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4C64D8AF-8D37-4A8A-AFFC-76C83DB8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81952"/>
            <a:ext cx="7704000" cy="572700"/>
          </a:xfrm>
        </p:spPr>
        <p:txBody>
          <a:bodyPr/>
          <a:lstStyle/>
          <a:p>
            <a:r>
              <a:rPr lang="en-US" dirty="0" err="1"/>
              <a:t>Rancangan</a:t>
            </a:r>
            <a:r>
              <a:rPr lang="en-US" dirty="0"/>
              <a:t> Model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37BDA3E-5EC7-4642-9281-E623A8B68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30831"/>
            <a:ext cx="7704000" cy="399000"/>
          </a:xfrm>
        </p:spPr>
        <p:txBody>
          <a:bodyPr/>
          <a:lstStyle/>
          <a:p>
            <a:pPr marL="139700" indent="0">
              <a:buNone/>
            </a:pPr>
            <a:r>
              <a:rPr lang="en-US" sz="1800" dirty="0"/>
              <a:t>K-Nearest Neighbor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Placeholder 8">
                <a:extLst>
                  <a:ext uri="{FF2B5EF4-FFF2-40B4-BE49-F238E27FC236}">
                    <a16:creationId xmlns:a16="http://schemas.microsoft.com/office/drawing/2014/main" id="{889C6B53-D377-4D6D-9683-00E59403D3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0000" y="1629049"/>
                <a:ext cx="7704000" cy="3108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unito Light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unito Light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unito Light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unito Light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unito Light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unito Light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unito Light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unito Light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unito Light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139700" indent="0" algn="l">
                  <a:buFont typeface="Nunito Light"/>
                  <a:buNone/>
                </a:pPr>
                <a:r>
                  <a:rPr lang="en-US" dirty="0" err="1"/>
                  <a:t>Persamaan</a:t>
                </a:r>
                <a:r>
                  <a:rPr lang="en-US" dirty="0"/>
                  <a:t> </a:t>
                </a:r>
                <a:r>
                  <a:rPr lang="en-US" i="1" dirty="0"/>
                  <a:t>Euclidean Distance Multi-</a:t>
                </a:r>
                <a:r>
                  <a:rPr lang="en-US" i="1" dirty="0" err="1"/>
                  <a:t>Dimentional</a:t>
                </a:r>
                <a:r>
                  <a:rPr lang="en-US" i="1" dirty="0"/>
                  <a:t> Space</a:t>
                </a:r>
              </a:p>
              <a:p>
                <a:pPr marL="13970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D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ID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ID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D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D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ID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ID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+(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9700" indent="0" algn="l">
                  <a:buFont typeface="Nunito Light"/>
                  <a:buNone/>
                </a:pPr>
                <a:r>
                  <a:rPr lang="en-US" dirty="0" err="1"/>
                  <a:t>Keterangan</a:t>
                </a:r>
                <a:r>
                  <a:rPr lang="en-US" dirty="0"/>
                  <a:t>:</a:t>
                </a:r>
              </a:p>
              <a:p>
                <a:pPr marL="685800" indent="-415290" algn="l">
                  <a:lnSpc>
                    <a:spcPct val="150000"/>
                  </a:lnSpc>
                </a:pPr>
                <a:r>
                  <a:rPr lang="en-ID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D (X, Y)	: Euclidean Distance</a:t>
                </a:r>
                <a:endParaRPr lang="en-US" dirty="0"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685800" indent="-415290" algn="l">
                  <a:lnSpc>
                    <a:spcPct val="150000"/>
                  </a:lnSpc>
                </a:pPr>
                <a:r>
                  <a:rPr lang="en-ID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Xi		: Data Uji</a:t>
                </a:r>
                <a:endParaRPr lang="en-US" dirty="0"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685800" indent="-415290" algn="l">
                  <a:lnSpc>
                    <a:spcPct val="150000"/>
                  </a:lnSpc>
                </a:pPr>
                <a:r>
                  <a:rPr lang="en-ID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Yi		: </a:t>
                </a:r>
                <a:r>
                  <a:rPr lang="en-ID" dirty="0" err="1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Sampel</a:t>
                </a:r>
                <a:r>
                  <a:rPr lang="en-ID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data</a:t>
                </a:r>
                <a:endParaRPr lang="en-US" dirty="0"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685800" indent="-415290" algn="l">
                  <a:lnSpc>
                    <a:spcPct val="150000"/>
                  </a:lnSpc>
                </a:pPr>
                <a:r>
                  <a:rPr lang="en-ID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p		: </a:t>
                </a:r>
                <a:r>
                  <a:rPr lang="en-ID" dirty="0" err="1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Dimensi</a:t>
                </a:r>
                <a:r>
                  <a:rPr lang="en-ID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data</a:t>
                </a:r>
                <a:endPara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685800" indent="-415290" algn="l">
                  <a:lnSpc>
                    <a:spcPct val="150000"/>
                  </a:lnSpc>
                </a:pPr>
                <a:r>
                  <a:rPr lang="en-ID" dirty="0" err="1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i</a:t>
                </a:r>
                <a:r>
                  <a:rPr lang="en-ID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		: </a:t>
                </a:r>
                <a:r>
                  <a:rPr lang="en-ID" dirty="0" err="1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Variabel</a:t>
                </a:r>
                <a:r>
                  <a:rPr lang="en-ID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data</a:t>
                </a:r>
                <a:endPara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32" name="Text Placeholder 8">
                <a:extLst>
                  <a:ext uri="{FF2B5EF4-FFF2-40B4-BE49-F238E27FC236}">
                    <a16:creationId xmlns:a16="http://schemas.microsoft.com/office/drawing/2014/main" id="{889C6B53-D377-4D6D-9683-00E59403D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629049"/>
                <a:ext cx="7704000" cy="3108124"/>
              </a:xfrm>
              <a:prstGeom prst="rect">
                <a:avLst/>
              </a:prstGeom>
              <a:blipFill>
                <a:blip r:embed="rId3"/>
                <a:stretch>
                  <a:fillRect b="-23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700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505;p42">
            <a:extLst>
              <a:ext uri="{FF2B5EF4-FFF2-40B4-BE49-F238E27FC236}">
                <a16:creationId xmlns:a16="http://schemas.microsoft.com/office/drawing/2014/main" id="{1D4442ED-92BA-4410-A920-22A657A5F9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104" y="690219"/>
            <a:ext cx="2694171" cy="15784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K-Nearest Neighbor</a:t>
            </a:r>
            <a:endParaRPr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D509D-17F1-45DA-B3BB-90E661925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083" y="115747"/>
            <a:ext cx="2453833" cy="493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76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4" name="Google Shape;3684;p46"/>
          <p:cNvGrpSpPr/>
          <p:nvPr/>
        </p:nvGrpSpPr>
        <p:grpSpPr>
          <a:xfrm>
            <a:off x="7284100" y="-1483173"/>
            <a:ext cx="143400" cy="2454350"/>
            <a:chOff x="2030200" y="685625"/>
            <a:chExt cx="143400" cy="2454350"/>
          </a:xfrm>
        </p:grpSpPr>
        <p:grpSp>
          <p:nvGrpSpPr>
            <p:cNvPr id="3685" name="Google Shape;3685;p46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686" name="Google Shape;3686;p46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7" name="Google Shape;3687;p46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8" name="Google Shape;3688;p46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9" name="Google Shape;3689;p46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0" name="Google Shape;3690;p46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1" name="Google Shape;3691;p46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2" name="Google Shape;3692;p46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3" name="Google Shape;3693;p46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4" name="Google Shape;3694;p46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5" name="Google Shape;3695;p46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6" name="Google Shape;3696;p46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7" name="Google Shape;3697;p46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698" name="Google Shape;3698;p46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699" name="Google Shape;3699;p46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0" name="Google Shape;3700;p46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1" name="Google Shape;3701;p46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2" name="Google Shape;3702;p46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3" name="Google Shape;3703;p46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4" name="Google Shape;3704;p46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5" name="Google Shape;3705;p46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6" name="Google Shape;3706;p46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7" name="Google Shape;3707;p46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8" name="Google Shape;3708;p46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9" name="Google Shape;3709;p46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10" name="Google Shape;3710;p46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4C64D8AF-8D37-4A8A-AFFC-76C83DB8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8" y="305608"/>
            <a:ext cx="7704000" cy="572700"/>
          </a:xfrm>
        </p:spPr>
        <p:txBody>
          <a:bodyPr/>
          <a:lstStyle/>
          <a:p>
            <a:r>
              <a:rPr lang="en-US" dirty="0" err="1"/>
              <a:t>Evaluasi</a:t>
            </a:r>
            <a:r>
              <a:rPr lang="en-US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FB5132D-2BC6-4B79-BCBF-9CD5CDBD36B4}"/>
                  </a:ext>
                </a:extLst>
              </p:cNvPr>
              <p:cNvSpPr>
                <a:spLocks noGrp="1"/>
              </p:cNvSpPr>
              <p:nvPr>
                <p:ph type="subTitle" idx="2"/>
              </p:nvPr>
            </p:nvSpPr>
            <p:spPr>
              <a:xfrm>
                <a:off x="4663036" y="1588776"/>
                <a:ext cx="3753564" cy="737315"/>
              </a:xfrm>
            </p:spPr>
            <p:txBody>
              <a:bodyPr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𝐀𝐤𝐮𝐫𝐚𝐬𝐢</m:t>
                      </m:r>
                      <m:r>
                        <a:rPr lang="en-US" sz="1800" b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𝐓𝐏</m:t>
                          </m:r>
                          <m:r>
                            <a:rPr lang="en-US" sz="18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𝐓𝐍</m:t>
                          </m:r>
                        </m:num>
                        <m:den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𝐓𝐏</m:t>
                          </m:r>
                          <m:r>
                            <a:rPr lang="en-US" sz="18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𝐅𝐏</m:t>
                          </m:r>
                          <m:r>
                            <a:rPr lang="en-US" sz="18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𝐓𝐍</m:t>
                          </m:r>
                          <m:r>
                            <a:rPr lang="en-US" sz="18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𝐅𝐍</m:t>
                          </m:r>
                        </m:den>
                      </m:f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FB5132D-2BC6-4B79-BCBF-9CD5CDBD36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4663036" y="1588776"/>
                <a:ext cx="3753564" cy="73731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3">
                <a:extLst>
                  <a:ext uri="{FF2B5EF4-FFF2-40B4-BE49-F238E27FC236}">
                    <a16:creationId xmlns:a16="http://schemas.microsoft.com/office/drawing/2014/main" id="{3CD63EEA-9493-4594-A525-FF4738423530}"/>
                  </a:ext>
                </a:extLst>
              </p:cNvPr>
              <p:cNvSpPr>
                <a:spLocks noGrp="1"/>
              </p:cNvSpPr>
              <p:nvPr>
                <p:ph type="subTitle" idx="3"/>
              </p:nvPr>
            </p:nvSpPr>
            <p:spPr>
              <a:xfrm>
                <a:off x="818435" y="3625632"/>
                <a:ext cx="3753563" cy="665400"/>
              </a:xfrm>
            </p:spPr>
            <p:txBody>
              <a:bodyPr/>
              <a:lstStyle/>
              <a:p>
                <a:pPr marL="347663" indent="-231775"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𝑷𝒓𝒆𝒄𝒊𝒔𝒊𝒐𝒏</m:t>
                      </m:r>
                      <m:r>
                        <a:rPr lang="en-US" sz="1800" b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𝐓𝐏</m:t>
                          </m:r>
                        </m:num>
                        <m:den>
                          <m:d>
                            <m:dPr>
                              <m:ctrlPr>
                                <a:rPr lang="en-US" b="1" i="1">
                                  <a:effectLst/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mbria Math" panose="02040503050406030204" pitchFamily="18" charset="0"/>
                                </a:rPr>
                                <m:t>𝐓𝐏</m:t>
                              </m:r>
                              <m:r>
                                <a:rPr lang="en-US" sz="1800" b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mbria Math" panose="02040503050406030204" pitchFamily="18" charset="0"/>
                                </a:rPr>
                                <m:t>𝐅𝐏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Subtitle 3">
                <a:extLst>
                  <a:ext uri="{FF2B5EF4-FFF2-40B4-BE49-F238E27FC236}">
                    <a16:creationId xmlns:a16="http://schemas.microsoft.com/office/drawing/2014/main" id="{3CD63EEA-9493-4594-A525-FF47384235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3"/>
              </p:nvPr>
            </p:nvSpPr>
            <p:spPr>
              <a:xfrm>
                <a:off x="818435" y="3625632"/>
                <a:ext cx="3753563" cy="665400"/>
              </a:xfrm>
              <a:blipFill>
                <a:blip r:embed="rId4"/>
                <a:stretch>
                  <a:fillRect b="-5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61184B12-53FA-4950-AD8E-8C7A53BDEB74}"/>
                  </a:ext>
                </a:extLst>
              </p:cNvPr>
              <p:cNvSpPr>
                <a:spLocks noGrp="1"/>
              </p:cNvSpPr>
              <p:nvPr>
                <p:ph type="subTitle" idx="4"/>
              </p:nvPr>
            </p:nvSpPr>
            <p:spPr>
              <a:xfrm>
                <a:off x="4663036" y="3625631"/>
                <a:ext cx="3721617" cy="690091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𝑹𝒆𝒄𝒂𝒍𝒍</m:t>
                      </m:r>
                      <m:r>
                        <a:rPr lang="en-US" sz="1800" b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𝐓𝐏</m:t>
                          </m:r>
                        </m:num>
                        <m:den>
                          <m:d>
                            <m:dPr>
                              <m:ctrlP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mbria Math" panose="02040503050406030204" pitchFamily="18" charset="0"/>
                                </a:rPr>
                                <m:t>𝐓𝐏</m:t>
                              </m:r>
                              <m:r>
                                <a:rPr lang="en-US" sz="1800" b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sz="1800" b="1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mbria Math" panose="02040503050406030204" pitchFamily="18" charset="0"/>
                                </a:rPr>
                                <m:t>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61184B12-53FA-4950-AD8E-8C7A53BDE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4663036" y="3625631"/>
                <a:ext cx="3721617" cy="690091"/>
              </a:xfrm>
              <a:blipFill>
                <a:blip r:embed="rId5"/>
                <a:stretch>
                  <a:fillRect b="-6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5">
            <a:extLst>
              <a:ext uri="{FF2B5EF4-FFF2-40B4-BE49-F238E27FC236}">
                <a16:creationId xmlns:a16="http://schemas.microsoft.com/office/drawing/2014/main" id="{2DF5E9F9-0A61-46A0-818F-6F2E471F9093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818435" y="1224343"/>
            <a:ext cx="2410901" cy="505500"/>
          </a:xfrm>
        </p:spPr>
        <p:txBody>
          <a:bodyPr/>
          <a:lstStyle/>
          <a:p>
            <a:r>
              <a:rPr lang="en-US" sz="1800" u="sng" dirty="0"/>
              <a:t>Confusion Matrix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EE2C925-956E-4AE8-B748-71DE33A1419F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818436" y="3251233"/>
            <a:ext cx="1978200" cy="374399"/>
          </a:xfrm>
        </p:spPr>
        <p:txBody>
          <a:bodyPr anchor="ctr"/>
          <a:lstStyle/>
          <a:p>
            <a:r>
              <a:rPr lang="en-US" sz="1800" u="sng" dirty="0" err="1"/>
              <a:t>Presisi</a:t>
            </a:r>
            <a:endParaRPr lang="en-US" sz="1800" u="sng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23D9BFA9-40F4-41C8-AD86-EA8D1837C01A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4663036" y="1241819"/>
            <a:ext cx="3753564" cy="439826"/>
          </a:xfrm>
        </p:spPr>
        <p:txBody>
          <a:bodyPr/>
          <a:lstStyle/>
          <a:p>
            <a:r>
              <a:rPr lang="en-US" sz="1800" u="sng" dirty="0" err="1"/>
              <a:t>Akurasi</a:t>
            </a:r>
            <a:endParaRPr lang="en-US" sz="1800" u="sng" dirty="0"/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E1D0997C-8E6C-439C-B72C-7D79A24F5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412790"/>
              </p:ext>
            </p:extLst>
          </p:nvPr>
        </p:nvGraphicFramePr>
        <p:xfrm>
          <a:off x="818435" y="1700334"/>
          <a:ext cx="3794127" cy="723711"/>
        </p:xfrm>
        <a:graphic>
          <a:graphicData uri="http://schemas.openxmlformats.org/drawingml/2006/table">
            <a:tbl>
              <a:tblPr firstRow="1" firstCol="1" bandRow="1">
                <a:tableStyleId>{A9FB56CD-CE9D-4354-BA02-FF3ECD1B1184}</a:tableStyleId>
              </a:tblPr>
              <a:tblGrid>
                <a:gridCol w="1016203">
                  <a:extLst>
                    <a:ext uri="{9D8B030D-6E8A-4147-A177-3AD203B41FA5}">
                      <a16:colId xmlns:a16="http://schemas.microsoft.com/office/drawing/2014/main" val="1203615639"/>
                    </a:ext>
                  </a:extLst>
                </a:gridCol>
                <a:gridCol w="1516283">
                  <a:extLst>
                    <a:ext uri="{9D8B030D-6E8A-4147-A177-3AD203B41FA5}">
                      <a16:colId xmlns:a16="http://schemas.microsoft.com/office/drawing/2014/main" val="2306502644"/>
                    </a:ext>
                  </a:extLst>
                </a:gridCol>
                <a:gridCol w="1261641">
                  <a:extLst>
                    <a:ext uri="{9D8B030D-6E8A-4147-A177-3AD203B41FA5}">
                      <a16:colId xmlns:a16="http://schemas.microsoft.com/office/drawing/2014/main" val="239324319"/>
                    </a:ext>
                  </a:extLst>
                </a:gridCol>
              </a:tblGrid>
              <a:tr h="183597">
                <a:tc>
                  <a:txBody>
                    <a:bodyPr/>
                    <a:lstStyle/>
                    <a:p>
                      <a:pPr marL="457200" indent="228600"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228600"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52388"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5531000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Positive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228600"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TP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52388"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FP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3689203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Negative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228600"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FN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52388"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3315900"/>
                  </a:ext>
                </a:extLst>
              </a:tr>
            </a:tbl>
          </a:graphicData>
        </a:graphic>
      </p:graphicFrame>
      <p:sp>
        <p:nvSpPr>
          <p:cNvPr id="50" name="Subtitle 9">
            <a:extLst>
              <a:ext uri="{FF2B5EF4-FFF2-40B4-BE49-F238E27FC236}">
                <a16:creationId xmlns:a16="http://schemas.microsoft.com/office/drawing/2014/main" id="{709C3EDC-2793-43E3-8518-99FC286CFE17}"/>
              </a:ext>
            </a:extLst>
          </p:cNvPr>
          <p:cNvSpPr txBox="1">
            <a:spLocks/>
          </p:cNvSpPr>
          <p:nvPr/>
        </p:nvSpPr>
        <p:spPr>
          <a:xfrm>
            <a:off x="4722127" y="3256478"/>
            <a:ext cx="3753564" cy="439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n-US" sz="1800" i="1" u="sng" dirty="0"/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30093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3" name="Google Shape;3333;p37"/>
          <p:cNvGrpSpPr/>
          <p:nvPr/>
        </p:nvGrpSpPr>
        <p:grpSpPr>
          <a:xfrm>
            <a:off x="1599575" y="-980567"/>
            <a:ext cx="143400" cy="2454350"/>
            <a:chOff x="2436050" y="685625"/>
            <a:chExt cx="143400" cy="2454350"/>
          </a:xfrm>
        </p:grpSpPr>
        <p:grpSp>
          <p:nvGrpSpPr>
            <p:cNvPr id="3334" name="Google Shape;3334;p37"/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335" name="Google Shape;3335;p37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36" name="Google Shape;3336;p37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37" name="Google Shape;3337;p37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38" name="Google Shape;3338;p37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39" name="Google Shape;3339;p37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40" name="Google Shape;3340;p37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41" name="Google Shape;3341;p37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42" name="Google Shape;3342;p37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43" name="Google Shape;3343;p37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44" name="Google Shape;3344;p37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45" name="Google Shape;3345;p37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46" name="Google Shape;3346;p37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347" name="Google Shape;3347;p37"/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348" name="Google Shape;3348;p37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49" name="Google Shape;3349;p37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0" name="Google Shape;3350;p37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1" name="Google Shape;3351;p37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2" name="Google Shape;3352;p37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3" name="Google Shape;3353;p37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4" name="Google Shape;3354;p37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5" name="Google Shape;3355;p37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6" name="Google Shape;3356;p37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7" name="Google Shape;3357;p37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8" name="Google Shape;3358;p37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9" name="Google Shape;3359;p37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360" name="Google Shape;3360;p37"/>
          <p:cNvGrpSpPr/>
          <p:nvPr/>
        </p:nvGrpSpPr>
        <p:grpSpPr>
          <a:xfrm>
            <a:off x="1046075" y="2149650"/>
            <a:ext cx="143400" cy="2454350"/>
            <a:chOff x="2030200" y="685625"/>
            <a:chExt cx="143400" cy="2454350"/>
          </a:xfrm>
        </p:grpSpPr>
        <p:grpSp>
          <p:nvGrpSpPr>
            <p:cNvPr id="3361" name="Google Shape;3361;p37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362" name="Google Shape;3362;p37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3" name="Google Shape;3363;p37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4" name="Google Shape;3364;p37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5" name="Google Shape;3365;p37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6" name="Google Shape;3366;p37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7" name="Google Shape;3367;p37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8" name="Google Shape;3368;p37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9" name="Google Shape;3369;p37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0" name="Google Shape;3370;p37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1" name="Google Shape;3371;p37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2" name="Google Shape;3372;p37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3" name="Google Shape;3373;p37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374" name="Google Shape;3374;p37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375" name="Google Shape;3375;p37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6" name="Google Shape;3376;p37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7" name="Google Shape;3377;p37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8" name="Google Shape;3378;p37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9" name="Google Shape;3379;p37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0" name="Google Shape;3380;p37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1" name="Google Shape;3381;p37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2" name="Google Shape;3382;p37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3" name="Google Shape;3383;p37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4" name="Google Shape;3384;p37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5" name="Google Shape;3385;p37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6" name="Google Shape;3386;p37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85BD4C5C-4152-4E12-A8A3-3076FC1D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525" y="2305981"/>
            <a:ext cx="7331382" cy="837300"/>
          </a:xfrm>
        </p:spPr>
        <p:txBody>
          <a:bodyPr/>
          <a:lstStyle/>
          <a:p>
            <a:r>
              <a:rPr lang="en-US" u="sng" dirty="0"/>
              <a:t>Hasil dan </a:t>
            </a:r>
            <a:r>
              <a:rPr lang="en-US" u="sng" dirty="0" err="1"/>
              <a:t>Pembahasan</a:t>
            </a:r>
            <a:endParaRPr lang="en-US" u="sng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0DAAF69-7439-4DDE-AC74-29D33EBD3D7D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DA15DF51-A4C8-4C95-965F-1E1F35DC2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200" y="3293905"/>
            <a:ext cx="5067600" cy="534519"/>
          </a:xfrm>
        </p:spPr>
        <p:txBody>
          <a:bodyPr/>
          <a:lstStyle/>
          <a:p>
            <a:r>
              <a:rPr lang="en-US" dirty="0" err="1"/>
              <a:t>Penerapan</a:t>
            </a:r>
            <a:r>
              <a:rPr lang="en-US" dirty="0"/>
              <a:t>, </a:t>
            </a:r>
            <a:r>
              <a:rPr lang="en-US" dirty="0" err="1"/>
              <a:t>Evaluasi</a:t>
            </a:r>
            <a:r>
              <a:rPr lang="en-US" dirty="0"/>
              <a:t>, dan </a:t>
            </a:r>
            <a:r>
              <a:rPr lang="en-US" dirty="0" err="1"/>
              <a:t>Analisis</a:t>
            </a:r>
            <a:r>
              <a:rPr lang="en-US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288651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3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937BC6-67CB-462A-9200-ABDBB4DFA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378" y="1249842"/>
            <a:ext cx="8078346" cy="428207"/>
          </a:xfrm>
          <a:ln>
            <a:noFill/>
          </a:ln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Hasil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Support Vector Machine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</p:txBody>
      </p:sp>
      <p:sp>
        <p:nvSpPr>
          <p:cNvPr id="91" name="Title 1">
            <a:extLst>
              <a:ext uri="{FF2B5EF4-FFF2-40B4-BE49-F238E27FC236}">
                <a16:creationId xmlns:a16="http://schemas.microsoft.com/office/drawing/2014/main" id="{E429DE80-9B09-4AB1-905E-0E0FC1F45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639"/>
            <a:ext cx="3792313" cy="536136"/>
          </a:xfrm>
          <a:ln>
            <a:noFill/>
          </a:ln>
        </p:spPr>
        <p:txBody>
          <a:bodyPr/>
          <a:lstStyle/>
          <a:p>
            <a:r>
              <a:rPr lang="en-US" sz="3200" dirty="0"/>
              <a:t>Hasil </a:t>
            </a:r>
          </a:p>
        </p:txBody>
      </p:sp>
      <p:sp>
        <p:nvSpPr>
          <p:cNvPr id="92" name="Title 1">
            <a:extLst>
              <a:ext uri="{FF2B5EF4-FFF2-40B4-BE49-F238E27FC236}">
                <a16:creationId xmlns:a16="http://schemas.microsoft.com/office/drawing/2014/main" id="{E1A4BE75-F91F-4FEB-984F-9B174E12A8A5}"/>
              </a:ext>
            </a:extLst>
          </p:cNvPr>
          <p:cNvSpPr txBox="1">
            <a:spLocks/>
          </p:cNvSpPr>
          <p:nvPr/>
        </p:nvSpPr>
        <p:spPr>
          <a:xfrm>
            <a:off x="301378" y="750701"/>
            <a:ext cx="3792313" cy="536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7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n-US" sz="2400" dirty="0"/>
              <a:t>Support Vector Machine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D0E14-BC9D-440D-930A-55C9F69D6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16" y="1678049"/>
            <a:ext cx="5076968" cy="324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2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3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937BC6-67CB-462A-9200-ABDBB4DFA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377" y="1249842"/>
            <a:ext cx="8310359" cy="428207"/>
          </a:xfrm>
          <a:ln>
            <a:noFill/>
          </a:ln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/>
              <a:t>Hasil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K-Nearest Neighbor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</p:txBody>
      </p:sp>
      <p:sp>
        <p:nvSpPr>
          <p:cNvPr id="91" name="Title 1">
            <a:extLst>
              <a:ext uri="{FF2B5EF4-FFF2-40B4-BE49-F238E27FC236}">
                <a16:creationId xmlns:a16="http://schemas.microsoft.com/office/drawing/2014/main" id="{E429DE80-9B09-4AB1-905E-0E0FC1F45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639"/>
            <a:ext cx="3792313" cy="536136"/>
          </a:xfrm>
          <a:ln>
            <a:noFill/>
          </a:ln>
        </p:spPr>
        <p:txBody>
          <a:bodyPr/>
          <a:lstStyle/>
          <a:p>
            <a:r>
              <a:rPr lang="en-US" sz="3200" dirty="0"/>
              <a:t>Hasil </a:t>
            </a:r>
          </a:p>
        </p:txBody>
      </p:sp>
      <p:sp>
        <p:nvSpPr>
          <p:cNvPr id="92" name="Title 1">
            <a:extLst>
              <a:ext uri="{FF2B5EF4-FFF2-40B4-BE49-F238E27FC236}">
                <a16:creationId xmlns:a16="http://schemas.microsoft.com/office/drawing/2014/main" id="{E1A4BE75-F91F-4FEB-984F-9B174E12A8A5}"/>
              </a:ext>
            </a:extLst>
          </p:cNvPr>
          <p:cNvSpPr txBox="1">
            <a:spLocks/>
          </p:cNvSpPr>
          <p:nvPr/>
        </p:nvSpPr>
        <p:spPr>
          <a:xfrm>
            <a:off x="301378" y="750701"/>
            <a:ext cx="3792313" cy="536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7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n-US" sz="2400" dirty="0"/>
              <a:t>K-Nearest Neighbor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4EE2B2-BA65-4520-8636-6D453289F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096" y="1678049"/>
            <a:ext cx="5472752" cy="324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50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3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937BC6-67CB-462A-9200-ABDBB4DFA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377" y="1249842"/>
            <a:ext cx="8310359" cy="428207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Hasil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i="1" dirty="0"/>
              <a:t>Support Vector Machine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</p:txBody>
      </p:sp>
      <p:sp>
        <p:nvSpPr>
          <p:cNvPr id="91" name="Title 1">
            <a:extLst>
              <a:ext uri="{FF2B5EF4-FFF2-40B4-BE49-F238E27FC236}">
                <a16:creationId xmlns:a16="http://schemas.microsoft.com/office/drawing/2014/main" id="{E429DE80-9B09-4AB1-905E-0E0FC1F45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639"/>
            <a:ext cx="3792313" cy="536136"/>
          </a:xfrm>
          <a:ln>
            <a:noFill/>
          </a:ln>
        </p:spPr>
        <p:txBody>
          <a:bodyPr/>
          <a:lstStyle/>
          <a:p>
            <a:r>
              <a:rPr lang="en-US" sz="3200" dirty="0"/>
              <a:t>Hasil  </a:t>
            </a:r>
            <a:r>
              <a:rPr lang="en-US" sz="3200" dirty="0" err="1"/>
              <a:t>Evaluasi</a:t>
            </a:r>
            <a:endParaRPr lang="en-US" sz="3200" dirty="0"/>
          </a:p>
        </p:txBody>
      </p:sp>
      <p:sp>
        <p:nvSpPr>
          <p:cNvPr id="92" name="Title 1">
            <a:extLst>
              <a:ext uri="{FF2B5EF4-FFF2-40B4-BE49-F238E27FC236}">
                <a16:creationId xmlns:a16="http://schemas.microsoft.com/office/drawing/2014/main" id="{E1A4BE75-F91F-4FEB-984F-9B174E12A8A5}"/>
              </a:ext>
            </a:extLst>
          </p:cNvPr>
          <p:cNvSpPr txBox="1">
            <a:spLocks/>
          </p:cNvSpPr>
          <p:nvPr/>
        </p:nvSpPr>
        <p:spPr>
          <a:xfrm>
            <a:off x="301378" y="750701"/>
            <a:ext cx="3792313" cy="536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7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n-US" sz="2400" dirty="0"/>
              <a:t>Support Vector Machine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F906D-92E9-47F4-8EF6-CD4255A1D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134" y="1813899"/>
            <a:ext cx="6005731" cy="291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39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3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937BC6-67CB-462A-9200-ABDBB4DFA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377" y="1249842"/>
            <a:ext cx="8310359" cy="428207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Hasil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i="1" dirty="0"/>
              <a:t>K-Nearest Neighbor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</p:txBody>
      </p:sp>
      <p:sp>
        <p:nvSpPr>
          <p:cNvPr id="91" name="Title 1">
            <a:extLst>
              <a:ext uri="{FF2B5EF4-FFF2-40B4-BE49-F238E27FC236}">
                <a16:creationId xmlns:a16="http://schemas.microsoft.com/office/drawing/2014/main" id="{E429DE80-9B09-4AB1-905E-0E0FC1F45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639"/>
            <a:ext cx="3792313" cy="536136"/>
          </a:xfrm>
          <a:ln>
            <a:noFill/>
          </a:ln>
        </p:spPr>
        <p:txBody>
          <a:bodyPr/>
          <a:lstStyle/>
          <a:p>
            <a:r>
              <a:rPr lang="en-US" sz="3200" dirty="0"/>
              <a:t>Hasil  </a:t>
            </a:r>
            <a:r>
              <a:rPr lang="en-US" sz="3200" dirty="0" err="1"/>
              <a:t>Evaluasi</a:t>
            </a:r>
            <a:endParaRPr lang="en-US" sz="3200" dirty="0"/>
          </a:p>
        </p:txBody>
      </p:sp>
      <p:sp>
        <p:nvSpPr>
          <p:cNvPr id="92" name="Title 1">
            <a:extLst>
              <a:ext uri="{FF2B5EF4-FFF2-40B4-BE49-F238E27FC236}">
                <a16:creationId xmlns:a16="http://schemas.microsoft.com/office/drawing/2014/main" id="{E1A4BE75-F91F-4FEB-984F-9B174E12A8A5}"/>
              </a:ext>
            </a:extLst>
          </p:cNvPr>
          <p:cNvSpPr txBox="1">
            <a:spLocks/>
          </p:cNvSpPr>
          <p:nvPr/>
        </p:nvSpPr>
        <p:spPr>
          <a:xfrm>
            <a:off x="301378" y="750701"/>
            <a:ext cx="3792313" cy="536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7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n-US" sz="2400" dirty="0"/>
              <a:t>K-Nearest Neighbor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15F0E7-6805-4634-AB5D-BCFB46A8B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867" y="1869401"/>
            <a:ext cx="6182265" cy="291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91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3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937BC6-67CB-462A-9200-ABDBB4DFA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999" y="1165621"/>
            <a:ext cx="5160959" cy="3754239"/>
          </a:xfrm>
          <a:ln>
            <a:noFill/>
          </a:ln>
        </p:spPr>
        <p:txBody>
          <a:bodyPr>
            <a:normAutofit/>
          </a:bodyPr>
          <a:lstStyle/>
          <a:p>
            <a:pPr indent="7938" algn="l"/>
            <a:r>
              <a:rPr lang="en-US" dirty="0"/>
              <a:t>Hasil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SVM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KNN </a:t>
            </a:r>
            <a:r>
              <a:rPr lang="en-US" dirty="0" err="1"/>
              <a:t>karena</a:t>
            </a:r>
            <a:r>
              <a:rPr lang="en-US" dirty="0"/>
              <a:t> SVM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sensitif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besaran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data,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normalisasi</a:t>
            </a:r>
            <a:r>
              <a:rPr lang="en-US" dirty="0"/>
              <a:t> pada </a:t>
            </a:r>
            <a:r>
              <a:rPr lang="en-US" i="1" dirty="0"/>
              <a:t>preprocessing </a:t>
            </a:r>
            <a:r>
              <a:rPr lang="en-US" dirty="0" err="1"/>
              <a:t>berpengaruh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menormalisasi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data. </a:t>
            </a:r>
          </a:p>
          <a:p>
            <a:pPr indent="7938" algn="l"/>
            <a:r>
              <a:rPr lang="en-US" dirty="0" err="1"/>
              <a:t>Penggunaan</a:t>
            </a:r>
            <a:r>
              <a:rPr lang="en-US" dirty="0"/>
              <a:t> kernel </a:t>
            </a:r>
            <a:r>
              <a:rPr lang="en-US" i="1" dirty="0"/>
              <a:t>Radial Basis Function </a:t>
            </a:r>
            <a:r>
              <a:rPr lang="en-US" dirty="0"/>
              <a:t>(RBF) juga </a:t>
            </a:r>
            <a:r>
              <a:rPr lang="en-US" dirty="0" err="1"/>
              <a:t>berpengaruh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optimal. RBF dengan parameter C dan gamma yang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dioptimasi</a:t>
            </a:r>
            <a:r>
              <a:rPr lang="en-US" dirty="0"/>
              <a:t> dengan </a:t>
            </a:r>
            <a:r>
              <a:rPr lang="en-US" dirty="0" err="1"/>
              <a:t>pendekatan</a:t>
            </a:r>
            <a:r>
              <a:rPr lang="en-US" dirty="0"/>
              <a:t> Grid Search CV agar </a:t>
            </a:r>
            <a:r>
              <a:rPr lang="en-US" dirty="0" err="1"/>
              <a:t>menghasilkan</a:t>
            </a:r>
            <a:r>
              <a:rPr lang="en-US" dirty="0"/>
              <a:t> model SVM dengan </a:t>
            </a:r>
            <a:r>
              <a:rPr lang="en-US" dirty="0" err="1"/>
              <a:t>performa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</p:txBody>
      </p:sp>
      <p:sp>
        <p:nvSpPr>
          <p:cNvPr id="91" name="Title 1">
            <a:extLst>
              <a:ext uri="{FF2B5EF4-FFF2-40B4-BE49-F238E27FC236}">
                <a16:creationId xmlns:a16="http://schemas.microsoft.com/office/drawing/2014/main" id="{E429DE80-9B09-4AB1-905E-0E0FC1F45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639"/>
            <a:ext cx="3792313" cy="536136"/>
          </a:xfrm>
          <a:ln>
            <a:noFill/>
          </a:ln>
        </p:spPr>
        <p:txBody>
          <a:bodyPr/>
          <a:lstStyle/>
          <a:p>
            <a:r>
              <a:rPr lang="en-US" sz="3200" dirty="0" err="1"/>
              <a:t>Pembahasan</a:t>
            </a:r>
            <a:r>
              <a:rPr lang="en-US" sz="3200" dirty="0"/>
              <a:t> </a:t>
            </a:r>
          </a:p>
        </p:txBody>
      </p:sp>
      <p:sp>
        <p:nvSpPr>
          <p:cNvPr id="92" name="Title 1">
            <a:extLst>
              <a:ext uri="{FF2B5EF4-FFF2-40B4-BE49-F238E27FC236}">
                <a16:creationId xmlns:a16="http://schemas.microsoft.com/office/drawing/2014/main" id="{E1A4BE75-F91F-4FEB-984F-9B174E12A8A5}"/>
              </a:ext>
            </a:extLst>
          </p:cNvPr>
          <p:cNvSpPr txBox="1">
            <a:spLocks/>
          </p:cNvSpPr>
          <p:nvPr/>
        </p:nvSpPr>
        <p:spPr>
          <a:xfrm>
            <a:off x="301378" y="750701"/>
            <a:ext cx="3792313" cy="536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7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n-US" sz="2400" dirty="0"/>
              <a:t>Hasil </a:t>
            </a:r>
            <a:r>
              <a:rPr lang="en-US" sz="2400" dirty="0" err="1"/>
              <a:t>Klasifikasi</a:t>
            </a:r>
            <a:r>
              <a:rPr lang="en-US" sz="2400" dirty="0"/>
              <a:t> SVM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CD03C-6E53-4B5F-802D-D9BCDFCB6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939" y="1165622"/>
            <a:ext cx="3195494" cy="375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5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1" name="Google Shape;3391;p38"/>
          <p:cNvSpPr txBox="1">
            <a:spLocks noGrp="1"/>
          </p:cNvSpPr>
          <p:nvPr>
            <p:ph type="title"/>
          </p:nvPr>
        </p:nvSpPr>
        <p:spPr>
          <a:xfrm>
            <a:off x="2038200" y="2305981"/>
            <a:ext cx="50676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Pendahuluan</a:t>
            </a:r>
            <a:endParaRPr u="sng" dirty="0"/>
          </a:p>
        </p:txBody>
      </p:sp>
      <p:sp>
        <p:nvSpPr>
          <p:cNvPr id="3392" name="Google Shape;3392;p38"/>
          <p:cNvSpPr txBox="1">
            <a:spLocks noGrp="1"/>
          </p:cNvSpPr>
          <p:nvPr>
            <p:ph type="title" idx="2"/>
          </p:nvPr>
        </p:nvSpPr>
        <p:spPr>
          <a:xfrm>
            <a:off x="2038200" y="1374094"/>
            <a:ext cx="50676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3393" name="Google Shape;3393;p38"/>
          <p:cNvSpPr txBox="1">
            <a:spLocks noGrp="1"/>
          </p:cNvSpPr>
          <p:nvPr>
            <p:ph type="subTitle" idx="1"/>
          </p:nvPr>
        </p:nvSpPr>
        <p:spPr>
          <a:xfrm>
            <a:off x="2038200" y="3293905"/>
            <a:ext cx="5067600" cy="5359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Latar Belakang, Rumusan Masalah, Tujuan Penelitian, Batasan Masalah,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dan </a:t>
            </a:r>
            <a:r>
              <a:rPr lang="en-US" sz="1200" dirty="0" err="1"/>
              <a:t>Manfaat</a:t>
            </a:r>
            <a:r>
              <a:rPr lang="en-US" sz="1200" dirty="0"/>
              <a:t> </a:t>
            </a:r>
            <a:r>
              <a:rPr lang="en-US" sz="1200" dirty="0" err="1"/>
              <a:t>Penelitian</a:t>
            </a:r>
            <a:endParaRPr sz="1200" dirty="0"/>
          </a:p>
        </p:txBody>
      </p:sp>
      <p:grpSp>
        <p:nvGrpSpPr>
          <p:cNvPr id="3394" name="Google Shape;3394;p38"/>
          <p:cNvGrpSpPr/>
          <p:nvPr/>
        </p:nvGrpSpPr>
        <p:grpSpPr>
          <a:xfrm>
            <a:off x="1123300" y="-763875"/>
            <a:ext cx="143400" cy="2454350"/>
            <a:chOff x="2030200" y="685625"/>
            <a:chExt cx="143400" cy="2454350"/>
          </a:xfrm>
        </p:grpSpPr>
        <p:grpSp>
          <p:nvGrpSpPr>
            <p:cNvPr id="3395" name="Google Shape;3395;p38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396" name="Google Shape;3396;p38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7" name="Google Shape;3397;p38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8" name="Google Shape;3398;p38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9" name="Google Shape;3399;p38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0" name="Google Shape;3400;p38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1" name="Google Shape;3401;p38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2" name="Google Shape;3402;p38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3" name="Google Shape;3403;p38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4" name="Google Shape;3404;p38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5" name="Google Shape;3405;p38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6" name="Google Shape;3406;p38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7" name="Google Shape;3407;p38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408" name="Google Shape;3408;p38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409" name="Google Shape;3409;p38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0" name="Google Shape;3410;p38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1" name="Google Shape;3411;p38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2" name="Google Shape;3412;p38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3" name="Google Shape;3413;p38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4" name="Google Shape;3414;p38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5" name="Google Shape;3415;p38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6" name="Google Shape;3416;p38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7" name="Google Shape;3417;p38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8" name="Google Shape;3418;p38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9" name="Google Shape;3419;p38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0" name="Google Shape;3420;p38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421" name="Google Shape;3421;p38"/>
          <p:cNvGrpSpPr/>
          <p:nvPr/>
        </p:nvGrpSpPr>
        <p:grpSpPr>
          <a:xfrm>
            <a:off x="1406500" y="2243875"/>
            <a:ext cx="143400" cy="2454350"/>
            <a:chOff x="2436050" y="685625"/>
            <a:chExt cx="143400" cy="2454350"/>
          </a:xfrm>
        </p:grpSpPr>
        <p:grpSp>
          <p:nvGrpSpPr>
            <p:cNvPr id="3422" name="Google Shape;3422;p38"/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423" name="Google Shape;3423;p38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4" name="Google Shape;3424;p38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5" name="Google Shape;3425;p38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6" name="Google Shape;3426;p38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7" name="Google Shape;3427;p38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8" name="Google Shape;3428;p38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9" name="Google Shape;3429;p38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0" name="Google Shape;3430;p38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1" name="Google Shape;3431;p38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2" name="Google Shape;3432;p38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3" name="Google Shape;3433;p38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4" name="Google Shape;3434;p38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435" name="Google Shape;3435;p38"/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436" name="Google Shape;3436;p38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7" name="Google Shape;3437;p38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8" name="Google Shape;3438;p38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9" name="Google Shape;3439;p38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0" name="Google Shape;3440;p38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1" name="Google Shape;3441;p38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2" name="Google Shape;3442;p38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3" name="Google Shape;3443;p38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4" name="Google Shape;3444;p38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5" name="Google Shape;3445;p38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6" name="Google Shape;3446;p38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7" name="Google Shape;3447;p38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448" name="Google Shape;3448;p38"/>
          <p:cNvGrpSpPr/>
          <p:nvPr/>
        </p:nvGrpSpPr>
        <p:grpSpPr>
          <a:xfrm>
            <a:off x="7893775" y="-127789"/>
            <a:ext cx="143400" cy="2454350"/>
            <a:chOff x="2030200" y="685625"/>
            <a:chExt cx="143400" cy="2454350"/>
          </a:xfrm>
        </p:grpSpPr>
        <p:grpSp>
          <p:nvGrpSpPr>
            <p:cNvPr id="3449" name="Google Shape;3449;p38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450" name="Google Shape;3450;p38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1" name="Google Shape;3451;p38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2" name="Google Shape;3452;p38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3" name="Google Shape;3453;p38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4" name="Google Shape;3454;p38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5" name="Google Shape;3455;p38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6" name="Google Shape;3456;p38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7" name="Google Shape;3457;p38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8" name="Google Shape;3458;p38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9" name="Google Shape;3459;p38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0" name="Google Shape;3460;p38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1" name="Google Shape;3461;p38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462" name="Google Shape;3462;p38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463" name="Google Shape;3463;p38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4" name="Google Shape;3464;p38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5" name="Google Shape;3465;p38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6" name="Google Shape;3466;p38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7" name="Google Shape;3467;p38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8" name="Google Shape;3468;p38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9" name="Google Shape;3469;p38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70" name="Google Shape;3470;p38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71" name="Google Shape;3471;p38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72" name="Google Shape;3472;p38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73" name="Google Shape;3473;p38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74" name="Google Shape;3474;p38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3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>
            <a:extLst>
              <a:ext uri="{FF2B5EF4-FFF2-40B4-BE49-F238E27FC236}">
                <a16:creationId xmlns:a16="http://schemas.microsoft.com/office/drawing/2014/main" id="{E429DE80-9B09-4AB1-905E-0E0FC1F45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639"/>
            <a:ext cx="3792313" cy="536136"/>
          </a:xfrm>
          <a:ln>
            <a:noFill/>
          </a:ln>
        </p:spPr>
        <p:txBody>
          <a:bodyPr/>
          <a:lstStyle/>
          <a:p>
            <a:r>
              <a:rPr lang="en-US" sz="3200" dirty="0" err="1"/>
              <a:t>Pembahasan</a:t>
            </a:r>
            <a:r>
              <a:rPr lang="en-US" sz="3200" dirty="0"/>
              <a:t> </a:t>
            </a:r>
          </a:p>
        </p:txBody>
      </p:sp>
      <p:sp>
        <p:nvSpPr>
          <p:cNvPr id="92" name="Title 1">
            <a:extLst>
              <a:ext uri="{FF2B5EF4-FFF2-40B4-BE49-F238E27FC236}">
                <a16:creationId xmlns:a16="http://schemas.microsoft.com/office/drawing/2014/main" id="{E1A4BE75-F91F-4FEB-984F-9B174E12A8A5}"/>
              </a:ext>
            </a:extLst>
          </p:cNvPr>
          <p:cNvSpPr txBox="1">
            <a:spLocks/>
          </p:cNvSpPr>
          <p:nvPr/>
        </p:nvSpPr>
        <p:spPr>
          <a:xfrm>
            <a:off x="301378" y="750701"/>
            <a:ext cx="3792313" cy="536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7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n-US" sz="2400" dirty="0"/>
              <a:t>Hasil </a:t>
            </a:r>
            <a:r>
              <a:rPr lang="en-US" sz="2400" dirty="0" err="1"/>
              <a:t>Klasifikasi</a:t>
            </a:r>
            <a:r>
              <a:rPr lang="en-US" sz="2400" dirty="0"/>
              <a:t> KNN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B77B7C5-06D3-4093-A562-C21F211ED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50" y="1249843"/>
            <a:ext cx="8420100" cy="1321908"/>
          </a:xfrm>
          <a:ln>
            <a:noFill/>
          </a:ln>
        </p:spPr>
        <p:txBody>
          <a:bodyPr>
            <a:normAutofit/>
          </a:bodyPr>
          <a:lstStyle/>
          <a:p>
            <a:pPr indent="7938" algn="l"/>
            <a:r>
              <a:rPr lang="en-US" dirty="0"/>
              <a:t>Dari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KNN,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K sangat </a:t>
            </a:r>
            <a:r>
              <a:rPr lang="en-US" dirty="0" err="1"/>
              <a:t>berpengaruh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itu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. Jika K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model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meningkatnya</a:t>
            </a:r>
            <a:r>
              <a:rPr lang="en-US" dirty="0"/>
              <a:t> data yang </a:t>
            </a:r>
            <a:r>
              <a:rPr lang="en-US" dirty="0" err="1"/>
              <a:t>gagal</a:t>
            </a:r>
            <a:r>
              <a:rPr lang="en-US" dirty="0"/>
              <a:t> </a:t>
            </a:r>
            <a:r>
              <a:rPr lang="en-US" dirty="0" err="1"/>
              <a:t>diklasifikasi</a:t>
            </a:r>
            <a:r>
              <a:rPr lang="en-US" dirty="0"/>
              <a:t>. Jika </a:t>
            </a:r>
            <a:r>
              <a:rPr lang="en-US" dirty="0" err="1"/>
              <a:t>nilai</a:t>
            </a:r>
            <a:r>
              <a:rPr lang="en-US" dirty="0"/>
              <a:t> K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model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sensitif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i="1" dirty="0"/>
              <a:t>noise</a:t>
            </a:r>
            <a:r>
              <a:rPr lang="en-US" dirty="0"/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55660A-CB85-4A0E-863A-FEE565A98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2571750"/>
            <a:ext cx="5943600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85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4" name="Google Shape;3684;p46"/>
          <p:cNvGrpSpPr/>
          <p:nvPr/>
        </p:nvGrpSpPr>
        <p:grpSpPr>
          <a:xfrm>
            <a:off x="7284100" y="-1483173"/>
            <a:ext cx="143400" cy="2454350"/>
            <a:chOff x="2030200" y="685625"/>
            <a:chExt cx="143400" cy="2454350"/>
          </a:xfrm>
        </p:grpSpPr>
        <p:grpSp>
          <p:nvGrpSpPr>
            <p:cNvPr id="3685" name="Google Shape;3685;p46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686" name="Google Shape;3686;p46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7" name="Google Shape;3687;p46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8" name="Google Shape;3688;p46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9" name="Google Shape;3689;p46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0" name="Google Shape;3690;p46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1" name="Google Shape;3691;p46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2" name="Google Shape;3692;p46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3" name="Google Shape;3693;p46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4" name="Google Shape;3694;p46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5" name="Google Shape;3695;p46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6" name="Google Shape;3696;p46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7" name="Google Shape;3697;p46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698" name="Google Shape;3698;p46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699" name="Google Shape;3699;p46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0" name="Google Shape;3700;p46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1" name="Google Shape;3701;p46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2" name="Google Shape;3702;p46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3" name="Google Shape;3703;p46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4" name="Google Shape;3704;p46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5" name="Google Shape;3705;p46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6" name="Google Shape;3706;p46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7" name="Google Shape;3707;p46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8" name="Google Shape;3708;p46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09" name="Google Shape;3709;p46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10" name="Google Shape;3710;p46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51" name="Title 1">
            <a:extLst>
              <a:ext uri="{FF2B5EF4-FFF2-40B4-BE49-F238E27FC236}">
                <a16:creationId xmlns:a16="http://schemas.microsoft.com/office/drawing/2014/main" id="{95C86BC2-283F-4BE0-ACE6-CF3200ADAE49}"/>
              </a:ext>
            </a:extLst>
          </p:cNvPr>
          <p:cNvSpPr txBox="1">
            <a:spLocks/>
          </p:cNvSpPr>
          <p:nvPr/>
        </p:nvSpPr>
        <p:spPr>
          <a:xfrm>
            <a:off x="0" y="223639"/>
            <a:ext cx="3792313" cy="536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n-US" sz="3200"/>
              <a:t>Pembahasan </a:t>
            </a:r>
            <a:endParaRPr lang="en-US" sz="3200" dirty="0"/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6B0E66BC-36E7-4A11-8CE9-132D9CFFB814}"/>
              </a:ext>
            </a:extLst>
          </p:cNvPr>
          <p:cNvSpPr txBox="1">
            <a:spLocks/>
          </p:cNvSpPr>
          <p:nvPr/>
        </p:nvSpPr>
        <p:spPr>
          <a:xfrm>
            <a:off x="301378" y="750701"/>
            <a:ext cx="5822696" cy="536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7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Perbandingan</a:t>
            </a:r>
            <a:r>
              <a:rPr lang="en-US" sz="2400" dirty="0"/>
              <a:t> </a:t>
            </a:r>
            <a:r>
              <a:rPr lang="en-US" sz="2400" dirty="0" err="1"/>
              <a:t>Evaluasi</a:t>
            </a:r>
            <a:r>
              <a:rPr lang="en-US" sz="2400" dirty="0"/>
              <a:t> Model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3EE1B29C-BAF8-47F6-9D7F-764DD1D2B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53" y="1249843"/>
            <a:ext cx="8457197" cy="2041344"/>
          </a:xfrm>
          <a:ln>
            <a:noFill/>
          </a:ln>
        </p:spPr>
        <p:txBody>
          <a:bodyPr>
            <a:noAutofit/>
          </a:bodyPr>
          <a:lstStyle/>
          <a:p>
            <a:pPr indent="7938" algn="l"/>
            <a:r>
              <a:rPr lang="en-US" dirty="0" err="1"/>
              <a:t>Perolehan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SVM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unggul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parameter (C dan gamma) yang optimal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GridSearchCV</a:t>
            </a:r>
            <a:r>
              <a:rPr lang="en-US" dirty="0"/>
              <a:t>. C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mengendalikan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SVM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memisahkan</a:t>
            </a:r>
            <a:r>
              <a:rPr lang="en-US" dirty="0"/>
              <a:t> data dengan </a:t>
            </a:r>
            <a:r>
              <a:rPr lang="en-US" dirty="0" err="1"/>
              <a:t>benar</a:t>
            </a:r>
            <a:r>
              <a:rPr lang="en-US" dirty="0"/>
              <a:t>. Nilai C yang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model </a:t>
            </a:r>
            <a:r>
              <a:rPr lang="en-US" dirty="0" err="1"/>
              <a:t>berusaha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data,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C yang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model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batasnya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. Gamma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mengendalikan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jangkauan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latih</a:t>
            </a:r>
            <a:r>
              <a:rPr lang="en-US" dirty="0"/>
              <a:t>. Nilai gamma yang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model </a:t>
            </a:r>
            <a:r>
              <a:rPr lang="en-US" dirty="0" err="1"/>
              <a:t>mengawasi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data yang </a:t>
            </a:r>
            <a:r>
              <a:rPr lang="en-US" dirty="0" err="1"/>
              <a:t>dekat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gamma yang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model </a:t>
            </a:r>
            <a:r>
              <a:rPr lang="en-US" dirty="0" err="1"/>
              <a:t>mengawasi</a:t>
            </a:r>
            <a:r>
              <a:rPr lang="en-US" dirty="0"/>
              <a:t> </a:t>
            </a:r>
            <a:r>
              <a:rPr lang="en-US" dirty="0" err="1"/>
              <a:t>titik-titik</a:t>
            </a:r>
            <a:r>
              <a:rPr lang="en-US" dirty="0"/>
              <a:t> data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jangkauan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global [43][44].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64A8F90-990D-4AB4-A14B-11FDF1825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163" y="3414701"/>
            <a:ext cx="4839375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75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3" name="Google Shape;3333;p37"/>
          <p:cNvGrpSpPr/>
          <p:nvPr/>
        </p:nvGrpSpPr>
        <p:grpSpPr>
          <a:xfrm>
            <a:off x="1599575" y="-980567"/>
            <a:ext cx="143400" cy="2454350"/>
            <a:chOff x="2436050" y="685625"/>
            <a:chExt cx="143400" cy="2454350"/>
          </a:xfrm>
        </p:grpSpPr>
        <p:grpSp>
          <p:nvGrpSpPr>
            <p:cNvPr id="3334" name="Google Shape;3334;p37"/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335" name="Google Shape;3335;p37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36" name="Google Shape;3336;p37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37" name="Google Shape;3337;p37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38" name="Google Shape;3338;p37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39" name="Google Shape;3339;p37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40" name="Google Shape;3340;p37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41" name="Google Shape;3341;p37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42" name="Google Shape;3342;p37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43" name="Google Shape;3343;p37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44" name="Google Shape;3344;p37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45" name="Google Shape;3345;p37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46" name="Google Shape;3346;p37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347" name="Google Shape;3347;p37"/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348" name="Google Shape;3348;p37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49" name="Google Shape;3349;p37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0" name="Google Shape;3350;p37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1" name="Google Shape;3351;p37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2" name="Google Shape;3352;p37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3" name="Google Shape;3353;p37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4" name="Google Shape;3354;p37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5" name="Google Shape;3355;p37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6" name="Google Shape;3356;p37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7" name="Google Shape;3357;p37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8" name="Google Shape;3358;p37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9" name="Google Shape;3359;p37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360" name="Google Shape;3360;p37"/>
          <p:cNvGrpSpPr/>
          <p:nvPr/>
        </p:nvGrpSpPr>
        <p:grpSpPr>
          <a:xfrm>
            <a:off x="1046075" y="2149650"/>
            <a:ext cx="143400" cy="2454350"/>
            <a:chOff x="2030200" y="685625"/>
            <a:chExt cx="143400" cy="2454350"/>
          </a:xfrm>
        </p:grpSpPr>
        <p:grpSp>
          <p:nvGrpSpPr>
            <p:cNvPr id="3361" name="Google Shape;3361;p37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362" name="Google Shape;3362;p37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3" name="Google Shape;3363;p37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4" name="Google Shape;3364;p37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5" name="Google Shape;3365;p37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6" name="Google Shape;3366;p37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7" name="Google Shape;3367;p37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8" name="Google Shape;3368;p37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9" name="Google Shape;3369;p37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0" name="Google Shape;3370;p37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1" name="Google Shape;3371;p37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2" name="Google Shape;3372;p37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3" name="Google Shape;3373;p37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374" name="Google Shape;3374;p37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375" name="Google Shape;3375;p37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6" name="Google Shape;3376;p37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7" name="Google Shape;3377;p37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8" name="Google Shape;3378;p37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9" name="Google Shape;3379;p37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0" name="Google Shape;3380;p37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1" name="Google Shape;3381;p37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2" name="Google Shape;3382;p37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3" name="Google Shape;3383;p37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4" name="Google Shape;3384;p37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5" name="Google Shape;3385;p37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6" name="Google Shape;3386;p37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85BD4C5C-4152-4E12-A8A3-3076FC1D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525" y="2305981"/>
            <a:ext cx="7331382" cy="837300"/>
          </a:xfrm>
        </p:spPr>
        <p:txBody>
          <a:bodyPr/>
          <a:lstStyle/>
          <a:p>
            <a:r>
              <a:rPr lang="en-US" u="sng" dirty="0"/>
              <a:t>Kesimpulan dan Saran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0DAAF69-7439-4DDE-AC74-29D33EBD3D7D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DA15DF51-A4C8-4C95-965F-1E1F35DC2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200" y="3293905"/>
            <a:ext cx="5067600" cy="534519"/>
          </a:xfrm>
        </p:spPr>
        <p:txBody>
          <a:bodyPr/>
          <a:lstStyle/>
          <a:p>
            <a:r>
              <a:rPr lang="en-US" dirty="0"/>
              <a:t>Kesimpulan yang </a:t>
            </a:r>
            <a:r>
              <a:rPr lang="en-US" dirty="0" err="1"/>
              <a:t>diperoleh</a:t>
            </a:r>
            <a:r>
              <a:rPr lang="en-US" dirty="0"/>
              <a:t> dan Saran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Berikutnya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91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3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DF1F-52B1-4A61-996A-3BECEF42B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1786"/>
            <a:ext cx="3792313" cy="536136"/>
          </a:xfrm>
          <a:ln>
            <a:noFill/>
          </a:ln>
        </p:spPr>
        <p:txBody>
          <a:bodyPr/>
          <a:lstStyle/>
          <a:p>
            <a:r>
              <a:rPr lang="en-US" sz="3200" dirty="0"/>
              <a:t>Kesimpulan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37BC6-67CB-462A-9200-ABDBB4DFA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573" y="777922"/>
            <a:ext cx="7887278" cy="4258102"/>
          </a:xfrm>
          <a:ln>
            <a:noFill/>
          </a:ln>
        </p:spPr>
        <p:txBody>
          <a:bodyPr/>
          <a:lstStyle/>
          <a:p>
            <a:pPr marL="482600" indent="-342900" algn="l">
              <a:buAutoNum type="arabicPeriod"/>
            </a:pPr>
            <a:r>
              <a:rPr lang="en-US" sz="1400" dirty="0" err="1"/>
              <a:t>Implementasi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Support Vector Machine (SVM)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mengklasifikasi</a:t>
            </a:r>
            <a:r>
              <a:rPr lang="en-US" sz="1400" dirty="0"/>
              <a:t> </a:t>
            </a:r>
            <a:r>
              <a:rPr lang="en-US" sz="1400" dirty="0" err="1"/>
              <a:t>gangguan</a:t>
            </a:r>
            <a:r>
              <a:rPr lang="en-US" sz="1400" dirty="0"/>
              <a:t> </a:t>
            </a:r>
            <a:r>
              <a:rPr lang="en-US" sz="1400" dirty="0" err="1"/>
              <a:t>tidur</a:t>
            </a:r>
            <a:r>
              <a:rPr lang="en-US" sz="1400" dirty="0"/>
              <a:t> </a:t>
            </a:r>
            <a:r>
              <a:rPr lang="en-US" sz="1400" dirty="0" err="1"/>
              <a:t>diawali</a:t>
            </a:r>
            <a:r>
              <a:rPr lang="en-US" sz="1400" dirty="0"/>
              <a:t> dengan </a:t>
            </a:r>
            <a:r>
              <a:rPr lang="en-US" sz="1400" dirty="0" err="1"/>
              <a:t>tahap</a:t>
            </a:r>
            <a:r>
              <a:rPr lang="en-US" sz="1400" dirty="0"/>
              <a:t> preprocessing data yang </a:t>
            </a:r>
            <a:r>
              <a:rPr lang="en-US" sz="1400" dirty="0" err="1"/>
              <a:t>terdiri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pembersihan</a:t>
            </a:r>
            <a:r>
              <a:rPr lang="en-US" sz="1400" dirty="0"/>
              <a:t>, </a:t>
            </a:r>
            <a:r>
              <a:rPr lang="en-US" sz="1400" dirty="0" err="1"/>
              <a:t>transformasi</a:t>
            </a:r>
            <a:r>
              <a:rPr lang="en-US" sz="1400" dirty="0"/>
              <a:t>, dan </a:t>
            </a:r>
            <a:r>
              <a:rPr lang="en-US" sz="1400" dirty="0" err="1"/>
              <a:t>pembagian</a:t>
            </a:r>
            <a:r>
              <a:rPr lang="en-US" sz="1400" dirty="0"/>
              <a:t> data. </a:t>
            </a:r>
            <a:r>
              <a:rPr lang="en-US" sz="1400" dirty="0" err="1"/>
              <a:t>Tahap</a:t>
            </a:r>
            <a:r>
              <a:rPr lang="en-US" sz="1400" dirty="0"/>
              <a:t> </a:t>
            </a:r>
            <a:r>
              <a:rPr lang="en-US" sz="1400" dirty="0" err="1"/>
              <a:t>berikutnya</a:t>
            </a:r>
            <a:r>
              <a:rPr lang="en-US" sz="1400" dirty="0"/>
              <a:t> </a:t>
            </a:r>
            <a:r>
              <a:rPr lang="en-US" sz="1400" dirty="0" err="1"/>
              <a:t>yaitu</a:t>
            </a:r>
            <a:r>
              <a:rPr lang="en-US" sz="1400" dirty="0"/>
              <a:t> </a:t>
            </a:r>
            <a:r>
              <a:rPr lang="en-US" sz="1400" dirty="0" err="1"/>
              <a:t>mencari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yang paling optimal </a:t>
            </a:r>
            <a:r>
              <a:rPr lang="en-US" sz="1400" dirty="0" err="1"/>
              <a:t>dari</a:t>
            </a:r>
            <a:r>
              <a:rPr lang="en-US" sz="1400" dirty="0"/>
              <a:t> parameter C dan gamma dengan </a:t>
            </a:r>
            <a:r>
              <a:rPr lang="en-US" sz="1400" dirty="0" err="1"/>
              <a:t>pendekatan</a:t>
            </a:r>
            <a:r>
              <a:rPr lang="en-US" sz="1400" dirty="0"/>
              <a:t> </a:t>
            </a:r>
            <a:r>
              <a:rPr lang="en-US" sz="1400" dirty="0" err="1"/>
              <a:t>GridSearch</a:t>
            </a:r>
            <a:r>
              <a:rPr lang="en-US" sz="1400" dirty="0"/>
              <a:t> dan K-Fold Cross Validation (CV). </a:t>
            </a:r>
            <a:r>
              <a:rPr lang="en-US" sz="1400" dirty="0" err="1"/>
              <a:t>Selanjutnya</a:t>
            </a:r>
            <a:r>
              <a:rPr lang="en-US" sz="1400" dirty="0"/>
              <a:t> </a:t>
            </a:r>
            <a:r>
              <a:rPr lang="en-US" sz="1400" dirty="0" err="1"/>
              <a:t>penerapan</a:t>
            </a:r>
            <a:r>
              <a:rPr lang="en-US" sz="1400" dirty="0"/>
              <a:t> </a:t>
            </a:r>
            <a:r>
              <a:rPr lang="en-US" sz="1400" dirty="0" err="1"/>
              <a:t>klasifikasi</a:t>
            </a:r>
            <a:r>
              <a:rPr lang="en-US" sz="1400" dirty="0"/>
              <a:t> SVM multiclass dengan </a:t>
            </a:r>
            <a:r>
              <a:rPr lang="en-US" sz="1400" dirty="0" err="1"/>
              <a:t>pendekatan</a:t>
            </a:r>
            <a:r>
              <a:rPr lang="en-US" sz="1400" dirty="0"/>
              <a:t> One </a:t>
            </a:r>
            <a:r>
              <a:rPr lang="en-US" sz="1400" dirty="0" err="1"/>
              <a:t>Againts</a:t>
            </a:r>
            <a:r>
              <a:rPr lang="en-US" sz="1400" dirty="0"/>
              <a:t> One </a:t>
            </a:r>
            <a:r>
              <a:rPr lang="en-US" sz="1400" dirty="0" err="1"/>
              <a:t>menggunakan</a:t>
            </a:r>
            <a:r>
              <a:rPr lang="en-US" sz="1400" dirty="0"/>
              <a:t> kernel Radial Basis Function (RBF). </a:t>
            </a:r>
            <a:r>
              <a:rPr lang="en-US" sz="1400" dirty="0" err="1"/>
              <a:t>Implementasi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</a:t>
            </a:r>
            <a:r>
              <a:rPr lang="en-US" sz="1400" dirty="0" err="1"/>
              <a:t>KNearest</a:t>
            </a:r>
            <a:r>
              <a:rPr lang="en-US" sz="1400" dirty="0"/>
              <a:t> Neighbor (KNN)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mengklasifikasi</a:t>
            </a:r>
            <a:r>
              <a:rPr lang="en-US" sz="1400" dirty="0"/>
              <a:t> </a:t>
            </a:r>
            <a:r>
              <a:rPr lang="en-US" sz="1400" dirty="0" err="1"/>
              <a:t>gangguan</a:t>
            </a:r>
            <a:r>
              <a:rPr lang="en-US" sz="1400" dirty="0"/>
              <a:t> </a:t>
            </a:r>
            <a:r>
              <a:rPr lang="en-US" sz="1400" dirty="0" err="1"/>
              <a:t>tidur</a:t>
            </a:r>
            <a:r>
              <a:rPr lang="en-US" sz="1400" dirty="0"/>
              <a:t> </a:t>
            </a:r>
            <a:r>
              <a:rPr lang="en-US" sz="1400" dirty="0" err="1"/>
              <a:t>diawali</a:t>
            </a:r>
            <a:r>
              <a:rPr lang="en-US" sz="1400" dirty="0"/>
              <a:t> dengan </a:t>
            </a:r>
            <a:r>
              <a:rPr lang="en-US" sz="1400" dirty="0" err="1"/>
              <a:t>tahap</a:t>
            </a:r>
            <a:r>
              <a:rPr lang="en-US" sz="1400" dirty="0"/>
              <a:t> preprocessing data yang </a:t>
            </a:r>
            <a:r>
              <a:rPr lang="en-US" sz="1400" dirty="0" err="1"/>
              <a:t>terdiri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pembersihan</a:t>
            </a:r>
            <a:r>
              <a:rPr lang="en-US" sz="1400" dirty="0"/>
              <a:t>, </a:t>
            </a:r>
            <a:r>
              <a:rPr lang="en-US" sz="1400" dirty="0" err="1"/>
              <a:t>transformasi</a:t>
            </a:r>
            <a:r>
              <a:rPr lang="en-US" sz="1400" dirty="0"/>
              <a:t>, dan </a:t>
            </a:r>
            <a:r>
              <a:rPr lang="en-US" sz="1400" dirty="0" err="1"/>
              <a:t>pembagian</a:t>
            </a:r>
            <a:r>
              <a:rPr lang="en-US" sz="1400" dirty="0"/>
              <a:t> data. </a:t>
            </a:r>
            <a:r>
              <a:rPr lang="en-US" sz="1400" dirty="0" err="1"/>
              <a:t>Tahap</a:t>
            </a:r>
            <a:r>
              <a:rPr lang="en-US" sz="1400" dirty="0"/>
              <a:t> </a:t>
            </a:r>
            <a:r>
              <a:rPr lang="en-US" sz="1400" dirty="0" err="1"/>
              <a:t>berikutnya</a:t>
            </a:r>
            <a:r>
              <a:rPr lang="en-US" sz="1400" dirty="0"/>
              <a:t> </a:t>
            </a:r>
            <a:r>
              <a:rPr lang="en-US" sz="1400" dirty="0" err="1"/>
              <a:t>yaitu</a:t>
            </a:r>
            <a:r>
              <a:rPr lang="en-US" sz="1400" dirty="0"/>
              <a:t> </a:t>
            </a:r>
            <a:r>
              <a:rPr lang="en-US" sz="1400" dirty="0" err="1"/>
              <a:t>mencari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K </a:t>
            </a:r>
            <a:r>
              <a:rPr lang="en-US" sz="1400" dirty="0" err="1"/>
              <a:t>terbaik</a:t>
            </a:r>
            <a:r>
              <a:rPr lang="en-US" sz="1400" dirty="0"/>
              <a:t> dengan </a:t>
            </a:r>
            <a:r>
              <a:rPr lang="en-US" sz="1400" dirty="0" err="1"/>
              <a:t>pendekatan</a:t>
            </a:r>
            <a:r>
              <a:rPr lang="en-US" sz="1400" dirty="0"/>
              <a:t> K-Fold CV, yang </a:t>
            </a:r>
            <a:r>
              <a:rPr lang="en-US" sz="1400" dirty="0" err="1"/>
              <a:t>dilanjut</a:t>
            </a:r>
            <a:r>
              <a:rPr lang="en-US" sz="1400" dirty="0"/>
              <a:t> dengan </a:t>
            </a:r>
            <a:r>
              <a:rPr lang="en-US" sz="1400" dirty="0" err="1"/>
              <a:t>penerapan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KNN.</a:t>
            </a:r>
          </a:p>
          <a:p>
            <a:pPr marL="482600" indent="-342900" algn="l">
              <a:buAutoNum type="arabicPeriod"/>
            </a:pPr>
            <a:r>
              <a:rPr lang="en-US" sz="1400" dirty="0"/>
              <a:t>Support Vector Machine (SVM)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performa</a:t>
            </a:r>
            <a:r>
              <a:rPr lang="en-US" sz="1400" dirty="0"/>
              <a:t> yang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unggul</a:t>
            </a:r>
            <a:r>
              <a:rPr lang="en-US" sz="1400" dirty="0"/>
              <a:t> </a:t>
            </a:r>
            <a:r>
              <a:rPr lang="en-US" sz="1400" dirty="0" err="1"/>
              <a:t>dibanding</a:t>
            </a:r>
            <a:r>
              <a:rPr lang="en-US" sz="1400" dirty="0"/>
              <a:t> K-Nearest Neighbor (KNN). SVM </a:t>
            </a:r>
            <a:r>
              <a:rPr lang="en-US" sz="1400" dirty="0" err="1"/>
              <a:t>berhasil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klasifikasi</a:t>
            </a:r>
            <a:r>
              <a:rPr lang="en-US" sz="1400" dirty="0"/>
              <a:t> dengan </a:t>
            </a:r>
            <a:r>
              <a:rPr lang="en-US" sz="1400" dirty="0" err="1"/>
              <a:t>benar</a:t>
            </a:r>
            <a:r>
              <a:rPr lang="en-US" sz="1400" dirty="0"/>
              <a:t> </a:t>
            </a:r>
            <a:r>
              <a:rPr lang="en-US" sz="1400" dirty="0" err="1"/>
              <a:t>sebanyak</a:t>
            </a:r>
            <a:r>
              <a:rPr lang="en-US" sz="1400" dirty="0"/>
              <a:t> 66 data dan 9 data salah </a:t>
            </a:r>
            <a:r>
              <a:rPr lang="en-US" sz="1400" dirty="0" err="1"/>
              <a:t>diidentifikasi</a:t>
            </a:r>
            <a:r>
              <a:rPr lang="en-US" sz="1400" dirty="0"/>
              <a:t>. Dengan </a:t>
            </a:r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, </a:t>
            </a:r>
            <a:r>
              <a:rPr lang="en-US" sz="1400" dirty="0" err="1"/>
              <a:t>metode</a:t>
            </a:r>
            <a:r>
              <a:rPr lang="en-US" sz="1400" dirty="0"/>
              <a:t> SVM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klasifikasi</a:t>
            </a:r>
            <a:r>
              <a:rPr lang="en-US" sz="1400" dirty="0"/>
              <a:t> </a:t>
            </a:r>
            <a:r>
              <a:rPr lang="en-US" sz="1400" dirty="0" err="1"/>
              <a:t>gangguan</a:t>
            </a:r>
            <a:r>
              <a:rPr lang="en-US" sz="1400" dirty="0"/>
              <a:t> </a:t>
            </a:r>
            <a:r>
              <a:rPr lang="en-US" sz="1400" dirty="0" err="1"/>
              <a:t>tidur</a:t>
            </a:r>
            <a:r>
              <a:rPr lang="en-US" sz="1400" dirty="0"/>
              <a:t> </a:t>
            </a:r>
            <a:r>
              <a:rPr lang="en-US" sz="1400" dirty="0" err="1"/>
              <a:t>memperoleh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accuracy 88%, precision 87%, recall 84%, dan f1-score 85%. </a:t>
            </a:r>
            <a:r>
              <a:rPr lang="en-US" sz="1400" dirty="0" err="1"/>
              <a:t>Sedangkan</a:t>
            </a:r>
            <a:r>
              <a:rPr lang="en-US" sz="1400" dirty="0"/>
              <a:t> KNN </a:t>
            </a:r>
            <a:r>
              <a:rPr lang="en-US" sz="1400" dirty="0" err="1"/>
              <a:t>mendapat</a:t>
            </a:r>
            <a:r>
              <a:rPr lang="en-US" sz="1400" dirty="0"/>
              <a:t> </a:t>
            </a:r>
            <a:r>
              <a:rPr lang="en-US" sz="1400" dirty="0" err="1"/>
              <a:t>performa</a:t>
            </a:r>
            <a:r>
              <a:rPr lang="en-US" sz="1400" dirty="0"/>
              <a:t> yang </a:t>
            </a:r>
            <a:r>
              <a:rPr lang="en-US" sz="1400" dirty="0" err="1"/>
              <a:t>sedikit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rendah</a:t>
            </a:r>
            <a:r>
              <a:rPr lang="en-US" sz="1400" dirty="0"/>
              <a:t> </a:t>
            </a:r>
            <a:r>
              <a:rPr lang="en-US" sz="1400" dirty="0" err="1"/>
              <a:t>dibanding</a:t>
            </a:r>
            <a:r>
              <a:rPr lang="en-US" sz="1400" dirty="0"/>
              <a:t> SVM. KNN </a:t>
            </a:r>
            <a:r>
              <a:rPr lang="en-US" sz="1400" dirty="0" err="1"/>
              <a:t>berhasil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klasifikasi</a:t>
            </a:r>
            <a:r>
              <a:rPr lang="en-US" sz="1400" dirty="0"/>
              <a:t> dengan </a:t>
            </a:r>
            <a:r>
              <a:rPr lang="en-US" sz="1400" dirty="0" err="1"/>
              <a:t>benar</a:t>
            </a:r>
            <a:r>
              <a:rPr lang="en-US" sz="1400" dirty="0"/>
              <a:t> </a:t>
            </a:r>
            <a:r>
              <a:rPr lang="en-US" sz="1400" dirty="0" err="1"/>
              <a:t>sebanyak</a:t>
            </a:r>
            <a:r>
              <a:rPr lang="en-US" sz="1400" dirty="0"/>
              <a:t> 64 data dan 11 data salah </a:t>
            </a:r>
            <a:r>
              <a:rPr lang="en-US" sz="1400" dirty="0" err="1"/>
              <a:t>diidentifikasi</a:t>
            </a:r>
            <a:r>
              <a:rPr lang="en-US" sz="1400" dirty="0"/>
              <a:t>. Dengan </a:t>
            </a:r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, </a:t>
            </a:r>
            <a:r>
              <a:rPr lang="en-US" sz="1400" dirty="0" err="1"/>
              <a:t>metode</a:t>
            </a:r>
            <a:r>
              <a:rPr lang="en-US" sz="1400" dirty="0"/>
              <a:t> KNN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klasifikasi</a:t>
            </a:r>
            <a:r>
              <a:rPr lang="en-US" sz="1400" dirty="0"/>
              <a:t> </a:t>
            </a:r>
            <a:r>
              <a:rPr lang="en-US" sz="1400" dirty="0" err="1"/>
              <a:t>gangguan</a:t>
            </a:r>
            <a:r>
              <a:rPr lang="en-US" sz="1400" dirty="0"/>
              <a:t> </a:t>
            </a:r>
            <a:r>
              <a:rPr lang="en-US" sz="1400" dirty="0" err="1"/>
              <a:t>tidur</a:t>
            </a:r>
            <a:r>
              <a:rPr lang="en-US" sz="1400" dirty="0"/>
              <a:t> </a:t>
            </a:r>
            <a:r>
              <a:rPr lang="en-US" sz="1400" dirty="0" err="1"/>
              <a:t>memperoleh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accuracy 85%, precision 85%, recall 80%, dan f1-score 82%.</a:t>
            </a:r>
          </a:p>
        </p:txBody>
      </p:sp>
    </p:spTree>
    <p:extLst>
      <p:ext uri="{BB962C8B-B14F-4D97-AF65-F5344CB8AC3E}">
        <p14:creationId xmlns:p14="http://schemas.microsoft.com/office/powerpoint/2010/main" val="7806032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3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DF1F-52B1-4A61-996A-3BECEF42B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1786"/>
            <a:ext cx="3792313" cy="536136"/>
          </a:xfrm>
          <a:ln>
            <a:noFill/>
          </a:ln>
        </p:spPr>
        <p:txBody>
          <a:bodyPr/>
          <a:lstStyle/>
          <a:p>
            <a:r>
              <a:rPr lang="en-US" sz="3200" dirty="0"/>
              <a:t>Saran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37BC6-67CB-462A-9200-ABDBB4DFA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573" y="777922"/>
            <a:ext cx="6549797" cy="2565779"/>
          </a:xfrm>
          <a:ln>
            <a:noFill/>
          </a:ln>
        </p:spPr>
        <p:txBody>
          <a:bodyPr/>
          <a:lstStyle/>
          <a:p>
            <a:pPr marL="482600" indent="-342900" algn="l">
              <a:buAutoNum type="arabicPeriod"/>
            </a:pPr>
            <a:r>
              <a:rPr lang="en-US" sz="1600" dirty="0" err="1"/>
              <a:t>Gunakan</a:t>
            </a:r>
            <a:r>
              <a:rPr lang="en-US" sz="1600" dirty="0"/>
              <a:t> </a:t>
            </a:r>
            <a:r>
              <a:rPr lang="en-US" sz="1600" dirty="0" err="1"/>
              <a:t>jenis</a:t>
            </a:r>
            <a:r>
              <a:rPr lang="en-US" sz="1600" dirty="0"/>
              <a:t> kernel dan </a:t>
            </a:r>
            <a:r>
              <a:rPr lang="en-US" sz="1600" dirty="0" err="1"/>
              <a:t>pendekatan</a:t>
            </a:r>
            <a:r>
              <a:rPr lang="en-US" sz="1600" dirty="0"/>
              <a:t> multiclass (</a:t>
            </a:r>
            <a:r>
              <a:rPr lang="en-US" sz="1600" dirty="0" err="1"/>
              <a:t>apabila</a:t>
            </a:r>
            <a:r>
              <a:rPr lang="en-US" sz="1600" dirty="0"/>
              <a:t> </a:t>
            </a:r>
            <a:r>
              <a:rPr lang="en-US" sz="1600" dirty="0" err="1"/>
              <a:t>kelas</a:t>
            </a:r>
            <a:r>
              <a:rPr lang="en-US" sz="1600" dirty="0"/>
              <a:t> &gt; 2) yang </a:t>
            </a:r>
            <a:r>
              <a:rPr lang="en-US" sz="1600" dirty="0" err="1"/>
              <a:t>berbeda</a:t>
            </a:r>
            <a:r>
              <a:rPr lang="en-US" sz="1600" dirty="0"/>
              <a:t> pada </a:t>
            </a:r>
            <a:r>
              <a:rPr lang="en-US" sz="1600" dirty="0" err="1"/>
              <a:t>metode</a:t>
            </a:r>
            <a:r>
              <a:rPr lang="en-US" sz="1600" dirty="0"/>
              <a:t> Support Vector Machine. Dan </a:t>
            </a:r>
            <a:r>
              <a:rPr lang="en-US" sz="1600" dirty="0" err="1"/>
              <a:t>penggunaan</a:t>
            </a:r>
            <a:r>
              <a:rPr lang="en-US" sz="1600" dirty="0"/>
              <a:t> </a:t>
            </a:r>
            <a:r>
              <a:rPr lang="en-US" sz="1600" dirty="0" err="1"/>
              <a:t>perhitungan</a:t>
            </a:r>
            <a:r>
              <a:rPr lang="en-US" sz="1600" dirty="0"/>
              <a:t> </a:t>
            </a:r>
            <a:r>
              <a:rPr lang="en-US" sz="1600" dirty="0" err="1"/>
              <a:t>jarak</a:t>
            </a:r>
            <a:r>
              <a:rPr lang="en-US" sz="1600" dirty="0"/>
              <a:t> yang </a:t>
            </a:r>
            <a:r>
              <a:rPr lang="en-US" sz="1600" dirty="0" err="1"/>
              <a:t>berbeda</a:t>
            </a:r>
            <a:r>
              <a:rPr lang="en-US" sz="1600" dirty="0"/>
              <a:t> pada K-Nearest Neighbor.</a:t>
            </a:r>
          </a:p>
          <a:p>
            <a:pPr marL="482600" indent="-342900" algn="l">
              <a:buAutoNum type="arabicPeriod"/>
            </a:pPr>
            <a:r>
              <a:rPr lang="en-US" sz="1600" dirty="0" err="1"/>
              <a:t>Tambahkan</a:t>
            </a:r>
            <a:r>
              <a:rPr lang="en-US" sz="1600" dirty="0"/>
              <a:t> dan </a:t>
            </a:r>
            <a:r>
              <a:rPr lang="en-US" sz="1600" dirty="0" err="1"/>
              <a:t>gunakan</a:t>
            </a:r>
            <a:r>
              <a:rPr lang="en-US" sz="1600" dirty="0"/>
              <a:t> data yang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jangkauan</a:t>
            </a:r>
            <a:r>
              <a:rPr lang="en-US" sz="1600" dirty="0"/>
              <a:t> </a:t>
            </a:r>
            <a:r>
              <a:rPr lang="en-US" sz="1600" dirty="0" err="1"/>
              <a:t>luas</a:t>
            </a:r>
            <a:r>
              <a:rPr lang="en-US" sz="1600" dirty="0"/>
              <a:t>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bervariatif</a:t>
            </a:r>
            <a:r>
              <a:rPr lang="en-US" sz="1600" dirty="0"/>
              <a:t>, ini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wawasan</a:t>
            </a:r>
            <a:r>
              <a:rPr lang="en-US" sz="1600" dirty="0"/>
              <a:t> </a:t>
            </a:r>
            <a:r>
              <a:rPr lang="en-US" sz="1600" dirty="0" err="1"/>
              <a:t>baru</a:t>
            </a:r>
            <a:r>
              <a:rPr lang="en-US" sz="1600" dirty="0"/>
              <a:t> yang </a:t>
            </a:r>
            <a:r>
              <a:rPr lang="en-US" sz="1600" dirty="0" err="1"/>
              <a:t>komprehensif</a:t>
            </a:r>
            <a:r>
              <a:rPr lang="en-US" sz="1600" dirty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5423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E1D1590-BA2D-4651-88D6-071759237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2200" y="1074300"/>
            <a:ext cx="5919600" cy="974419"/>
          </a:xfrm>
        </p:spPr>
        <p:txBody>
          <a:bodyPr anchor="ctr"/>
          <a:lstStyle/>
          <a:p>
            <a:r>
              <a:rPr lang="en-US" sz="6000" dirty="0" err="1"/>
              <a:t>Terima</a:t>
            </a:r>
            <a:r>
              <a:rPr lang="en-US" sz="6000" dirty="0"/>
              <a:t> Kasih!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D5218130-525E-40F2-A869-E431D0443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6592" y="2571749"/>
            <a:ext cx="4965540" cy="1158040"/>
          </a:xfrm>
          <a:ln>
            <a:noFill/>
          </a:ln>
        </p:spPr>
        <p:txBody>
          <a:bodyPr anchor="t"/>
          <a:lstStyle/>
          <a:p>
            <a:r>
              <a:rPr lang="en-US" sz="2000" dirty="0">
                <a:hlinkClick r:id="rId2"/>
              </a:rPr>
              <a:t>ahmad.119140079@student.itera.ac.id</a:t>
            </a:r>
            <a:endParaRPr lang="en-US" sz="2000" dirty="0"/>
          </a:p>
          <a:p>
            <a:r>
              <a:rPr lang="en-US" sz="2000" u="sng" dirty="0"/>
              <a:t>ahmadadriansyah1408@gmail.com</a:t>
            </a:r>
          </a:p>
          <a:p>
            <a:r>
              <a:rPr lang="en-US" sz="2000" dirty="0"/>
              <a:t>+62 822 7718 0185</a:t>
            </a:r>
          </a:p>
          <a:p>
            <a:endParaRPr lang="en-US" sz="2000" dirty="0"/>
          </a:p>
          <a:p>
            <a:endParaRPr lang="en-US" dirty="0"/>
          </a:p>
        </p:txBody>
      </p:sp>
      <p:grpSp>
        <p:nvGrpSpPr>
          <p:cNvPr id="14" name="Google Shape;4401;p68">
            <a:extLst>
              <a:ext uri="{FF2B5EF4-FFF2-40B4-BE49-F238E27FC236}">
                <a16:creationId xmlns:a16="http://schemas.microsoft.com/office/drawing/2014/main" id="{39FE0074-B72B-4E6A-B625-11F5C4EFC1A4}"/>
              </a:ext>
            </a:extLst>
          </p:cNvPr>
          <p:cNvGrpSpPr/>
          <p:nvPr/>
        </p:nvGrpSpPr>
        <p:grpSpPr>
          <a:xfrm>
            <a:off x="4398972" y="4252819"/>
            <a:ext cx="346056" cy="345674"/>
            <a:chOff x="3752358" y="3817349"/>
            <a:chExt cx="346056" cy="345674"/>
          </a:xfrm>
        </p:grpSpPr>
        <p:sp>
          <p:nvSpPr>
            <p:cNvPr id="15" name="Google Shape;4402;p68">
              <a:extLst>
                <a:ext uri="{FF2B5EF4-FFF2-40B4-BE49-F238E27FC236}">
                  <a16:creationId xmlns:a16="http://schemas.microsoft.com/office/drawing/2014/main" id="{A201DB7E-DE8B-4FAB-AFF9-4BDC0FDB4284}"/>
                </a:ext>
              </a:extLst>
            </p:cNvPr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16" name="Google Shape;4403;p68">
              <a:extLst>
                <a:ext uri="{FF2B5EF4-FFF2-40B4-BE49-F238E27FC236}">
                  <a16:creationId xmlns:a16="http://schemas.microsoft.com/office/drawing/2014/main" id="{7342E2F4-CF3B-4CC4-BB49-ECDF0DEDED5A}"/>
                </a:ext>
              </a:extLst>
            </p:cNvPr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17" name="Google Shape;4404;p68">
              <a:extLst>
                <a:ext uri="{FF2B5EF4-FFF2-40B4-BE49-F238E27FC236}">
                  <a16:creationId xmlns:a16="http://schemas.microsoft.com/office/drawing/2014/main" id="{1A13315A-7D93-4586-8266-6D8D37747F12}"/>
                </a:ext>
              </a:extLst>
            </p:cNvPr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18" name="Google Shape;4405;p68">
              <a:extLst>
                <a:ext uri="{FF2B5EF4-FFF2-40B4-BE49-F238E27FC236}">
                  <a16:creationId xmlns:a16="http://schemas.microsoft.com/office/drawing/2014/main" id="{F31F5447-C977-40BC-A3E4-691E1582B29E}"/>
                </a:ext>
              </a:extLst>
            </p:cNvPr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</p:grpSp>
      <p:sp>
        <p:nvSpPr>
          <p:cNvPr id="24" name="Subtitle 11">
            <a:extLst>
              <a:ext uri="{FF2B5EF4-FFF2-40B4-BE49-F238E27FC236}">
                <a16:creationId xmlns:a16="http://schemas.microsoft.com/office/drawing/2014/main" id="{2036A1A6-9B3E-4920-896A-DE2ECA0A9F78}"/>
              </a:ext>
            </a:extLst>
          </p:cNvPr>
          <p:cNvSpPr txBox="1">
            <a:spLocks/>
          </p:cNvSpPr>
          <p:nvPr/>
        </p:nvSpPr>
        <p:spPr>
          <a:xfrm>
            <a:off x="2607919" y="4490660"/>
            <a:ext cx="3928162" cy="34567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800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linkedin.com/in/</a:t>
            </a:r>
            <a:r>
              <a:rPr lang="en-US" sz="1800" b="0" i="0" u="none" strike="noStrike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adriansyah-hasibuan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02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2" name="Google Shape;3552;p44"/>
          <p:cNvSpPr txBox="1">
            <a:spLocks noGrp="1"/>
          </p:cNvSpPr>
          <p:nvPr>
            <p:ph type="subTitle" idx="2"/>
          </p:nvPr>
        </p:nvSpPr>
        <p:spPr>
          <a:xfrm>
            <a:off x="3526050" y="1463386"/>
            <a:ext cx="2091900" cy="1549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Insomnia </a:t>
            </a:r>
            <a:r>
              <a:rPr lang="en-ID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adalah</a:t>
            </a:r>
            <a:r>
              <a:rPr lang="en-ID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gangguan</a:t>
            </a:r>
            <a:r>
              <a:rPr lang="en-ID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yang </a:t>
            </a:r>
            <a:r>
              <a:rPr lang="en-ID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menyebabkan</a:t>
            </a:r>
            <a:r>
              <a:rPr lang="en-ID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penderitanya</a:t>
            </a:r>
            <a:r>
              <a:rPr lang="en-ID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mengalami</a:t>
            </a:r>
            <a:r>
              <a:rPr lang="en-ID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sulit</a:t>
            </a:r>
            <a:r>
              <a:rPr lang="en-ID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tidur</a:t>
            </a:r>
            <a:r>
              <a:rPr lang="en-ID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atau</a:t>
            </a:r>
            <a:r>
              <a:rPr lang="en-ID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tidak</a:t>
            </a:r>
            <a:r>
              <a:rPr lang="en-ID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cukup</a:t>
            </a:r>
            <a:r>
              <a:rPr lang="en-ID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tidur</a:t>
            </a:r>
            <a:r>
              <a:rPr lang="en-ID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meskipun</a:t>
            </a:r>
            <a:r>
              <a:rPr lang="en-ID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memiliki</a:t>
            </a:r>
            <a:r>
              <a:rPr lang="en-ID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waktu</a:t>
            </a:r>
            <a:r>
              <a:rPr lang="en-ID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untuk</a:t>
            </a:r>
            <a:r>
              <a:rPr lang="en-ID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melakukan</a:t>
            </a:r>
            <a:r>
              <a:rPr lang="en-ID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tidur</a:t>
            </a:r>
            <a:endParaRPr sz="1200" dirty="0">
              <a:latin typeface="Outfit" panose="020B0604020202020204" charset="0"/>
            </a:endParaRPr>
          </a:p>
        </p:txBody>
      </p:sp>
      <p:sp>
        <p:nvSpPr>
          <p:cNvPr id="3553" name="Google Shape;3553;p44"/>
          <p:cNvSpPr txBox="1">
            <a:spLocks noGrp="1"/>
          </p:cNvSpPr>
          <p:nvPr>
            <p:ph type="subTitle" idx="5"/>
          </p:nvPr>
        </p:nvSpPr>
        <p:spPr>
          <a:xfrm>
            <a:off x="5967507" y="1463386"/>
            <a:ext cx="2091900" cy="1549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i="1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Sleep</a:t>
            </a:r>
            <a:r>
              <a:rPr lang="en-ID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ID" sz="1200" i="1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apnea</a:t>
            </a:r>
            <a:r>
              <a:rPr lang="en-ID" sz="1200" i="1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adalah</a:t>
            </a:r>
            <a:r>
              <a:rPr lang="en-ID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latin typeface="Outfit" panose="020B0604020202020204" charset="0"/>
                <a:ea typeface="Times New Roman" panose="02020603050405020304" pitchFamily="18" charset="0"/>
              </a:rPr>
              <a:t>g</a:t>
            </a:r>
            <a:r>
              <a:rPr lang="en-ID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angguan</a:t>
            </a:r>
            <a:r>
              <a:rPr lang="en-ID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pada </a:t>
            </a:r>
            <a:r>
              <a:rPr lang="en-ID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saluran</a:t>
            </a:r>
            <a:r>
              <a:rPr lang="en-ID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nafas</a:t>
            </a:r>
            <a:r>
              <a:rPr lang="en-ID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ditandai</a:t>
            </a:r>
            <a:r>
              <a:rPr lang="en-ID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dengan</a:t>
            </a:r>
            <a:r>
              <a:rPr lang="en-ID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nafas</a:t>
            </a:r>
            <a:r>
              <a:rPr lang="en-ID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megap-megap</a:t>
            </a:r>
            <a:r>
              <a:rPr lang="en-ID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atau</a:t>
            </a:r>
            <a:r>
              <a:rPr lang="en-ID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mendengkur</a:t>
            </a:r>
            <a:r>
              <a:rPr lang="en-ID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saat</a:t>
            </a:r>
            <a:r>
              <a:rPr lang="en-ID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tidur</a:t>
            </a:r>
            <a:r>
              <a:rPr lang="en-ID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diakhiri</a:t>
            </a:r>
            <a:r>
              <a:rPr lang="en-ID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dengan</a:t>
            </a:r>
            <a:r>
              <a:rPr lang="en-ID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terbangun</a:t>
            </a:r>
            <a:r>
              <a:rPr lang="en-ID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secara</a:t>
            </a:r>
            <a:r>
              <a:rPr lang="en-ID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berulang</a:t>
            </a:r>
            <a:endParaRPr sz="1200" dirty="0">
              <a:latin typeface="Outfit" panose="020B0604020202020204" charset="0"/>
            </a:endParaRPr>
          </a:p>
        </p:txBody>
      </p:sp>
      <p:sp>
        <p:nvSpPr>
          <p:cNvPr id="3554" name="Google Shape;3554;p44"/>
          <p:cNvSpPr txBox="1">
            <a:spLocks noGrp="1"/>
          </p:cNvSpPr>
          <p:nvPr>
            <p:ph type="title"/>
          </p:nvPr>
        </p:nvSpPr>
        <p:spPr>
          <a:xfrm>
            <a:off x="720000" y="2381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sp>
        <p:nvSpPr>
          <p:cNvPr id="3555" name="Google Shape;3555;p44"/>
          <p:cNvSpPr txBox="1">
            <a:spLocks noGrp="1"/>
          </p:cNvSpPr>
          <p:nvPr>
            <p:ph type="subTitle" idx="1"/>
          </p:nvPr>
        </p:nvSpPr>
        <p:spPr>
          <a:xfrm>
            <a:off x="1084593" y="1463385"/>
            <a:ext cx="2091900" cy="1549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Pada </a:t>
            </a:r>
            <a:r>
              <a:rPr lang="en-US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tiap</a:t>
            </a:r>
            <a:r>
              <a:rPr lang="en-US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tahunnya</a:t>
            </a:r>
            <a:r>
              <a:rPr lang="en-US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diperkirakan</a:t>
            </a:r>
            <a:r>
              <a:rPr lang="en-US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sekitar</a:t>
            </a:r>
            <a:r>
              <a:rPr lang="en-US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20% - 50% orang </a:t>
            </a:r>
            <a:r>
              <a:rPr lang="en-US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dewasa</a:t>
            </a:r>
            <a:r>
              <a:rPr lang="en-US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melaporkan</a:t>
            </a:r>
            <a:r>
              <a:rPr lang="en-US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mengalami</a:t>
            </a:r>
            <a:r>
              <a:rPr lang="en-US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gangguan</a:t>
            </a:r>
            <a:r>
              <a:rPr lang="en-US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tidur</a:t>
            </a:r>
            <a:r>
              <a:rPr lang="en-US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dan </a:t>
            </a:r>
            <a:r>
              <a:rPr lang="en-US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sekitar</a:t>
            </a:r>
            <a:r>
              <a:rPr lang="en-US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17% </a:t>
            </a:r>
            <a:r>
              <a:rPr lang="en-US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mengalami</a:t>
            </a:r>
            <a:r>
              <a:rPr lang="en-US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gangguan</a:t>
            </a:r>
            <a:r>
              <a:rPr lang="en-US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tidur</a:t>
            </a:r>
            <a:r>
              <a:rPr lang="en-US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yang </a:t>
            </a:r>
            <a:r>
              <a:rPr lang="en-US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serius</a:t>
            </a:r>
            <a:endParaRPr lang="en-US" sz="1200" dirty="0">
              <a:latin typeface="Outfit" panose="020B0604020202020204" charset="0"/>
            </a:endParaRPr>
          </a:p>
        </p:txBody>
      </p:sp>
      <p:sp>
        <p:nvSpPr>
          <p:cNvPr id="3559" name="Google Shape;3559;p44"/>
          <p:cNvSpPr txBox="1">
            <a:spLocks noGrp="1"/>
          </p:cNvSpPr>
          <p:nvPr>
            <p:ph type="subTitle" idx="7"/>
          </p:nvPr>
        </p:nvSpPr>
        <p:spPr>
          <a:xfrm>
            <a:off x="1085541" y="1046985"/>
            <a:ext cx="2089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Gangguan Tidur</a:t>
            </a:r>
            <a:endParaRPr sz="2000" dirty="0"/>
          </a:p>
        </p:txBody>
      </p:sp>
      <p:sp>
        <p:nvSpPr>
          <p:cNvPr id="3560" name="Google Shape;3560;p44"/>
          <p:cNvSpPr txBox="1">
            <a:spLocks noGrp="1"/>
          </p:cNvSpPr>
          <p:nvPr>
            <p:ph type="subTitle" idx="8"/>
          </p:nvPr>
        </p:nvSpPr>
        <p:spPr>
          <a:xfrm>
            <a:off x="3526998" y="1046985"/>
            <a:ext cx="2089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Insomnia</a:t>
            </a:r>
            <a:endParaRPr sz="2000" dirty="0"/>
          </a:p>
        </p:txBody>
      </p:sp>
      <p:sp>
        <p:nvSpPr>
          <p:cNvPr id="3561" name="Google Shape;3561;p44"/>
          <p:cNvSpPr txBox="1">
            <a:spLocks noGrp="1"/>
          </p:cNvSpPr>
          <p:nvPr>
            <p:ph type="subTitle" idx="9"/>
          </p:nvPr>
        </p:nvSpPr>
        <p:spPr>
          <a:xfrm>
            <a:off x="5968455" y="1046985"/>
            <a:ext cx="2089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Sleep Apnea</a:t>
            </a:r>
            <a:endParaRPr sz="2000" dirty="0"/>
          </a:p>
        </p:txBody>
      </p:sp>
      <p:sp>
        <p:nvSpPr>
          <p:cNvPr id="27" name="Google Shape;3555;p44">
            <a:extLst>
              <a:ext uri="{FF2B5EF4-FFF2-40B4-BE49-F238E27FC236}">
                <a16:creationId xmlns:a16="http://schemas.microsoft.com/office/drawing/2014/main" id="{B06CB4EE-27D5-4FB6-B634-30F40C74C71C}"/>
              </a:ext>
            </a:extLst>
          </p:cNvPr>
          <p:cNvSpPr txBox="1">
            <a:spLocks/>
          </p:cNvSpPr>
          <p:nvPr/>
        </p:nvSpPr>
        <p:spPr>
          <a:xfrm>
            <a:off x="3523950" y="3560372"/>
            <a:ext cx="2091900" cy="109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sz="1200" dirty="0">
                <a:latin typeface="Outfit" panose="020B0604020202020204" charset="0"/>
                <a:ea typeface="Times New Roman" panose="02020603050405020304" pitchFamily="18" charset="0"/>
              </a:rPr>
              <a:t>S</a:t>
            </a:r>
            <a:r>
              <a:rPr lang="en-US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alah </a:t>
            </a:r>
            <a:r>
              <a:rPr lang="en-US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satu</a:t>
            </a:r>
            <a:r>
              <a:rPr lang="en-US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proses </a:t>
            </a:r>
            <a:r>
              <a:rPr lang="en-US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dalam</a:t>
            </a:r>
            <a:r>
              <a:rPr lang="en-US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200" i="1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machine learning </a:t>
            </a:r>
            <a:r>
              <a:rPr lang="en-US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yaitu</a:t>
            </a:r>
            <a:r>
              <a:rPr lang="en-US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klasifikasi</a:t>
            </a:r>
            <a:r>
              <a:rPr lang="en-US" sz="1200" dirty="0">
                <a:latin typeface="Outfit" panose="020B0604020202020204" charset="0"/>
                <a:ea typeface="Times New Roman" panose="02020603050405020304" pitchFamily="18" charset="0"/>
              </a:rPr>
              <a:t>, </a:t>
            </a:r>
            <a:r>
              <a:rPr lang="en-US" sz="1200" dirty="0" err="1">
                <a:latin typeface="Outfit" panose="020B0604020202020204" charset="0"/>
                <a:ea typeface="Times New Roman" panose="02020603050405020304" pitchFamily="18" charset="0"/>
              </a:rPr>
              <a:t>dapat</a:t>
            </a:r>
            <a:r>
              <a:rPr lang="en-US" sz="1200" dirty="0"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latin typeface="Outfit" panose="020B0604020202020204" charset="0"/>
                <a:ea typeface="Times New Roman" panose="02020603050405020304" pitchFamily="18" charset="0"/>
              </a:rPr>
              <a:t>dilakukan</a:t>
            </a:r>
            <a:r>
              <a:rPr lang="en-US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untuk</a:t>
            </a:r>
            <a:r>
              <a:rPr lang="en-US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mengklasifikasikan</a:t>
            </a:r>
            <a:r>
              <a:rPr lang="en-US" sz="1200" dirty="0"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gangguan</a:t>
            </a:r>
            <a:r>
              <a:rPr lang="en-US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tidur</a:t>
            </a:r>
            <a:r>
              <a:rPr lang="en-US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yang </a:t>
            </a:r>
            <a:r>
              <a:rPr lang="en-US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sering</a:t>
            </a:r>
            <a:r>
              <a:rPr lang="en-US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dikeluhkan</a:t>
            </a:r>
            <a:r>
              <a:rPr lang="en-US" sz="1200" dirty="0">
                <a:effectLst/>
                <a:latin typeface="Outfit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Outfit" panose="020B0604020202020204" charset="0"/>
                <a:ea typeface="Times New Roman" panose="02020603050405020304" pitchFamily="18" charset="0"/>
              </a:rPr>
              <a:t>penderita</a:t>
            </a:r>
            <a:endParaRPr lang="en-US" sz="1200" dirty="0">
              <a:latin typeface="Outfit" panose="020B0604020202020204" charset="0"/>
            </a:endParaRPr>
          </a:p>
        </p:txBody>
      </p:sp>
      <p:sp>
        <p:nvSpPr>
          <p:cNvPr id="28" name="Google Shape;3559;p44">
            <a:extLst>
              <a:ext uri="{FF2B5EF4-FFF2-40B4-BE49-F238E27FC236}">
                <a16:creationId xmlns:a16="http://schemas.microsoft.com/office/drawing/2014/main" id="{97456E99-AA01-4403-84DA-DDBFD46BF479}"/>
              </a:ext>
            </a:extLst>
          </p:cNvPr>
          <p:cNvSpPr txBox="1">
            <a:spLocks/>
          </p:cNvSpPr>
          <p:nvPr/>
        </p:nvSpPr>
        <p:spPr>
          <a:xfrm>
            <a:off x="3526050" y="3205907"/>
            <a:ext cx="2089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marL="0" indent="0"/>
            <a:r>
              <a:rPr lang="en-US" sz="2000" dirty="0" err="1"/>
              <a:t>Klasifikasi</a:t>
            </a:r>
            <a:endParaRPr lang="en-US" sz="2000" dirty="0"/>
          </a:p>
        </p:txBody>
      </p:sp>
      <p:sp>
        <p:nvSpPr>
          <p:cNvPr id="31" name="Google Shape;3559;p44">
            <a:extLst>
              <a:ext uri="{FF2B5EF4-FFF2-40B4-BE49-F238E27FC236}">
                <a16:creationId xmlns:a16="http://schemas.microsoft.com/office/drawing/2014/main" id="{70E14BB5-7DC6-47E1-B555-9AA8FCA39ACB}"/>
              </a:ext>
            </a:extLst>
          </p:cNvPr>
          <p:cNvSpPr txBox="1">
            <a:spLocks/>
          </p:cNvSpPr>
          <p:nvPr/>
        </p:nvSpPr>
        <p:spPr>
          <a:xfrm>
            <a:off x="1085541" y="3205907"/>
            <a:ext cx="2089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marL="0" indent="0"/>
            <a:r>
              <a:rPr lang="en-US" sz="2000" dirty="0" err="1"/>
              <a:t>Kualitas</a:t>
            </a:r>
            <a:r>
              <a:rPr lang="en-US" sz="2000" dirty="0"/>
              <a:t> </a:t>
            </a:r>
            <a:r>
              <a:rPr lang="en-US" sz="2000" dirty="0" err="1"/>
              <a:t>Tidur</a:t>
            </a:r>
            <a:endParaRPr lang="en-US" sz="2000" dirty="0"/>
          </a:p>
        </p:txBody>
      </p:sp>
      <p:sp>
        <p:nvSpPr>
          <p:cNvPr id="32" name="Google Shape;3555;p44">
            <a:extLst>
              <a:ext uri="{FF2B5EF4-FFF2-40B4-BE49-F238E27FC236}">
                <a16:creationId xmlns:a16="http://schemas.microsoft.com/office/drawing/2014/main" id="{05FE0083-60B6-4370-8FF8-2B9CA3EF4F67}"/>
              </a:ext>
            </a:extLst>
          </p:cNvPr>
          <p:cNvSpPr txBox="1">
            <a:spLocks/>
          </p:cNvSpPr>
          <p:nvPr/>
        </p:nvSpPr>
        <p:spPr>
          <a:xfrm>
            <a:off x="1084593" y="3622306"/>
            <a:ext cx="2091900" cy="109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sz="1200" dirty="0">
                <a:latin typeface="Outfit" panose="020B0604020202020204" charset="0"/>
              </a:rPr>
              <a:t>Insomnia dan Sleep Apnea </a:t>
            </a:r>
            <a:r>
              <a:rPr lang="en-US" sz="1200" dirty="0" err="1">
                <a:latin typeface="Outfit" panose="020B0604020202020204" charset="0"/>
              </a:rPr>
              <a:t>merupakan</a:t>
            </a:r>
            <a:r>
              <a:rPr lang="en-US" sz="1200" dirty="0">
                <a:latin typeface="Outfit" panose="020B0604020202020204" charset="0"/>
              </a:rPr>
              <a:t> </a:t>
            </a:r>
            <a:r>
              <a:rPr lang="en-US" sz="1200" dirty="0" err="1">
                <a:latin typeface="Outfit" panose="020B0604020202020204" charset="0"/>
              </a:rPr>
              <a:t>gangguan</a:t>
            </a:r>
            <a:r>
              <a:rPr lang="en-US" sz="1200" dirty="0">
                <a:latin typeface="Outfit" panose="020B0604020202020204" charset="0"/>
              </a:rPr>
              <a:t> </a:t>
            </a:r>
            <a:r>
              <a:rPr lang="en-US" sz="1200" dirty="0" err="1">
                <a:latin typeface="Outfit" panose="020B0604020202020204" charset="0"/>
              </a:rPr>
              <a:t>tidur</a:t>
            </a:r>
            <a:r>
              <a:rPr lang="en-US" sz="1200" dirty="0">
                <a:latin typeface="Outfit" panose="020B0604020202020204" charset="0"/>
              </a:rPr>
              <a:t> yang paling </a:t>
            </a:r>
            <a:r>
              <a:rPr lang="en-US" sz="1200" dirty="0" err="1">
                <a:latin typeface="Outfit" panose="020B0604020202020204" charset="0"/>
              </a:rPr>
              <a:t>umum</a:t>
            </a:r>
            <a:r>
              <a:rPr lang="en-US" sz="1200" dirty="0">
                <a:latin typeface="Outfit" panose="020B0604020202020204" charset="0"/>
              </a:rPr>
              <a:t> </a:t>
            </a:r>
            <a:r>
              <a:rPr lang="en-US" sz="1200" dirty="0" err="1">
                <a:latin typeface="Outfit" panose="020B0604020202020204" charset="0"/>
              </a:rPr>
              <a:t>diderita</a:t>
            </a:r>
            <a:endParaRPr lang="en-US" sz="1200" dirty="0">
              <a:latin typeface="Outfit" panose="020B0604020202020204" charset="0"/>
            </a:endParaRPr>
          </a:p>
        </p:txBody>
      </p:sp>
      <p:sp>
        <p:nvSpPr>
          <p:cNvPr id="33" name="Google Shape;3559;p44">
            <a:extLst>
              <a:ext uri="{FF2B5EF4-FFF2-40B4-BE49-F238E27FC236}">
                <a16:creationId xmlns:a16="http://schemas.microsoft.com/office/drawing/2014/main" id="{ADE40D26-2293-46AE-BDB8-4BFC09CFE3CE}"/>
              </a:ext>
            </a:extLst>
          </p:cNvPr>
          <p:cNvSpPr txBox="1">
            <a:spLocks/>
          </p:cNvSpPr>
          <p:nvPr/>
        </p:nvSpPr>
        <p:spPr>
          <a:xfrm>
            <a:off x="5968455" y="3205907"/>
            <a:ext cx="2089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marL="0" indent="0"/>
            <a:r>
              <a:rPr lang="en-US" sz="2000" dirty="0" err="1"/>
              <a:t>Metode</a:t>
            </a:r>
            <a:endParaRPr lang="en-US" sz="2000" dirty="0"/>
          </a:p>
        </p:txBody>
      </p:sp>
      <p:sp>
        <p:nvSpPr>
          <p:cNvPr id="34" name="Google Shape;3555;p44">
            <a:extLst>
              <a:ext uri="{FF2B5EF4-FFF2-40B4-BE49-F238E27FC236}">
                <a16:creationId xmlns:a16="http://schemas.microsoft.com/office/drawing/2014/main" id="{B064807E-759F-49DB-BF9C-0F31A89C5DE5}"/>
              </a:ext>
            </a:extLst>
          </p:cNvPr>
          <p:cNvSpPr txBox="1">
            <a:spLocks/>
          </p:cNvSpPr>
          <p:nvPr/>
        </p:nvSpPr>
        <p:spPr>
          <a:xfrm>
            <a:off x="5967507" y="3622306"/>
            <a:ext cx="2091900" cy="109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sz="1200" dirty="0">
                <a:latin typeface="Outfit" panose="020B0604020202020204" charset="0"/>
              </a:rPr>
              <a:t>Support Vector Machine</a:t>
            </a:r>
          </a:p>
          <a:p>
            <a:pPr marL="0" indent="0" algn="just"/>
            <a:r>
              <a:rPr lang="en-US" sz="1200" dirty="0">
                <a:latin typeface="Outfit" panose="020B0604020202020204" charset="0"/>
              </a:rPr>
              <a:t>K-Nearest Neighbor</a:t>
            </a:r>
          </a:p>
          <a:p>
            <a:pPr marL="0" indent="0" algn="just"/>
            <a:endParaRPr lang="en-US" sz="1200" dirty="0">
              <a:latin typeface="Outfit" panose="020B0604020202020204" charset="0"/>
            </a:endParaRPr>
          </a:p>
          <a:p>
            <a:pPr marL="0" indent="0" algn="just"/>
            <a:r>
              <a:rPr lang="en-US" sz="1200" dirty="0">
                <a:latin typeface="Outfit" panose="020B0604020202020204" charset="0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9522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3" name="Google Shape;3493;p41"/>
          <p:cNvSpPr txBox="1">
            <a:spLocks noGrp="1"/>
          </p:cNvSpPr>
          <p:nvPr>
            <p:ph type="subTitle" idx="1"/>
          </p:nvPr>
        </p:nvSpPr>
        <p:spPr>
          <a:xfrm>
            <a:off x="4923089" y="1705316"/>
            <a:ext cx="2640000" cy="3093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Mengimplementasikan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metode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Support Vector Machine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(SVM) dan </a:t>
            </a:r>
            <a:r>
              <a:rPr lang="en-US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K-Nearest Neighbor 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(KNN)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melakukan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klasifikasi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gangguan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tidur</a:t>
            </a:r>
            <a:endParaRPr lang="en-US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Mengetahui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perbandingan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performa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antara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Support Vector Machine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(SVM) dan </a:t>
            </a:r>
            <a:r>
              <a:rPr lang="en-US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K-Nearest Neighbor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(KNN)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melakukan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klasifikasi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gangguan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tidur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494" name="Google Shape;3494;p41"/>
          <p:cNvSpPr txBox="1">
            <a:spLocks noGrp="1"/>
          </p:cNvSpPr>
          <p:nvPr>
            <p:ph type="subTitle" idx="2"/>
          </p:nvPr>
        </p:nvSpPr>
        <p:spPr>
          <a:xfrm>
            <a:off x="1580903" y="1707187"/>
            <a:ext cx="2640000" cy="3093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Bagaimana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implementasi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metode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Support Vector Machine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(SVM) dan </a:t>
            </a:r>
            <a:r>
              <a:rPr lang="en-US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K-Nearest Neighbor 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(KNN)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melakukan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klasifikasi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gangguan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tidur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?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Bagaimana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perbandingan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performa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antara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Support Vector Machine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(SVM) dan </a:t>
            </a:r>
            <a:r>
              <a:rPr lang="en-US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K-Nearest Neighbor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(KNN)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melakukan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klasifikasi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gangguan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tidur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?</a:t>
            </a:r>
          </a:p>
        </p:txBody>
      </p:sp>
      <p:sp>
        <p:nvSpPr>
          <p:cNvPr id="3495" name="Google Shape;3495;p41"/>
          <p:cNvSpPr txBox="1">
            <a:spLocks noGrp="1"/>
          </p:cNvSpPr>
          <p:nvPr>
            <p:ph type="subTitle" idx="3"/>
          </p:nvPr>
        </p:nvSpPr>
        <p:spPr>
          <a:xfrm>
            <a:off x="1580911" y="1148288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Rumusan Masalah</a:t>
            </a:r>
            <a:endParaRPr sz="2200" dirty="0"/>
          </a:p>
        </p:txBody>
      </p:sp>
      <p:sp>
        <p:nvSpPr>
          <p:cNvPr id="3496" name="Google Shape;3496;p41"/>
          <p:cNvSpPr txBox="1">
            <a:spLocks noGrp="1"/>
          </p:cNvSpPr>
          <p:nvPr>
            <p:ph type="subTitle" idx="4"/>
          </p:nvPr>
        </p:nvSpPr>
        <p:spPr>
          <a:xfrm>
            <a:off x="4923089" y="1295562"/>
            <a:ext cx="2640000" cy="4116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Tujuan Penelitian</a:t>
            </a:r>
            <a:endParaRPr sz="2200" dirty="0"/>
          </a:p>
        </p:txBody>
      </p:sp>
      <p:sp>
        <p:nvSpPr>
          <p:cNvPr id="3497" name="Google Shape;3497;p41"/>
          <p:cNvSpPr/>
          <p:nvPr/>
        </p:nvSpPr>
        <p:spPr>
          <a:xfrm>
            <a:off x="2683712" y="481096"/>
            <a:ext cx="434383" cy="499614"/>
          </a:xfrm>
          <a:custGeom>
            <a:avLst/>
            <a:gdLst/>
            <a:ahLst/>
            <a:cxnLst/>
            <a:rect l="l" t="t" r="r" b="b"/>
            <a:pathLst>
              <a:path w="859" h="988" extrusionOk="0">
                <a:moveTo>
                  <a:pt x="828" y="706"/>
                </a:moveTo>
                <a:lnTo>
                  <a:pt x="731" y="652"/>
                </a:lnTo>
                <a:cubicBezTo>
                  <a:pt x="738" y="626"/>
                  <a:pt x="729" y="597"/>
                  <a:pt x="706" y="581"/>
                </a:cubicBezTo>
                <a:lnTo>
                  <a:pt x="750" y="378"/>
                </a:lnTo>
                <a:cubicBezTo>
                  <a:pt x="761" y="378"/>
                  <a:pt x="771" y="375"/>
                  <a:pt x="781" y="369"/>
                </a:cubicBezTo>
                <a:cubicBezTo>
                  <a:pt x="808" y="353"/>
                  <a:pt x="819" y="321"/>
                  <a:pt x="811" y="292"/>
                </a:cubicBezTo>
                <a:lnTo>
                  <a:pt x="828" y="282"/>
                </a:lnTo>
                <a:lnTo>
                  <a:pt x="828" y="706"/>
                </a:lnTo>
                <a:moveTo>
                  <a:pt x="445" y="945"/>
                </a:moveTo>
                <a:lnTo>
                  <a:pt x="445" y="834"/>
                </a:lnTo>
                <a:cubicBezTo>
                  <a:pt x="474" y="827"/>
                  <a:pt x="496" y="800"/>
                  <a:pt x="496" y="769"/>
                </a:cubicBezTo>
                <a:cubicBezTo>
                  <a:pt x="496" y="766"/>
                  <a:pt x="496" y="764"/>
                  <a:pt x="495" y="761"/>
                </a:cubicBezTo>
                <a:lnTo>
                  <a:pt x="625" y="687"/>
                </a:lnTo>
                <a:cubicBezTo>
                  <a:pt x="627" y="689"/>
                  <a:pt x="630" y="690"/>
                  <a:pt x="632" y="692"/>
                </a:cubicBezTo>
                <a:cubicBezTo>
                  <a:pt x="643" y="698"/>
                  <a:pt x="654" y="702"/>
                  <a:pt x="667" y="702"/>
                </a:cubicBezTo>
                <a:cubicBezTo>
                  <a:pt x="672" y="702"/>
                  <a:pt x="677" y="701"/>
                  <a:pt x="683" y="700"/>
                </a:cubicBezTo>
                <a:cubicBezTo>
                  <a:pt x="696" y="696"/>
                  <a:pt x="708" y="689"/>
                  <a:pt x="716" y="679"/>
                </a:cubicBezTo>
                <a:lnTo>
                  <a:pt x="812" y="733"/>
                </a:lnTo>
                <a:lnTo>
                  <a:pt x="445" y="945"/>
                </a:lnTo>
                <a:moveTo>
                  <a:pt x="429" y="805"/>
                </a:moveTo>
                <a:cubicBezTo>
                  <a:pt x="409" y="805"/>
                  <a:pt x="393" y="789"/>
                  <a:pt x="393" y="769"/>
                </a:cubicBezTo>
                <a:cubicBezTo>
                  <a:pt x="393" y="764"/>
                  <a:pt x="394" y="759"/>
                  <a:pt x="396" y="755"/>
                </a:cubicBezTo>
                <a:lnTo>
                  <a:pt x="396" y="755"/>
                </a:lnTo>
                <a:cubicBezTo>
                  <a:pt x="397" y="754"/>
                  <a:pt x="397" y="753"/>
                  <a:pt x="398" y="752"/>
                </a:cubicBezTo>
                <a:lnTo>
                  <a:pt x="398" y="752"/>
                </a:lnTo>
                <a:cubicBezTo>
                  <a:pt x="402" y="744"/>
                  <a:pt x="409" y="738"/>
                  <a:pt x="418" y="735"/>
                </a:cubicBezTo>
                <a:lnTo>
                  <a:pt x="419" y="735"/>
                </a:lnTo>
                <a:cubicBezTo>
                  <a:pt x="419" y="735"/>
                  <a:pt x="420" y="734"/>
                  <a:pt x="421" y="734"/>
                </a:cubicBezTo>
                <a:cubicBezTo>
                  <a:pt x="422" y="734"/>
                  <a:pt x="422" y="734"/>
                  <a:pt x="422" y="734"/>
                </a:cubicBezTo>
                <a:cubicBezTo>
                  <a:pt x="423" y="734"/>
                  <a:pt x="424" y="734"/>
                  <a:pt x="425" y="734"/>
                </a:cubicBezTo>
                <a:lnTo>
                  <a:pt x="426" y="734"/>
                </a:lnTo>
                <a:cubicBezTo>
                  <a:pt x="427" y="733"/>
                  <a:pt x="428" y="733"/>
                  <a:pt x="429" y="733"/>
                </a:cubicBezTo>
                <a:cubicBezTo>
                  <a:pt x="430" y="733"/>
                  <a:pt x="431" y="733"/>
                  <a:pt x="432" y="734"/>
                </a:cubicBezTo>
                <a:cubicBezTo>
                  <a:pt x="433" y="734"/>
                  <a:pt x="433" y="734"/>
                  <a:pt x="433" y="734"/>
                </a:cubicBezTo>
                <a:cubicBezTo>
                  <a:pt x="434" y="734"/>
                  <a:pt x="435" y="734"/>
                  <a:pt x="436" y="734"/>
                </a:cubicBezTo>
                <a:lnTo>
                  <a:pt x="436" y="734"/>
                </a:lnTo>
                <a:cubicBezTo>
                  <a:pt x="437" y="734"/>
                  <a:pt x="438" y="735"/>
                  <a:pt x="439" y="735"/>
                </a:cubicBezTo>
                <a:lnTo>
                  <a:pt x="440" y="735"/>
                </a:lnTo>
                <a:cubicBezTo>
                  <a:pt x="450" y="738"/>
                  <a:pt x="458" y="746"/>
                  <a:pt x="462" y="755"/>
                </a:cubicBezTo>
                <a:lnTo>
                  <a:pt x="462" y="755"/>
                </a:lnTo>
                <a:cubicBezTo>
                  <a:pt x="464" y="759"/>
                  <a:pt x="465" y="764"/>
                  <a:pt x="465" y="769"/>
                </a:cubicBezTo>
                <a:cubicBezTo>
                  <a:pt x="465" y="789"/>
                  <a:pt x="449" y="805"/>
                  <a:pt x="429" y="805"/>
                </a:cubicBezTo>
                <a:moveTo>
                  <a:pt x="414" y="945"/>
                </a:moveTo>
                <a:lnTo>
                  <a:pt x="47" y="733"/>
                </a:lnTo>
                <a:lnTo>
                  <a:pt x="142" y="679"/>
                </a:lnTo>
                <a:cubicBezTo>
                  <a:pt x="150" y="688"/>
                  <a:pt x="161" y="694"/>
                  <a:pt x="173" y="698"/>
                </a:cubicBezTo>
                <a:cubicBezTo>
                  <a:pt x="179" y="699"/>
                  <a:pt x="185" y="700"/>
                  <a:pt x="190" y="700"/>
                </a:cubicBezTo>
                <a:cubicBezTo>
                  <a:pt x="202" y="700"/>
                  <a:pt x="214" y="696"/>
                  <a:pt x="224" y="690"/>
                </a:cubicBezTo>
                <a:cubicBezTo>
                  <a:pt x="227" y="689"/>
                  <a:pt x="229" y="687"/>
                  <a:pt x="231" y="685"/>
                </a:cubicBezTo>
                <a:lnTo>
                  <a:pt x="363" y="761"/>
                </a:lnTo>
                <a:cubicBezTo>
                  <a:pt x="362" y="764"/>
                  <a:pt x="362" y="766"/>
                  <a:pt x="362" y="769"/>
                </a:cubicBezTo>
                <a:cubicBezTo>
                  <a:pt x="362" y="801"/>
                  <a:pt x="384" y="827"/>
                  <a:pt x="414" y="834"/>
                </a:cubicBezTo>
                <a:lnTo>
                  <a:pt x="414" y="945"/>
                </a:lnTo>
                <a:moveTo>
                  <a:pt x="31" y="282"/>
                </a:moveTo>
                <a:lnTo>
                  <a:pt x="125" y="338"/>
                </a:lnTo>
                <a:cubicBezTo>
                  <a:pt x="121" y="364"/>
                  <a:pt x="133" y="391"/>
                  <a:pt x="157" y="406"/>
                </a:cubicBezTo>
                <a:cubicBezTo>
                  <a:pt x="159" y="407"/>
                  <a:pt x="162" y="408"/>
                  <a:pt x="164" y="410"/>
                </a:cubicBezTo>
                <a:lnTo>
                  <a:pt x="164" y="571"/>
                </a:lnTo>
                <a:cubicBezTo>
                  <a:pt x="162" y="572"/>
                  <a:pt x="159" y="574"/>
                  <a:pt x="156" y="575"/>
                </a:cubicBezTo>
                <a:cubicBezTo>
                  <a:pt x="141" y="584"/>
                  <a:pt x="130" y="599"/>
                  <a:pt x="125" y="616"/>
                </a:cubicBezTo>
                <a:cubicBezTo>
                  <a:pt x="122" y="628"/>
                  <a:pt x="123" y="641"/>
                  <a:pt x="126" y="652"/>
                </a:cubicBezTo>
                <a:lnTo>
                  <a:pt x="31" y="706"/>
                </a:lnTo>
                <a:lnTo>
                  <a:pt x="31" y="282"/>
                </a:lnTo>
                <a:moveTo>
                  <a:pt x="161" y="330"/>
                </a:moveTo>
                <a:cubicBezTo>
                  <a:pt x="166" y="322"/>
                  <a:pt x="173" y="316"/>
                  <a:pt x="183" y="314"/>
                </a:cubicBezTo>
                <a:cubicBezTo>
                  <a:pt x="185" y="313"/>
                  <a:pt x="188" y="313"/>
                  <a:pt x="191" y="313"/>
                </a:cubicBezTo>
                <a:cubicBezTo>
                  <a:pt x="198" y="313"/>
                  <a:pt x="204" y="314"/>
                  <a:pt x="210" y="318"/>
                </a:cubicBezTo>
                <a:cubicBezTo>
                  <a:pt x="215" y="321"/>
                  <a:pt x="219" y="325"/>
                  <a:pt x="222" y="330"/>
                </a:cubicBezTo>
                <a:lnTo>
                  <a:pt x="222" y="330"/>
                </a:lnTo>
                <a:cubicBezTo>
                  <a:pt x="222" y="331"/>
                  <a:pt x="223" y="332"/>
                  <a:pt x="223" y="333"/>
                </a:cubicBezTo>
                <a:lnTo>
                  <a:pt x="224" y="334"/>
                </a:lnTo>
                <a:cubicBezTo>
                  <a:pt x="224" y="335"/>
                  <a:pt x="224" y="335"/>
                  <a:pt x="225" y="336"/>
                </a:cubicBezTo>
                <a:lnTo>
                  <a:pt x="225" y="337"/>
                </a:lnTo>
                <a:cubicBezTo>
                  <a:pt x="225" y="338"/>
                  <a:pt x="226" y="339"/>
                  <a:pt x="226" y="340"/>
                </a:cubicBezTo>
                <a:lnTo>
                  <a:pt x="226" y="340"/>
                </a:lnTo>
                <a:cubicBezTo>
                  <a:pt x="226" y="341"/>
                  <a:pt x="226" y="342"/>
                  <a:pt x="226" y="343"/>
                </a:cubicBezTo>
                <a:lnTo>
                  <a:pt x="226" y="344"/>
                </a:lnTo>
                <a:cubicBezTo>
                  <a:pt x="227" y="344"/>
                  <a:pt x="227" y="345"/>
                  <a:pt x="227" y="346"/>
                </a:cubicBezTo>
                <a:lnTo>
                  <a:pt x="227" y="347"/>
                </a:lnTo>
                <a:cubicBezTo>
                  <a:pt x="227" y="348"/>
                  <a:pt x="227" y="349"/>
                  <a:pt x="227" y="349"/>
                </a:cubicBezTo>
                <a:cubicBezTo>
                  <a:pt x="227" y="350"/>
                  <a:pt x="227" y="350"/>
                  <a:pt x="227" y="351"/>
                </a:cubicBezTo>
                <a:cubicBezTo>
                  <a:pt x="227" y="352"/>
                  <a:pt x="227" y="352"/>
                  <a:pt x="227" y="353"/>
                </a:cubicBezTo>
                <a:cubicBezTo>
                  <a:pt x="226" y="353"/>
                  <a:pt x="226" y="354"/>
                  <a:pt x="226" y="354"/>
                </a:cubicBezTo>
                <a:cubicBezTo>
                  <a:pt x="226" y="355"/>
                  <a:pt x="226" y="355"/>
                  <a:pt x="226" y="356"/>
                </a:cubicBezTo>
                <a:lnTo>
                  <a:pt x="226" y="357"/>
                </a:lnTo>
                <a:cubicBezTo>
                  <a:pt x="225" y="358"/>
                  <a:pt x="225" y="359"/>
                  <a:pt x="225" y="360"/>
                </a:cubicBezTo>
                <a:lnTo>
                  <a:pt x="225" y="361"/>
                </a:lnTo>
                <a:cubicBezTo>
                  <a:pt x="224" y="362"/>
                  <a:pt x="224" y="362"/>
                  <a:pt x="224" y="363"/>
                </a:cubicBezTo>
                <a:lnTo>
                  <a:pt x="223" y="364"/>
                </a:lnTo>
                <a:cubicBezTo>
                  <a:pt x="223" y="365"/>
                  <a:pt x="222" y="366"/>
                  <a:pt x="222" y="367"/>
                </a:cubicBezTo>
                <a:cubicBezTo>
                  <a:pt x="221" y="368"/>
                  <a:pt x="221" y="369"/>
                  <a:pt x="220" y="370"/>
                </a:cubicBezTo>
                <a:lnTo>
                  <a:pt x="219" y="370"/>
                </a:lnTo>
                <a:cubicBezTo>
                  <a:pt x="219" y="371"/>
                  <a:pt x="218" y="372"/>
                  <a:pt x="218" y="372"/>
                </a:cubicBezTo>
                <a:lnTo>
                  <a:pt x="217" y="373"/>
                </a:lnTo>
                <a:cubicBezTo>
                  <a:pt x="216" y="373"/>
                  <a:pt x="216" y="374"/>
                  <a:pt x="215" y="375"/>
                </a:cubicBezTo>
                <a:lnTo>
                  <a:pt x="215" y="375"/>
                </a:lnTo>
                <a:cubicBezTo>
                  <a:pt x="213" y="377"/>
                  <a:pt x="211" y="378"/>
                  <a:pt x="209" y="379"/>
                </a:cubicBezTo>
                <a:lnTo>
                  <a:pt x="209" y="379"/>
                </a:lnTo>
                <a:cubicBezTo>
                  <a:pt x="208" y="380"/>
                  <a:pt x="207" y="380"/>
                  <a:pt x="206" y="381"/>
                </a:cubicBezTo>
                <a:lnTo>
                  <a:pt x="206" y="381"/>
                </a:lnTo>
                <a:cubicBezTo>
                  <a:pt x="202" y="383"/>
                  <a:pt x="198" y="384"/>
                  <a:pt x="193" y="384"/>
                </a:cubicBezTo>
                <a:lnTo>
                  <a:pt x="193" y="384"/>
                </a:lnTo>
                <a:cubicBezTo>
                  <a:pt x="192" y="384"/>
                  <a:pt x="191" y="384"/>
                  <a:pt x="190" y="384"/>
                </a:cubicBezTo>
                <a:lnTo>
                  <a:pt x="189" y="384"/>
                </a:lnTo>
                <a:cubicBezTo>
                  <a:pt x="188" y="384"/>
                  <a:pt x="187" y="384"/>
                  <a:pt x="186" y="384"/>
                </a:cubicBezTo>
                <a:lnTo>
                  <a:pt x="186" y="384"/>
                </a:lnTo>
                <a:cubicBezTo>
                  <a:pt x="181" y="383"/>
                  <a:pt x="177" y="381"/>
                  <a:pt x="173" y="379"/>
                </a:cubicBezTo>
                <a:cubicBezTo>
                  <a:pt x="156" y="369"/>
                  <a:pt x="151" y="347"/>
                  <a:pt x="161" y="330"/>
                </a:cubicBezTo>
                <a:moveTo>
                  <a:pt x="226" y="632"/>
                </a:moveTo>
                <a:cubicBezTo>
                  <a:pt x="226" y="633"/>
                  <a:pt x="226" y="634"/>
                  <a:pt x="226" y="635"/>
                </a:cubicBezTo>
                <a:lnTo>
                  <a:pt x="226" y="635"/>
                </a:lnTo>
                <a:cubicBezTo>
                  <a:pt x="225" y="638"/>
                  <a:pt x="225" y="642"/>
                  <a:pt x="224" y="645"/>
                </a:cubicBezTo>
                <a:lnTo>
                  <a:pt x="223" y="645"/>
                </a:lnTo>
                <a:cubicBezTo>
                  <a:pt x="223" y="646"/>
                  <a:pt x="223" y="647"/>
                  <a:pt x="222" y="648"/>
                </a:cubicBezTo>
                <a:lnTo>
                  <a:pt x="222" y="648"/>
                </a:lnTo>
                <a:cubicBezTo>
                  <a:pt x="222" y="649"/>
                  <a:pt x="221" y="650"/>
                  <a:pt x="221" y="651"/>
                </a:cubicBezTo>
                <a:lnTo>
                  <a:pt x="221" y="651"/>
                </a:lnTo>
                <a:cubicBezTo>
                  <a:pt x="220" y="652"/>
                  <a:pt x="219" y="653"/>
                  <a:pt x="219" y="654"/>
                </a:cubicBezTo>
                <a:cubicBezTo>
                  <a:pt x="219" y="654"/>
                  <a:pt x="218" y="654"/>
                  <a:pt x="218" y="655"/>
                </a:cubicBezTo>
                <a:cubicBezTo>
                  <a:pt x="216" y="658"/>
                  <a:pt x="212" y="661"/>
                  <a:pt x="208" y="663"/>
                </a:cubicBezTo>
                <a:cubicBezTo>
                  <a:pt x="200" y="668"/>
                  <a:pt x="190" y="670"/>
                  <a:pt x="181" y="667"/>
                </a:cubicBezTo>
                <a:cubicBezTo>
                  <a:pt x="172" y="665"/>
                  <a:pt x="164" y="659"/>
                  <a:pt x="159" y="651"/>
                </a:cubicBezTo>
                <a:cubicBezTo>
                  <a:pt x="155" y="643"/>
                  <a:pt x="153" y="633"/>
                  <a:pt x="156" y="624"/>
                </a:cubicBezTo>
                <a:cubicBezTo>
                  <a:pt x="158" y="615"/>
                  <a:pt x="164" y="607"/>
                  <a:pt x="172" y="602"/>
                </a:cubicBezTo>
                <a:cubicBezTo>
                  <a:pt x="175" y="600"/>
                  <a:pt x="179" y="599"/>
                  <a:pt x="183" y="598"/>
                </a:cubicBezTo>
                <a:lnTo>
                  <a:pt x="183" y="598"/>
                </a:lnTo>
                <a:cubicBezTo>
                  <a:pt x="185" y="598"/>
                  <a:pt x="187" y="597"/>
                  <a:pt x="189" y="597"/>
                </a:cubicBezTo>
                <a:lnTo>
                  <a:pt x="189" y="597"/>
                </a:lnTo>
                <a:cubicBezTo>
                  <a:pt x="190" y="597"/>
                  <a:pt x="190" y="597"/>
                  <a:pt x="191" y="597"/>
                </a:cubicBezTo>
                <a:lnTo>
                  <a:pt x="192" y="597"/>
                </a:lnTo>
                <a:cubicBezTo>
                  <a:pt x="192" y="597"/>
                  <a:pt x="193" y="597"/>
                  <a:pt x="194" y="597"/>
                </a:cubicBezTo>
                <a:lnTo>
                  <a:pt x="194" y="597"/>
                </a:lnTo>
                <a:cubicBezTo>
                  <a:pt x="195" y="598"/>
                  <a:pt x="196" y="598"/>
                  <a:pt x="197" y="598"/>
                </a:cubicBezTo>
                <a:lnTo>
                  <a:pt x="197" y="598"/>
                </a:lnTo>
                <a:cubicBezTo>
                  <a:pt x="198" y="598"/>
                  <a:pt x="198" y="598"/>
                  <a:pt x="199" y="598"/>
                </a:cubicBezTo>
                <a:cubicBezTo>
                  <a:pt x="200" y="599"/>
                  <a:pt x="201" y="599"/>
                  <a:pt x="202" y="599"/>
                </a:cubicBezTo>
                <a:cubicBezTo>
                  <a:pt x="203" y="599"/>
                  <a:pt x="203" y="600"/>
                  <a:pt x="203" y="600"/>
                </a:cubicBezTo>
                <a:cubicBezTo>
                  <a:pt x="204" y="600"/>
                  <a:pt x="204" y="600"/>
                  <a:pt x="205" y="600"/>
                </a:cubicBezTo>
                <a:cubicBezTo>
                  <a:pt x="205" y="601"/>
                  <a:pt x="206" y="601"/>
                  <a:pt x="206" y="601"/>
                </a:cubicBezTo>
                <a:cubicBezTo>
                  <a:pt x="207" y="601"/>
                  <a:pt x="207" y="602"/>
                  <a:pt x="208" y="602"/>
                </a:cubicBezTo>
                <a:cubicBezTo>
                  <a:pt x="208" y="602"/>
                  <a:pt x="209" y="602"/>
                  <a:pt x="209" y="603"/>
                </a:cubicBezTo>
                <a:lnTo>
                  <a:pt x="210" y="603"/>
                </a:lnTo>
                <a:cubicBezTo>
                  <a:pt x="211" y="604"/>
                  <a:pt x="212" y="605"/>
                  <a:pt x="213" y="606"/>
                </a:cubicBezTo>
                <a:lnTo>
                  <a:pt x="214" y="606"/>
                </a:lnTo>
                <a:cubicBezTo>
                  <a:pt x="214" y="607"/>
                  <a:pt x="215" y="607"/>
                  <a:pt x="215" y="607"/>
                </a:cubicBezTo>
                <a:cubicBezTo>
                  <a:pt x="215" y="608"/>
                  <a:pt x="216" y="608"/>
                  <a:pt x="216" y="608"/>
                </a:cubicBezTo>
                <a:cubicBezTo>
                  <a:pt x="216" y="609"/>
                  <a:pt x="217" y="609"/>
                  <a:pt x="217" y="610"/>
                </a:cubicBezTo>
                <a:lnTo>
                  <a:pt x="218" y="611"/>
                </a:lnTo>
                <a:lnTo>
                  <a:pt x="219" y="612"/>
                </a:lnTo>
                <a:cubicBezTo>
                  <a:pt x="220" y="613"/>
                  <a:pt x="220" y="614"/>
                  <a:pt x="221" y="615"/>
                </a:cubicBezTo>
                <a:cubicBezTo>
                  <a:pt x="221" y="616"/>
                  <a:pt x="222" y="617"/>
                  <a:pt x="222" y="618"/>
                </a:cubicBezTo>
                <a:cubicBezTo>
                  <a:pt x="222" y="618"/>
                  <a:pt x="223" y="618"/>
                  <a:pt x="223" y="619"/>
                </a:cubicBezTo>
                <a:cubicBezTo>
                  <a:pt x="223" y="619"/>
                  <a:pt x="223" y="620"/>
                  <a:pt x="224" y="621"/>
                </a:cubicBezTo>
                <a:lnTo>
                  <a:pt x="224" y="622"/>
                </a:lnTo>
                <a:cubicBezTo>
                  <a:pt x="224" y="622"/>
                  <a:pt x="224" y="623"/>
                  <a:pt x="225" y="624"/>
                </a:cubicBezTo>
                <a:lnTo>
                  <a:pt x="225" y="625"/>
                </a:lnTo>
                <a:cubicBezTo>
                  <a:pt x="225" y="626"/>
                  <a:pt x="225" y="627"/>
                  <a:pt x="225" y="628"/>
                </a:cubicBezTo>
                <a:lnTo>
                  <a:pt x="225" y="628"/>
                </a:lnTo>
                <a:cubicBezTo>
                  <a:pt x="226" y="629"/>
                  <a:pt x="226" y="630"/>
                  <a:pt x="226" y="631"/>
                </a:cubicBezTo>
                <a:lnTo>
                  <a:pt x="226" y="632"/>
                </a:lnTo>
                <a:moveTo>
                  <a:pt x="227" y="405"/>
                </a:moveTo>
                <a:cubicBezTo>
                  <a:pt x="228" y="404"/>
                  <a:pt x="229" y="403"/>
                  <a:pt x="231" y="402"/>
                </a:cubicBezTo>
                <a:lnTo>
                  <a:pt x="231" y="402"/>
                </a:lnTo>
                <a:lnTo>
                  <a:pt x="232" y="401"/>
                </a:lnTo>
                <a:lnTo>
                  <a:pt x="398" y="499"/>
                </a:lnTo>
                <a:lnTo>
                  <a:pt x="240" y="588"/>
                </a:lnTo>
                <a:cubicBezTo>
                  <a:pt x="232" y="580"/>
                  <a:pt x="222" y="573"/>
                  <a:pt x="211" y="569"/>
                </a:cubicBezTo>
                <a:lnTo>
                  <a:pt x="211" y="569"/>
                </a:lnTo>
                <a:cubicBezTo>
                  <a:pt x="210" y="569"/>
                  <a:pt x="209" y="569"/>
                  <a:pt x="207" y="568"/>
                </a:cubicBezTo>
                <a:lnTo>
                  <a:pt x="207" y="568"/>
                </a:lnTo>
                <a:lnTo>
                  <a:pt x="207" y="568"/>
                </a:lnTo>
                <a:cubicBezTo>
                  <a:pt x="204" y="567"/>
                  <a:pt x="202" y="567"/>
                  <a:pt x="200" y="567"/>
                </a:cubicBezTo>
                <a:lnTo>
                  <a:pt x="199" y="567"/>
                </a:lnTo>
                <a:cubicBezTo>
                  <a:pt x="198" y="566"/>
                  <a:pt x="197" y="566"/>
                  <a:pt x="196" y="566"/>
                </a:cubicBezTo>
                <a:lnTo>
                  <a:pt x="196" y="566"/>
                </a:lnTo>
                <a:lnTo>
                  <a:pt x="196" y="415"/>
                </a:lnTo>
                <a:cubicBezTo>
                  <a:pt x="207" y="414"/>
                  <a:pt x="218" y="411"/>
                  <a:pt x="227" y="405"/>
                </a:cubicBezTo>
                <a:moveTo>
                  <a:pt x="257" y="631"/>
                </a:moveTo>
                <a:cubicBezTo>
                  <a:pt x="257" y="630"/>
                  <a:pt x="257" y="630"/>
                  <a:pt x="257" y="630"/>
                </a:cubicBezTo>
                <a:cubicBezTo>
                  <a:pt x="257" y="630"/>
                  <a:pt x="257" y="629"/>
                  <a:pt x="257" y="628"/>
                </a:cubicBezTo>
                <a:lnTo>
                  <a:pt x="257" y="627"/>
                </a:lnTo>
                <a:cubicBezTo>
                  <a:pt x="257" y="626"/>
                  <a:pt x="256" y="625"/>
                  <a:pt x="256" y="625"/>
                </a:cubicBezTo>
                <a:cubicBezTo>
                  <a:pt x="256" y="624"/>
                  <a:pt x="256" y="623"/>
                  <a:pt x="256" y="623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0"/>
                  <a:pt x="256" y="619"/>
                  <a:pt x="255" y="618"/>
                </a:cubicBezTo>
                <a:lnTo>
                  <a:pt x="255" y="618"/>
                </a:lnTo>
                <a:cubicBezTo>
                  <a:pt x="255" y="617"/>
                  <a:pt x="255" y="616"/>
                  <a:pt x="255" y="615"/>
                </a:cubicBezTo>
                <a:lnTo>
                  <a:pt x="414" y="526"/>
                </a:lnTo>
                <a:lnTo>
                  <a:pt x="414" y="704"/>
                </a:lnTo>
                <a:cubicBezTo>
                  <a:pt x="397" y="708"/>
                  <a:pt x="383" y="718"/>
                  <a:pt x="374" y="732"/>
                </a:cubicBezTo>
                <a:lnTo>
                  <a:pt x="251" y="661"/>
                </a:lnTo>
                <a:cubicBezTo>
                  <a:pt x="255" y="651"/>
                  <a:pt x="257" y="641"/>
                  <a:pt x="257" y="631"/>
                </a:cubicBezTo>
                <a:moveTo>
                  <a:pt x="252" y="376"/>
                </a:moveTo>
                <a:lnTo>
                  <a:pt x="252" y="376"/>
                </a:lnTo>
                <a:cubicBezTo>
                  <a:pt x="253" y="375"/>
                  <a:pt x="253" y="374"/>
                  <a:pt x="253" y="373"/>
                </a:cubicBezTo>
                <a:lnTo>
                  <a:pt x="254" y="372"/>
                </a:lnTo>
                <a:cubicBezTo>
                  <a:pt x="254" y="371"/>
                  <a:pt x="254" y="370"/>
                  <a:pt x="255" y="369"/>
                </a:cubicBezTo>
                <a:lnTo>
                  <a:pt x="255" y="369"/>
                </a:lnTo>
                <a:cubicBezTo>
                  <a:pt x="257" y="362"/>
                  <a:pt x="258" y="355"/>
                  <a:pt x="258" y="347"/>
                </a:cubicBezTo>
                <a:lnTo>
                  <a:pt x="258" y="347"/>
                </a:lnTo>
                <a:cubicBezTo>
                  <a:pt x="258" y="346"/>
                  <a:pt x="258" y="345"/>
                  <a:pt x="258" y="344"/>
                </a:cubicBezTo>
                <a:lnTo>
                  <a:pt x="258" y="343"/>
                </a:lnTo>
                <a:cubicBezTo>
                  <a:pt x="258" y="342"/>
                  <a:pt x="258" y="341"/>
                  <a:pt x="258" y="340"/>
                </a:cubicBezTo>
                <a:cubicBezTo>
                  <a:pt x="257" y="340"/>
                  <a:pt x="257" y="340"/>
                  <a:pt x="257" y="339"/>
                </a:cubicBezTo>
                <a:cubicBezTo>
                  <a:pt x="257" y="339"/>
                  <a:pt x="257" y="338"/>
                  <a:pt x="257" y="337"/>
                </a:cubicBezTo>
                <a:lnTo>
                  <a:pt x="257" y="336"/>
                </a:lnTo>
                <a:cubicBezTo>
                  <a:pt x="257" y="335"/>
                  <a:pt x="257" y="335"/>
                  <a:pt x="256" y="334"/>
                </a:cubicBezTo>
                <a:cubicBezTo>
                  <a:pt x="256" y="333"/>
                  <a:pt x="256" y="333"/>
                  <a:pt x="256" y="332"/>
                </a:cubicBezTo>
                <a:lnTo>
                  <a:pt x="256" y="331"/>
                </a:lnTo>
                <a:cubicBezTo>
                  <a:pt x="255" y="330"/>
                  <a:pt x="255" y="328"/>
                  <a:pt x="254" y="327"/>
                </a:cubicBezTo>
                <a:lnTo>
                  <a:pt x="254" y="326"/>
                </a:lnTo>
                <a:lnTo>
                  <a:pt x="254" y="325"/>
                </a:lnTo>
                <a:lnTo>
                  <a:pt x="376" y="255"/>
                </a:lnTo>
                <a:cubicBezTo>
                  <a:pt x="384" y="266"/>
                  <a:pt x="396" y="274"/>
                  <a:pt x="409" y="278"/>
                </a:cubicBezTo>
                <a:lnTo>
                  <a:pt x="409" y="278"/>
                </a:lnTo>
                <a:cubicBezTo>
                  <a:pt x="410" y="278"/>
                  <a:pt x="411" y="278"/>
                  <a:pt x="411" y="279"/>
                </a:cubicBezTo>
                <a:cubicBezTo>
                  <a:pt x="412" y="279"/>
                  <a:pt x="412" y="279"/>
                  <a:pt x="413" y="279"/>
                </a:cubicBezTo>
                <a:lnTo>
                  <a:pt x="414" y="279"/>
                </a:lnTo>
                <a:lnTo>
                  <a:pt x="414" y="472"/>
                </a:lnTo>
                <a:lnTo>
                  <a:pt x="252" y="376"/>
                </a:lnTo>
                <a:moveTo>
                  <a:pt x="429" y="178"/>
                </a:moveTo>
                <a:cubicBezTo>
                  <a:pt x="449" y="178"/>
                  <a:pt x="465" y="194"/>
                  <a:pt x="465" y="214"/>
                </a:cubicBezTo>
                <a:cubicBezTo>
                  <a:pt x="465" y="216"/>
                  <a:pt x="464" y="218"/>
                  <a:pt x="464" y="221"/>
                </a:cubicBezTo>
                <a:lnTo>
                  <a:pt x="464" y="222"/>
                </a:lnTo>
                <a:cubicBezTo>
                  <a:pt x="463" y="223"/>
                  <a:pt x="463" y="223"/>
                  <a:pt x="463" y="224"/>
                </a:cubicBezTo>
                <a:lnTo>
                  <a:pt x="463" y="225"/>
                </a:lnTo>
                <a:cubicBezTo>
                  <a:pt x="462" y="226"/>
                  <a:pt x="462" y="227"/>
                  <a:pt x="462" y="227"/>
                </a:cubicBezTo>
                <a:cubicBezTo>
                  <a:pt x="462" y="228"/>
                  <a:pt x="462" y="228"/>
                  <a:pt x="462" y="228"/>
                </a:cubicBezTo>
                <a:cubicBezTo>
                  <a:pt x="461" y="229"/>
                  <a:pt x="461" y="230"/>
                  <a:pt x="460" y="231"/>
                </a:cubicBezTo>
                <a:lnTo>
                  <a:pt x="460" y="231"/>
                </a:lnTo>
                <a:cubicBezTo>
                  <a:pt x="456" y="238"/>
                  <a:pt x="450" y="244"/>
                  <a:pt x="443" y="247"/>
                </a:cubicBezTo>
                <a:lnTo>
                  <a:pt x="443" y="247"/>
                </a:lnTo>
                <a:cubicBezTo>
                  <a:pt x="442" y="247"/>
                  <a:pt x="441" y="248"/>
                  <a:pt x="440" y="248"/>
                </a:cubicBezTo>
                <a:lnTo>
                  <a:pt x="439" y="248"/>
                </a:lnTo>
                <a:cubicBezTo>
                  <a:pt x="438" y="248"/>
                  <a:pt x="438" y="249"/>
                  <a:pt x="437" y="249"/>
                </a:cubicBezTo>
                <a:cubicBezTo>
                  <a:pt x="436" y="249"/>
                  <a:pt x="436" y="249"/>
                  <a:pt x="436" y="249"/>
                </a:cubicBezTo>
                <a:cubicBezTo>
                  <a:pt x="435" y="249"/>
                  <a:pt x="434" y="249"/>
                  <a:pt x="433" y="249"/>
                </a:cubicBezTo>
                <a:lnTo>
                  <a:pt x="432" y="249"/>
                </a:lnTo>
                <a:cubicBezTo>
                  <a:pt x="431" y="250"/>
                  <a:pt x="430" y="250"/>
                  <a:pt x="429" y="250"/>
                </a:cubicBezTo>
                <a:cubicBezTo>
                  <a:pt x="428" y="250"/>
                  <a:pt x="427" y="250"/>
                  <a:pt x="426" y="249"/>
                </a:cubicBezTo>
                <a:cubicBezTo>
                  <a:pt x="425" y="249"/>
                  <a:pt x="425" y="249"/>
                  <a:pt x="425" y="249"/>
                </a:cubicBezTo>
                <a:cubicBezTo>
                  <a:pt x="424" y="249"/>
                  <a:pt x="423" y="249"/>
                  <a:pt x="422" y="249"/>
                </a:cubicBezTo>
                <a:lnTo>
                  <a:pt x="421" y="249"/>
                </a:lnTo>
                <a:cubicBezTo>
                  <a:pt x="419" y="248"/>
                  <a:pt x="417" y="248"/>
                  <a:pt x="415" y="247"/>
                </a:cubicBezTo>
                <a:lnTo>
                  <a:pt x="415" y="247"/>
                </a:lnTo>
                <a:cubicBezTo>
                  <a:pt x="409" y="244"/>
                  <a:pt x="403" y="240"/>
                  <a:pt x="399" y="234"/>
                </a:cubicBezTo>
                <a:lnTo>
                  <a:pt x="399" y="234"/>
                </a:lnTo>
                <a:cubicBezTo>
                  <a:pt x="399" y="233"/>
                  <a:pt x="398" y="232"/>
                  <a:pt x="398" y="231"/>
                </a:cubicBezTo>
                <a:lnTo>
                  <a:pt x="397" y="231"/>
                </a:lnTo>
                <a:cubicBezTo>
                  <a:pt x="395" y="226"/>
                  <a:pt x="393" y="220"/>
                  <a:pt x="393" y="214"/>
                </a:cubicBezTo>
                <a:cubicBezTo>
                  <a:pt x="393" y="194"/>
                  <a:pt x="409" y="178"/>
                  <a:pt x="429" y="178"/>
                </a:cubicBezTo>
                <a:moveTo>
                  <a:pt x="719" y="334"/>
                </a:moveTo>
                <a:cubicBezTo>
                  <a:pt x="718" y="333"/>
                  <a:pt x="718" y="333"/>
                  <a:pt x="718" y="333"/>
                </a:cubicBezTo>
                <a:cubicBezTo>
                  <a:pt x="717" y="332"/>
                  <a:pt x="717" y="331"/>
                  <a:pt x="716" y="330"/>
                </a:cubicBezTo>
                <a:lnTo>
                  <a:pt x="716" y="330"/>
                </a:lnTo>
                <a:lnTo>
                  <a:pt x="716" y="330"/>
                </a:lnTo>
                <a:cubicBezTo>
                  <a:pt x="715" y="329"/>
                  <a:pt x="715" y="328"/>
                  <a:pt x="714" y="326"/>
                </a:cubicBezTo>
                <a:lnTo>
                  <a:pt x="714" y="325"/>
                </a:lnTo>
                <a:cubicBezTo>
                  <a:pt x="713" y="325"/>
                  <a:pt x="713" y="324"/>
                  <a:pt x="713" y="323"/>
                </a:cubicBezTo>
                <a:cubicBezTo>
                  <a:pt x="713" y="322"/>
                  <a:pt x="713" y="322"/>
                  <a:pt x="712" y="321"/>
                </a:cubicBezTo>
                <a:cubicBezTo>
                  <a:pt x="712" y="321"/>
                  <a:pt x="712" y="320"/>
                  <a:pt x="712" y="319"/>
                </a:cubicBezTo>
                <a:lnTo>
                  <a:pt x="712" y="318"/>
                </a:lnTo>
                <a:cubicBezTo>
                  <a:pt x="711" y="317"/>
                  <a:pt x="711" y="316"/>
                  <a:pt x="711" y="316"/>
                </a:cubicBezTo>
                <a:cubicBezTo>
                  <a:pt x="711" y="315"/>
                  <a:pt x="711" y="315"/>
                  <a:pt x="711" y="314"/>
                </a:cubicBezTo>
                <a:cubicBezTo>
                  <a:pt x="711" y="313"/>
                  <a:pt x="711" y="313"/>
                  <a:pt x="711" y="312"/>
                </a:cubicBezTo>
                <a:cubicBezTo>
                  <a:pt x="711" y="312"/>
                  <a:pt x="711" y="311"/>
                  <a:pt x="711" y="310"/>
                </a:cubicBezTo>
                <a:lnTo>
                  <a:pt x="711" y="309"/>
                </a:lnTo>
                <a:cubicBezTo>
                  <a:pt x="711" y="308"/>
                  <a:pt x="711" y="307"/>
                  <a:pt x="711" y="307"/>
                </a:cubicBezTo>
                <a:cubicBezTo>
                  <a:pt x="712" y="306"/>
                  <a:pt x="712" y="306"/>
                  <a:pt x="712" y="305"/>
                </a:cubicBezTo>
                <a:cubicBezTo>
                  <a:pt x="712" y="304"/>
                  <a:pt x="712" y="304"/>
                  <a:pt x="712" y="303"/>
                </a:cubicBezTo>
                <a:cubicBezTo>
                  <a:pt x="712" y="302"/>
                  <a:pt x="713" y="302"/>
                  <a:pt x="713" y="301"/>
                </a:cubicBezTo>
                <a:cubicBezTo>
                  <a:pt x="715" y="293"/>
                  <a:pt x="721" y="286"/>
                  <a:pt x="729" y="281"/>
                </a:cubicBezTo>
                <a:cubicBezTo>
                  <a:pt x="734" y="278"/>
                  <a:pt x="740" y="276"/>
                  <a:pt x="747" y="276"/>
                </a:cubicBezTo>
                <a:cubicBezTo>
                  <a:pt x="750" y="276"/>
                  <a:pt x="753" y="276"/>
                  <a:pt x="756" y="277"/>
                </a:cubicBezTo>
                <a:cubicBezTo>
                  <a:pt x="765" y="280"/>
                  <a:pt x="772" y="285"/>
                  <a:pt x="777" y="294"/>
                </a:cubicBezTo>
                <a:cubicBezTo>
                  <a:pt x="787" y="310"/>
                  <a:pt x="782" y="332"/>
                  <a:pt x="765" y="342"/>
                </a:cubicBezTo>
                <a:cubicBezTo>
                  <a:pt x="757" y="347"/>
                  <a:pt x="748" y="348"/>
                  <a:pt x="739" y="347"/>
                </a:cubicBezTo>
                <a:cubicBezTo>
                  <a:pt x="739" y="346"/>
                  <a:pt x="738" y="346"/>
                  <a:pt x="737" y="346"/>
                </a:cubicBezTo>
                <a:lnTo>
                  <a:pt x="736" y="346"/>
                </a:lnTo>
                <a:cubicBezTo>
                  <a:pt x="735" y="345"/>
                  <a:pt x="734" y="345"/>
                  <a:pt x="734" y="345"/>
                </a:cubicBezTo>
                <a:cubicBezTo>
                  <a:pt x="733" y="345"/>
                  <a:pt x="733" y="344"/>
                  <a:pt x="732" y="344"/>
                </a:cubicBezTo>
                <a:cubicBezTo>
                  <a:pt x="732" y="344"/>
                  <a:pt x="731" y="344"/>
                  <a:pt x="730" y="343"/>
                </a:cubicBezTo>
                <a:lnTo>
                  <a:pt x="729" y="343"/>
                </a:lnTo>
                <a:cubicBezTo>
                  <a:pt x="728" y="342"/>
                  <a:pt x="728" y="342"/>
                  <a:pt x="727" y="341"/>
                </a:cubicBezTo>
                <a:lnTo>
                  <a:pt x="726" y="341"/>
                </a:lnTo>
                <a:cubicBezTo>
                  <a:pt x="725" y="340"/>
                  <a:pt x="725" y="340"/>
                  <a:pt x="724" y="339"/>
                </a:cubicBezTo>
                <a:cubicBezTo>
                  <a:pt x="724" y="339"/>
                  <a:pt x="723" y="339"/>
                  <a:pt x="723" y="338"/>
                </a:cubicBezTo>
                <a:cubicBezTo>
                  <a:pt x="722" y="338"/>
                  <a:pt x="722" y="337"/>
                  <a:pt x="721" y="337"/>
                </a:cubicBezTo>
                <a:cubicBezTo>
                  <a:pt x="721" y="336"/>
                  <a:pt x="721" y="336"/>
                  <a:pt x="720" y="336"/>
                </a:cubicBezTo>
                <a:cubicBezTo>
                  <a:pt x="720" y="335"/>
                  <a:pt x="719" y="334"/>
                  <a:pt x="719" y="334"/>
                </a:cubicBezTo>
                <a:moveTo>
                  <a:pt x="602" y="651"/>
                </a:moveTo>
                <a:cubicBezTo>
                  <a:pt x="602" y="653"/>
                  <a:pt x="603" y="656"/>
                  <a:pt x="604" y="658"/>
                </a:cubicBezTo>
                <a:lnTo>
                  <a:pt x="604" y="658"/>
                </a:lnTo>
                <a:cubicBezTo>
                  <a:pt x="605" y="659"/>
                  <a:pt x="605" y="661"/>
                  <a:pt x="606" y="662"/>
                </a:cubicBezTo>
                <a:lnTo>
                  <a:pt x="484" y="732"/>
                </a:lnTo>
                <a:cubicBezTo>
                  <a:pt x="475" y="718"/>
                  <a:pt x="461" y="708"/>
                  <a:pt x="445" y="704"/>
                </a:cubicBezTo>
                <a:lnTo>
                  <a:pt x="445" y="526"/>
                </a:lnTo>
                <a:lnTo>
                  <a:pt x="603" y="615"/>
                </a:lnTo>
                <a:cubicBezTo>
                  <a:pt x="599" y="626"/>
                  <a:pt x="599" y="639"/>
                  <a:pt x="602" y="651"/>
                </a:cubicBezTo>
                <a:moveTo>
                  <a:pt x="697" y="653"/>
                </a:moveTo>
                <a:cubicBezTo>
                  <a:pt x="692" y="661"/>
                  <a:pt x="684" y="667"/>
                  <a:pt x="675" y="669"/>
                </a:cubicBezTo>
                <a:cubicBezTo>
                  <a:pt x="666" y="672"/>
                  <a:pt x="656" y="670"/>
                  <a:pt x="648" y="665"/>
                </a:cubicBezTo>
                <a:cubicBezTo>
                  <a:pt x="645" y="663"/>
                  <a:pt x="641" y="660"/>
                  <a:pt x="639" y="657"/>
                </a:cubicBezTo>
                <a:cubicBezTo>
                  <a:pt x="638" y="656"/>
                  <a:pt x="638" y="656"/>
                  <a:pt x="638" y="655"/>
                </a:cubicBezTo>
                <a:cubicBezTo>
                  <a:pt x="637" y="655"/>
                  <a:pt x="637" y="655"/>
                  <a:pt x="637" y="654"/>
                </a:cubicBezTo>
                <a:cubicBezTo>
                  <a:pt x="636" y="653"/>
                  <a:pt x="636" y="653"/>
                  <a:pt x="635" y="652"/>
                </a:cubicBezTo>
                <a:cubicBezTo>
                  <a:pt x="635" y="651"/>
                  <a:pt x="635" y="651"/>
                  <a:pt x="635" y="650"/>
                </a:cubicBezTo>
                <a:cubicBezTo>
                  <a:pt x="634" y="650"/>
                  <a:pt x="634" y="649"/>
                  <a:pt x="634" y="649"/>
                </a:cubicBezTo>
                <a:cubicBezTo>
                  <a:pt x="634" y="648"/>
                  <a:pt x="634" y="648"/>
                  <a:pt x="633" y="647"/>
                </a:cubicBezTo>
                <a:lnTo>
                  <a:pt x="633" y="646"/>
                </a:lnTo>
                <a:cubicBezTo>
                  <a:pt x="633" y="645"/>
                  <a:pt x="632" y="645"/>
                  <a:pt x="632" y="644"/>
                </a:cubicBezTo>
                <a:lnTo>
                  <a:pt x="632" y="643"/>
                </a:lnTo>
                <a:cubicBezTo>
                  <a:pt x="632" y="642"/>
                  <a:pt x="632" y="641"/>
                  <a:pt x="631" y="640"/>
                </a:cubicBezTo>
                <a:cubicBezTo>
                  <a:pt x="631" y="640"/>
                  <a:pt x="631" y="639"/>
                  <a:pt x="631" y="638"/>
                </a:cubicBezTo>
                <a:lnTo>
                  <a:pt x="631" y="637"/>
                </a:lnTo>
                <a:cubicBezTo>
                  <a:pt x="631" y="636"/>
                  <a:pt x="631" y="636"/>
                  <a:pt x="631" y="635"/>
                </a:cubicBezTo>
                <a:lnTo>
                  <a:pt x="631" y="634"/>
                </a:lnTo>
                <a:cubicBezTo>
                  <a:pt x="631" y="633"/>
                  <a:pt x="631" y="633"/>
                  <a:pt x="631" y="632"/>
                </a:cubicBezTo>
                <a:lnTo>
                  <a:pt x="631" y="631"/>
                </a:lnTo>
                <a:cubicBezTo>
                  <a:pt x="631" y="630"/>
                  <a:pt x="632" y="628"/>
                  <a:pt x="632" y="627"/>
                </a:cubicBezTo>
                <a:lnTo>
                  <a:pt x="632" y="627"/>
                </a:lnTo>
                <a:cubicBezTo>
                  <a:pt x="632" y="626"/>
                  <a:pt x="632" y="625"/>
                  <a:pt x="632" y="625"/>
                </a:cubicBezTo>
                <a:cubicBezTo>
                  <a:pt x="633" y="624"/>
                  <a:pt x="633" y="624"/>
                  <a:pt x="633" y="623"/>
                </a:cubicBezTo>
                <a:lnTo>
                  <a:pt x="633" y="622"/>
                </a:lnTo>
                <a:cubicBezTo>
                  <a:pt x="634" y="621"/>
                  <a:pt x="634" y="621"/>
                  <a:pt x="634" y="620"/>
                </a:cubicBezTo>
                <a:cubicBezTo>
                  <a:pt x="634" y="620"/>
                  <a:pt x="634" y="619"/>
                  <a:pt x="635" y="619"/>
                </a:cubicBezTo>
                <a:cubicBezTo>
                  <a:pt x="635" y="618"/>
                  <a:pt x="636" y="617"/>
                  <a:pt x="636" y="616"/>
                </a:cubicBezTo>
                <a:cubicBezTo>
                  <a:pt x="637" y="615"/>
                  <a:pt x="637" y="614"/>
                  <a:pt x="638" y="613"/>
                </a:cubicBezTo>
                <a:lnTo>
                  <a:pt x="638" y="613"/>
                </a:lnTo>
                <a:cubicBezTo>
                  <a:pt x="639" y="612"/>
                  <a:pt x="640" y="611"/>
                  <a:pt x="640" y="611"/>
                </a:cubicBezTo>
                <a:cubicBezTo>
                  <a:pt x="640" y="611"/>
                  <a:pt x="640" y="610"/>
                  <a:pt x="641" y="610"/>
                </a:cubicBezTo>
                <a:cubicBezTo>
                  <a:pt x="641" y="610"/>
                  <a:pt x="642" y="609"/>
                  <a:pt x="643" y="608"/>
                </a:cubicBezTo>
                <a:lnTo>
                  <a:pt x="643" y="608"/>
                </a:lnTo>
                <a:cubicBezTo>
                  <a:pt x="647" y="604"/>
                  <a:pt x="652" y="602"/>
                  <a:pt x="658" y="600"/>
                </a:cubicBezTo>
                <a:cubicBezTo>
                  <a:pt x="661" y="599"/>
                  <a:pt x="664" y="599"/>
                  <a:pt x="667" y="599"/>
                </a:cubicBezTo>
                <a:cubicBezTo>
                  <a:pt x="668" y="599"/>
                  <a:pt x="669" y="599"/>
                  <a:pt x="671" y="599"/>
                </a:cubicBezTo>
                <a:lnTo>
                  <a:pt x="672" y="599"/>
                </a:lnTo>
                <a:lnTo>
                  <a:pt x="673" y="600"/>
                </a:lnTo>
                <a:cubicBezTo>
                  <a:pt x="674" y="600"/>
                  <a:pt x="674" y="600"/>
                  <a:pt x="675" y="600"/>
                </a:cubicBezTo>
                <a:lnTo>
                  <a:pt x="676" y="600"/>
                </a:lnTo>
                <a:cubicBezTo>
                  <a:pt x="677" y="601"/>
                  <a:pt x="678" y="601"/>
                  <a:pt x="679" y="601"/>
                </a:cubicBezTo>
                <a:lnTo>
                  <a:pt x="679" y="601"/>
                </a:lnTo>
                <a:cubicBezTo>
                  <a:pt x="680" y="602"/>
                  <a:pt x="681" y="602"/>
                  <a:pt x="682" y="602"/>
                </a:cubicBezTo>
                <a:cubicBezTo>
                  <a:pt x="683" y="603"/>
                  <a:pt x="684" y="604"/>
                  <a:pt x="685" y="604"/>
                </a:cubicBezTo>
                <a:cubicBezTo>
                  <a:pt x="702" y="614"/>
                  <a:pt x="707" y="636"/>
                  <a:pt x="697" y="653"/>
                </a:cubicBezTo>
                <a:moveTo>
                  <a:pt x="677" y="569"/>
                </a:moveTo>
                <a:cubicBezTo>
                  <a:pt x="658" y="566"/>
                  <a:pt x="639" y="571"/>
                  <a:pt x="625" y="583"/>
                </a:cubicBezTo>
                <a:cubicBezTo>
                  <a:pt x="624" y="583"/>
                  <a:pt x="624" y="583"/>
                  <a:pt x="624" y="583"/>
                </a:cubicBezTo>
                <a:cubicBezTo>
                  <a:pt x="623" y="584"/>
                  <a:pt x="622" y="585"/>
                  <a:pt x="622" y="585"/>
                </a:cubicBezTo>
                <a:cubicBezTo>
                  <a:pt x="621" y="586"/>
                  <a:pt x="620" y="587"/>
                  <a:pt x="619" y="587"/>
                </a:cubicBezTo>
                <a:cubicBezTo>
                  <a:pt x="619" y="588"/>
                  <a:pt x="619" y="588"/>
                  <a:pt x="619" y="588"/>
                </a:cubicBezTo>
                <a:lnTo>
                  <a:pt x="460" y="499"/>
                </a:lnTo>
                <a:lnTo>
                  <a:pt x="516" y="466"/>
                </a:lnTo>
                <a:cubicBezTo>
                  <a:pt x="524" y="461"/>
                  <a:pt x="526" y="452"/>
                  <a:pt x="522" y="444"/>
                </a:cubicBezTo>
                <a:cubicBezTo>
                  <a:pt x="517" y="437"/>
                  <a:pt x="508" y="434"/>
                  <a:pt x="500" y="439"/>
                </a:cubicBezTo>
                <a:lnTo>
                  <a:pt x="445" y="472"/>
                </a:lnTo>
                <a:lnTo>
                  <a:pt x="445" y="279"/>
                </a:lnTo>
                <a:cubicBezTo>
                  <a:pt x="445" y="279"/>
                  <a:pt x="446" y="279"/>
                  <a:pt x="447" y="278"/>
                </a:cubicBezTo>
                <a:cubicBezTo>
                  <a:pt x="465" y="273"/>
                  <a:pt x="481" y="260"/>
                  <a:pt x="489" y="242"/>
                </a:cubicBezTo>
                <a:lnTo>
                  <a:pt x="680" y="305"/>
                </a:lnTo>
                <a:cubicBezTo>
                  <a:pt x="680" y="305"/>
                  <a:pt x="680" y="306"/>
                  <a:pt x="680" y="307"/>
                </a:cubicBezTo>
                <a:lnTo>
                  <a:pt x="680" y="308"/>
                </a:lnTo>
                <a:cubicBezTo>
                  <a:pt x="680" y="309"/>
                  <a:pt x="680" y="310"/>
                  <a:pt x="680" y="311"/>
                </a:cubicBezTo>
                <a:cubicBezTo>
                  <a:pt x="680" y="312"/>
                  <a:pt x="680" y="313"/>
                  <a:pt x="680" y="314"/>
                </a:cubicBezTo>
                <a:cubicBezTo>
                  <a:pt x="680" y="315"/>
                  <a:pt x="680" y="316"/>
                  <a:pt x="680" y="317"/>
                </a:cubicBezTo>
                <a:cubicBezTo>
                  <a:pt x="680" y="317"/>
                  <a:pt x="680" y="318"/>
                  <a:pt x="680" y="319"/>
                </a:cubicBezTo>
                <a:cubicBezTo>
                  <a:pt x="680" y="320"/>
                  <a:pt x="680" y="321"/>
                  <a:pt x="681" y="322"/>
                </a:cubicBezTo>
                <a:cubicBezTo>
                  <a:pt x="681" y="323"/>
                  <a:pt x="681" y="324"/>
                  <a:pt x="681" y="325"/>
                </a:cubicBezTo>
                <a:cubicBezTo>
                  <a:pt x="681" y="325"/>
                  <a:pt x="681" y="326"/>
                  <a:pt x="682" y="326"/>
                </a:cubicBezTo>
                <a:cubicBezTo>
                  <a:pt x="682" y="328"/>
                  <a:pt x="682" y="329"/>
                  <a:pt x="683" y="331"/>
                </a:cubicBezTo>
                <a:lnTo>
                  <a:pt x="683" y="331"/>
                </a:lnTo>
                <a:lnTo>
                  <a:pt x="555" y="407"/>
                </a:lnTo>
                <a:cubicBezTo>
                  <a:pt x="548" y="411"/>
                  <a:pt x="545" y="420"/>
                  <a:pt x="550" y="428"/>
                </a:cubicBezTo>
                <a:cubicBezTo>
                  <a:pt x="552" y="433"/>
                  <a:pt x="558" y="436"/>
                  <a:pt x="563" y="436"/>
                </a:cubicBezTo>
                <a:cubicBezTo>
                  <a:pt x="566" y="436"/>
                  <a:pt x="568" y="435"/>
                  <a:pt x="571" y="433"/>
                </a:cubicBezTo>
                <a:lnTo>
                  <a:pt x="699" y="358"/>
                </a:lnTo>
                <a:lnTo>
                  <a:pt x="699" y="359"/>
                </a:lnTo>
                <a:cubicBezTo>
                  <a:pt x="700" y="359"/>
                  <a:pt x="701" y="360"/>
                  <a:pt x="702" y="361"/>
                </a:cubicBezTo>
                <a:cubicBezTo>
                  <a:pt x="702" y="361"/>
                  <a:pt x="702" y="362"/>
                  <a:pt x="703" y="362"/>
                </a:cubicBezTo>
                <a:cubicBezTo>
                  <a:pt x="704" y="363"/>
                  <a:pt x="705" y="364"/>
                  <a:pt x="706" y="364"/>
                </a:cubicBezTo>
                <a:cubicBezTo>
                  <a:pt x="706" y="365"/>
                  <a:pt x="706" y="365"/>
                  <a:pt x="706" y="365"/>
                </a:cubicBezTo>
                <a:cubicBezTo>
                  <a:pt x="708" y="366"/>
                  <a:pt x="709" y="367"/>
                  <a:pt x="710" y="368"/>
                </a:cubicBezTo>
                <a:lnTo>
                  <a:pt x="711" y="368"/>
                </a:lnTo>
                <a:cubicBezTo>
                  <a:pt x="712" y="369"/>
                  <a:pt x="713" y="370"/>
                  <a:pt x="714" y="370"/>
                </a:cubicBezTo>
                <a:cubicBezTo>
                  <a:pt x="715" y="371"/>
                  <a:pt x="716" y="371"/>
                  <a:pt x="716" y="371"/>
                </a:cubicBezTo>
                <a:cubicBezTo>
                  <a:pt x="717" y="372"/>
                  <a:pt x="718" y="372"/>
                  <a:pt x="719" y="372"/>
                </a:cubicBezTo>
                <a:lnTo>
                  <a:pt x="719" y="373"/>
                </a:lnTo>
                <a:lnTo>
                  <a:pt x="677" y="569"/>
                </a:lnTo>
                <a:moveTo>
                  <a:pt x="445" y="43"/>
                </a:moveTo>
                <a:lnTo>
                  <a:pt x="812" y="255"/>
                </a:lnTo>
                <a:lnTo>
                  <a:pt x="795" y="265"/>
                </a:lnTo>
                <a:cubicBezTo>
                  <a:pt x="774" y="244"/>
                  <a:pt x="740" y="238"/>
                  <a:pt x="713" y="254"/>
                </a:cubicBezTo>
                <a:cubicBezTo>
                  <a:pt x="704" y="260"/>
                  <a:pt x="696" y="267"/>
                  <a:pt x="691" y="275"/>
                </a:cubicBezTo>
                <a:lnTo>
                  <a:pt x="496" y="212"/>
                </a:lnTo>
                <a:cubicBezTo>
                  <a:pt x="495" y="181"/>
                  <a:pt x="473" y="156"/>
                  <a:pt x="445" y="149"/>
                </a:cubicBezTo>
                <a:lnTo>
                  <a:pt x="445" y="43"/>
                </a:lnTo>
                <a:moveTo>
                  <a:pt x="859" y="255"/>
                </a:moveTo>
                <a:cubicBezTo>
                  <a:pt x="859" y="254"/>
                  <a:pt x="858" y="252"/>
                  <a:pt x="858" y="251"/>
                </a:cubicBezTo>
                <a:lnTo>
                  <a:pt x="858" y="251"/>
                </a:lnTo>
                <a:cubicBezTo>
                  <a:pt x="858" y="250"/>
                  <a:pt x="858" y="250"/>
                  <a:pt x="858" y="249"/>
                </a:cubicBezTo>
                <a:lnTo>
                  <a:pt x="857" y="249"/>
                </a:lnTo>
                <a:cubicBezTo>
                  <a:pt x="857" y="248"/>
                  <a:pt x="857" y="248"/>
                  <a:pt x="857" y="247"/>
                </a:cubicBezTo>
                <a:lnTo>
                  <a:pt x="857" y="247"/>
                </a:lnTo>
                <a:lnTo>
                  <a:pt x="857" y="247"/>
                </a:lnTo>
                <a:cubicBezTo>
                  <a:pt x="856" y="247"/>
                  <a:pt x="856" y="246"/>
                  <a:pt x="856" y="246"/>
                </a:cubicBezTo>
                <a:cubicBezTo>
                  <a:pt x="855" y="245"/>
                  <a:pt x="855" y="245"/>
                  <a:pt x="855" y="245"/>
                </a:cubicBezTo>
                <a:lnTo>
                  <a:pt x="854" y="244"/>
                </a:lnTo>
                <a:lnTo>
                  <a:pt x="854" y="244"/>
                </a:lnTo>
                <a:cubicBezTo>
                  <a:pt x="854" y="243"/>
                  <a:pt x="853" y="243"/>
                  <a:pt x="853" y="243"/>
                </a:cubicBezTo>
                <a:lnTo>
                  <a:pt x="853" y="243"/>
                </a:lnTo>
                <a:cubicBezTo>
                  <a:pt x="852" y="242"/>
                  <a:pt x="852" y="242"/>
                  <a:pt x="851" y="242"/>
                </a:cubicBezTo>
                <a:lnTo>
                  <a:pt x="851" y="241"/>
                </a:lnTo>
                <a:lnTo>
                  <a:pt x="437" y="2"/>
                </a:lnTo>
                <a:lnTo>
                  <a:pt x="437" y="2"/>
                </a:lnTo>
                <a:cubicBezTo>
                  <a:pt x="436" y="2"/>
                  <a:pt x="436" y="2"/>
                  <a:pt x="435" y="2"/>
                </a:cubicBezTo>
                <a:lnTo>
                  <a:pt x="435" y="1"/>
                </a:lnTo>
                <a:cubicBezTo>
                  <a:pt x="434" y="1"/>
                  <a:pt x="434" y="1"/>
                  <a:pt x="433" y="1"/>
                </a:cubicBezTo>
                <a:lnTo>
                  <a:pt x="433" y="1"/>
                </a:lnTo>
                <a:cubicBezTo>
                  <a:pt x="432" y="1"/>
                  <a:pt x="432" y="1"/>
                  <a:pt x="431" y="1"/>
                </a:cubicBezTo>
                <a:lnTo>
                  <a:pt x="431" y="0"/>
                </a:lnTo>
                <a:cubicBezTo>
                  <a:pt x="430" y="0"/>
                  <a:pt x="430" y="0"/>
                  <a:pt x="429" y="0"/>
                </a:cubicBezTo>
                <a:cubicBezTo>
                  <a:pt x="428" y="0"/>
                  <a:pt x="428" y="0"/>
                  <a:pt x="427" y="0"/>
                </a:cubicBezTo>
                <a:lnTo>
                  <a:pt x="427" y="1"/>
                </a:lnTo>
                <a:cubicBezTo>
                  <a:pt x="426" y="1"/>
                  <a:pt x="426" y="1"/>
                  <a:pt x="425" y="1"/>
                </a:cubicBezTo>
                <a:lnTo>
                  <a:pt x="425" y="1"/>
                </a:lnTo>
                <a:cubicBezTo>
                  <a:pt x="424" y="1"/>
                  <a:pt x="424" y="1"/>
                  <a:pt x="423" y="1"/>
                </a:cubicBezTo>
                <a:cubicBezTo>
                  <a:pt x="423" y="2"/>
                  <a:pt x="423" y="2"/>
                  <a:pt x="423" y="2"/>
                </a:cubicBezTo>
                <a:cubicBezTo>
                  <a:pt x="423" y="2"/>
                  <a:pt x="422" y="2"/>
                  <a:pt x="421" y="2"/>
                </a:cubicBezTo>
                <a:lnTo>
                  <a:pt x="421" y="2"/>
                </a:lnTo>
                <a:lnTo>
                  <a:pt x="174" y="145"/>
                </a:lnTo>
                <a:cubicBezTo>
                  <a:pt x="167" y="149"/>
                  <a:pt x="164" y="159"/>
                  <a:pt x="169" y="166"/>
                </a:cubicBezTo>
                <a:cubicBezTo>
                  <a:pt x="173" y="174"/>
                  <a:pt x="183" y="176"/>
                  <a:pt x="190" y="172"/>
                </a:cubicBezTo>
                <a:lnTo>
                  <a:pt x="414" y="43"/>
                </a:lnTo>
                <a:lnTo>
                  <a:pt x="414" y="149"/>
                </a:lnTo>
                <a:cubicBezTo>
                  <a:pt x="384" y="156"/>
                  <a:pt x="362" y="182"/>
                  <a:pt x="362" y="214"/>
                </a:cubicBezTo>
                <a:cubicBezTo>
                  <a:pt x="362" y="218"/>
                  <a:pt x="362" y="222"/>
                  <a:pt x="363" y="226"/>
                </a:cubicBezTo>
                <a:lnTo>
                  <a:pt x="237" y="299"/>
                </a:lnTo>
                <a:cubicBezTo>
                  <a:pt x="233" y="296"/>
                  <a:pt x="230" y="294"/>
                  <a:pt x="226" y="291"/>
                </a:cubicBezTo>
                <a:cubicBezTo>
                  <a:pt x="210" y="282"/>
                  <a:pt x="192" y="279"/>
                  <a:pt x="175" y="284"/>
                </a:cubicBezTo>
                <a:cubicBezTo>
                  <a:pt x="160" y="287"/>
                  <a:pt x="147" y="296"/>
                  <a:pt x="137" y="309"/>
                </a:cubicBezTo>
                <a:lnTo>
                  <a:pt x="46" y="255"/>
                </a:lnTo>
                <a:lnTo>
                  <a:pt x="135" y="204"/>
                </a:lnTo>
                <a:cubicBezTo>
                  <a:pt x="143" y="199"/>
                  <a:pt x="145" y="190"/>
                  <a:pt x="141" y="182"/>
                </a:cubicBezTo>
                <a:cubicBezTo>
                  <a:pt x="137" y="175"/>
                  <a:pt x="127" y="172"/>
                  <a:pt x="120" y="177"/>
                </a:cubicBezTo>
                <a:lnTo>
                  <a:pt x="7" y="241"/>
                </a:lnTo>
                <a:lnTo>
                  <a:pt x="7" y="242"/>
                </a:lnTo>
                <a:cubicBezTo>
                  <a:pt x="7" y="242"/>
                  <a:pt x="6" y="242"/>
                  <a:pt x="6" y="243"/>
                </a:cubicBezTo>
                <a:lnTo>
                  <a:pt x="5" y="243"/>
                </a:lnTo>
                <a:lnTo>
                  <a:pt x="4" y="244"/>
                </a:lnTo>
                <a:lnTo>
                  <a:pt x="4" y="244"/>
                </a:lnTo>
                <a:cubicBezTo>
                  <a:pt x="4" y="245"/>
                  <a:pt x="3" y="245"/>
                  <a:pt x="3" y="245"/>
                </a:cubicBezTo>
                <a:lnTo>
                  <a:pt x="3" y="246"/>
                </a:lnTo>
                <a:cubicBezTo>
                  <a:pt x="2" y="246"/>
                  <a:pt x="2" y="247"/>
                  <a:pt x="2" y="247"/>
                </a:cubicBezTo>
                <a:lnTo>
                  <a:pt x="2" y="247"/>
                </a:lnTo>
                <a:lnTo>
                  <a:pt x="1" y="247"/>
                </a:lnTo>
                <a:cubicBezTo>
                  <a:pt x="1" y="248"/>
                  <a:pt x="1" y="248"/>
                  <a:pt x="1" y="249"/>
                </a:cubicBezTo>
                <a:lnTo>
                  <a:pt x="1" y="249"/>
                </a:lnTo>
                <a:cubicBezTo>
                  <a:pt x="0" y="250"/>
                  <a:pt x="0" y="250"/>
                  <a:pt x="0" y="251"/>
                </a:cubicBezTo>
                <a:lnTo>
                  <a:pt x="0" y="251"/>
                </a:lnTo>
                <a:cubicBezTo>
                  <a:pt x="0" y="252"/>
                  <a:pt x="0" y="254"/>
                  <a:pt x="0" y="255"/>
                </a:cubicBezTo>
                <a:lnTo>
                  <a:pt x="0" y="255"/>
                </a:lnTo>
                <a:lnTo>
                  <a:pt x="0" y="733"/>
                </a:lnTo>
                <a:lnTo>
                  <a:pt x="0" y="733"/>
                </a:lnTo>
                <a:cubicBezTo>
                  <a:pt x="0" y="734"/>
                  <a:pt x="0" y="734"/>
                  <a:pt x="0" y="735"/>
                </a:cubicBezTo>
                <a:lnTo>
                  <a:pt x="0" y="735"/>
                </a:lnTo>
                <a:cubicBezTo>
                  <a:pt x="0" y="736"/>
                  <a:pt x="0" y="736"/>
                  <a:pt x="0" y="737"/>
                </a:cubicBezTo>
                <a:lnTo>
                  <a:pt x="0" y="737"/>
                </a:lnTo>
                <a:cubicBezTo>
                  <a:pt x="0" y="738"/>
                  <a:pt x="0" y="738"/>
                  <a:pt x="1" y="739"/>
                </a:cubicBezTo>
                <a:lnTo>
                  <a:pt x="1" y="739"/>
                </a:lnTo>
                <a:cubicBezTo>
                  <a:pt x="1" y="740"/>
                  <a:pt x="1" y="740"/>
                  <a:pt x="2" y="741"/>
                </a:cubicBezTo>
                <a:lnTo>
                  <a:pt x="2" y="741"/>
                </a:lnTo>
                <a:lnTo>
                  <a:pt x="2" y="742"/>
                </a:lnTo>
                <a:cubicBezTo>
                  <a:pt x="3" y="743"/>
                  <a:pt x="3" y="743"/>
                  <a:pt x="4" y="744"/>
                </a:cubicBezTo>
                <a:lnTo>
                  <a:pt x="4" y="744"/>
                </a:lnTo>
                <a:lnTo>
                  <a:pt x="5" y="745"/>
                </a:lnTo>
                <a:lnTo>
                  <a:pt x="6" y="745"/>
                </a:lnTo>
                <a:cubicBezTo>
                  <a:pt x="6" y="746"/>
                  <a:pt x="7" y="746"/>
                  <a:pt x="7" y="746"/>
                </a:cubicBezTo>
                <a:lnTo>
                  <a:pt x="7" y="747"/>
                </a:lnTo>
                <a:lnTo>
                  <a:pt x="7" y="747"/>
                </a:lnTo>
                <a:lnTo>
                  <a:pt x="7" y="747"/>
                </a:lnTo>
                <a:lnTo>
                  <a:pt x="421" y="986"/>
                </a:lnTo>
                <a:lnTo>
                  <a:pt x="421" y="986"/>
                </a:lnTo>
                <a:cubicBezTo>
                  <a:pt x="422" y="986"/>
                  <a:pt x="423" y="986"/>
                  <a:pt x="423" y="986"/>
                </a:cubicBezTo>
                <a:lnTo>
                  <a:pt x="423" y="987"/>
                </a:lnTo>
                <a:cubicBezTo>
                  <a:pt x="424" y="987"/>
                  <a:pt x="424" y="987"/>
                  <a:pt x="425" y="987"/>
                </a:cubicBezTo>
                <a:lnTo>
                  <a:pt x="425" y="987"/>
                </a:lnTo>
                <a:cubicBezTo>
                  <a:pt x="426" y="987"/>
                  <a:pt x="426" y="987"/>
                  <a:pt x="427" y="987"/>
                </a:cubicBezTo>
                <a:lnTo>
                  <a:pt x="427" y="988"/>
                </a:lnTo>
                <a:cubicBezTo>
                  <a:pt x="428" y="988"/>
                  <a:pt x="428" y="988"/>
                  <a:pt x="429" y="988"/>
                </a:cubicBezTo>
                <a:cubicBezTo>
                  <a:pt x="430" y="988"/>
                  <a:pt x="430" y="988"/>
                  <a:pt x="431" y="988"/>
                </a:cubicBezTo>
                <a:lnTo>
                  <a:pt x="431" y="987"/>
                </a:lnTo>
                <a:cubicBezTo>
                  <a:pt x="432" y="987"/>
                  <a:pt x="432" y="987"/>
                  <a:pt x="433" y="987"/>
                </a:cubicBezTo>
                <a:lnTo>
                  <a:pt x="433" y="987"/>
                </a:lnTo>
                <a:cubicBezTo>
                  <a:pt x="434" y="987"/>
                  <a:pt x="434" y="987"/>
                  <a:pt x="435" y="987"/>
                </a:cubicBezTo>
                <a:lnTo>
                  <a:pt x="435" y="986"/>
                </a:lnTo>
                <a:cubicBezTo>
                  <a:pt x="436" y="986"/>
                  <a:pt x="436" y="986"/>
                  <a:pt x="437" y="986"/>
                </a:cubicBezTo>
                <a:lnTo>
                  <a:pt x="437" y="986"/>
                </a:lnTo>
                <a:lnTo>
                  <a:pt x="851" y="747"/>
                </a:lnTo>
                <a:lnTo>
                  <a:pt x="851" y="747"/>
                </a:lnTo>
                <a:lnTo>
                  <a:pt x="851" y="747"/>
                </a:lnTo>
                <a:cubicBezTo>
                  <a:pt x="851" y="746"/>
                  <a:pt x="851" y="746"/>
                  <a:pt x="851" y="746"/>
                </a:cubicBezTo>
                <a:cubicBezTo>
                  <a:pt x="852" y="746"/>
                  <a:pt x="852" y="746"/>
                  <a:pt x="853" y="745"/>
                </a:cubicBezTo>
                <a:lnTo>
                  <a:pt x="853" y="745"/>
                </a:lnTo>
                <a:lnTo>
                  <a:pt x="854" y="744"/>
                </a:lnTo>
                <a:lnTo>
                  <a:pt x="855" y="744"/>
                </a:lnTo>
                <a:cubicBezTo>
                  <a:pt x="855" y="743"/>
                  <a:pt x="855" y="743"/>
                  <a:pt x="856" y="742"/>
                </a:cubicBezTo>
                <a:cubicBezTo>
                  <a:pt x="856" y="742"/>
                  <a:pt x="856" y="741"/>
                  <a:pt x="857" y="741"/>
                </a:cubicBezTo>
                <a:lnTo>
                  <a:pt x="857" y="741"/>
                </a:lnTo>
                <a:cubicBezTo>
                  <a:pt x="857" y="740"/>
                  <a:pt x="857" y="740"/>
                  <a:pt x="857" y="739"/>
                </a:cubicBezTo>
                <a:cubicBezTo>
                  <a:pt x="858" y="739"/>
                  <a:pt x="858" y="739"/>
                  <a:pt x="858" y="739"/>
                </a:cubicBezTo>
                <a:cubicBezTo>
                  <a:pt x="858" y="738"/>
                  <a:pt x="858" y="738"/>
                  <a:pt x="858" y="737"/>
                </a:cubicBezTo>
                <a:lnTo>
                  <a:pt x="858" y="737"/>
                </a:lnTo>
                <a:cubicBezTo>
                  <a:pt x="858" y="736"/>
                  <a:pt x="858" y="736"/>
                  <a:pt x="859" y="735"/>
                </a:cubicBezTo>
                <a:lnTo>
                  <a:pt x="859" y="735"/>
                </a:lnTo>
                <a:cubicBezTo>
                  <a:pt x="859" y="734"/>
                  <a:pt x="859" y="734"/>
                  <a:pt x="859" y="733"/>
                </a:cubicBezTo>
                <a:lnTo>
                  <a:pt x="859" y="733"/>
                </a:lnTo>
                <a:lnTo>
                  <a:pt x="859" y="2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98" name="Google Shape;3498;p41"/>
          <p:cNvGrpSpPr/>
          <p:nvPr/>
        </p:nvGrpSpPr>
        <p:grpSpPr>
          <a:xfrm>
            <a:off x="5994055" y="481348"/>
            <a:ext cx="498100" cy="499109"/>
            <a:chOff x="1750680" y="1448535"/>
            <a:chExt cx="498100" cy="499109"/>
          </a:xfrm>
        </p:grpSpPr>
        <p:sp>
          <p:nvSpPr>
            <p:cNvPr id="3499" name="Google Shape;3499;p41"/>
            <p:cNvSpPr/>
            <p:nvPr/>
          </p:nvSpPr>
          <p:spPr>
            <a:xfrm>
              <a:off x="1750680" y="1448535"/>
              <a:ext cx="16688" cy="107710"/>
            </a:xfrm>
            <a:custGeom>
              <a:avLst/>
              <a:gdLst/>
              <a:ahLst/>
              <a:cxnLst/>
              <a:rect l="l" t="t" r="r" b="b"/>
              <a:pathLst>
                <a:path w="33" h="213" extrusionOk="0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lnTo>
                    <a:pt x="0" y="196"/>
                  </a:lnTo>
                  <a:cubicBezTo>
                    <a:pt x="0" y="205"/>
                    <a:pt x="7" y="213"/>
                    <a:pt x="16" y="213"/>
                  </a:cubicBezTo>
                  <a:cubicBezTo>
                    <a:pt x="25" y="213"/>
                    <a:pt x="33" y="205"/>
                    <a:pt x="33" y="196"/>
                  </a:cubicBezTo>
                  <a:lnTo>
                    <a:pt x="33" y="16"/>
                  </a:ln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31675" rIns="90000" bIns="31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Google Shape;3500;p41"/>
            <p:cNvSpPr/>
            <p:nvPr/>
          </p:nvSpPr>
          <p:spPr>
            <a:xfrm>
              <a:off x="1750680" y="1536019"/>
              <a:ext cx="498100" cy="411626"/>
            </a:xfrm>
            <a:custGeom>
              <a:avLst/>
              <a:gdLst/>
              <a:ahLst/>
              <a:cxnLst/>
              <a:rect l="l" t="t" r="r" b="b"/>
              <a:pathLst>
                <a:path w="985" h="814" extrusionOk="0">
                  <a:moveTo>
                    <a:pt x="573" y="781"/>
                  </a:moveTo>
                  <a:lnTo>
                    <a:pt x="456" y="781"/>
                  </a:lnTo>
                  <a:lnTo>
                    <a:pt x="488" y="647"/>
                  </a:lnTo>
                  <a:lnTo>
                    <a:pt x="488" y="647"/>
                  </a:lnTo>
                  <a:lnTo>
                    <a:pt x="543" y="410"/>
                  </a:lnTo>
                  <a:lnTo>
                    <a:pt x="595" y="635"/>
                  </a:lnTo>
                  <a:lnTo>
                    <a:pt x="573" y="781"/>
                  </a:lnTo>
                  <a:moveTo>
                    <a:pt x="254" y="780"/>
                  </a:moveTo>
                  <a:lnTo>
                    <a:pt x="254" y="781"/>
                  </a:lnTo>
                  <a:lnTo>
                    <a:pt x="137" y="781"/>
                  </a:lnTo>
                  <a:lnTo>
                    <a:pt x="224" y="410"/>
                  </a:lnTo>
                  <a:lnTo>
                    <a:pt x="280" y="648"/>
                  </a:lnTo>
                  <a:lnTo>
                    <a:pt x="254" y="780"/>
                  </a:lnTo>
                  <a:moveTo>
                    <a:pt x="969" y="781"/>
                  </a:moveTo>
                  <a:lnTo>
                    <a:pt x="835" y="781"/>
                  </a:lnTo>
                  <a:lnTo>
                    <a:pt x="721" y="14"/>
                  </a:lnTo>
                  <a:cubicBezTo>
                    <a:pt x="719" y="6"/>
                    <a:pt x="712" y="0"/>
                    <a:pt x="704" y="0"/>
                  </a:cubicBezTo>
                  <a:cubicBezTo>
                    <a:pt x="696" y="0"/>
                    <a:pt x="690" y="6"/>
                    <a:pt x="688" y="14"/>
                  </a:cubicBezTo>
                  <a:lnTo>
                    <a:pt x="641" y="329"/>
                  </a:lnTo>
                  <a:cubicBezTo>
                    <a:pt x="640" y="338"/>
                    <a:pt x="646" y="346"/>
                    <a:pt x="655" y="347"/>
                  </a:cubicBezTo>
                  <a:cubicBezTo>
                    <a:pt x="664" y="349"/>
                    <a:pt x="672" y="342"/>
                    <a:pt x="673" y="334"/>
                  </a:cubicBezTo>
                  <a:lnTo>
                    <a:pt x="704" y="126"/>
                  </a:lnTo>
                  <a:lnTo>
                    <a:pt x="803" y="781"/>
                  </a:lnTo>
                  <a:lnTo>
                    <a:pt x="606" y="781"/>
                  </a:lnTo>
                  <a:lnTo>
                    <a:pt x="665" y="388"/>
                  </a:lnTo>
                  <a:cubicBezTo>
                    <a:pt x="667" y="379"/>
                    <a:pt x="660" y="371"/>
                    <a:pt x="652" y="369"/>
                  </a:cubicBezTo>
                  <a:cubicBezTo>
                    <a:pt x="643" y="368"/>
                    <a:pt x="634" y="374"/>
                    <a:pt x="633" y="383"/>
                  </a:cubicBezTo>
                  <a:lnTo>
                    <a:pt x="608" y="548"/>
                  </a:lnTo>
                  <a:lnTo>
                    <a:pt x="559" y="334"/>
                  </a:lnTo>
                  <a:cubicBezTo>
                    <a:pt x="557" y="327"/>
                    <a:pt x="550" y="322"/>
                    <a:pt x="543" y="322"/>
                  </a:cubicBezTo>
                  <a:cubicBezTo>
                    <a:pt x="535" y="322"/>
                    <a:pt x="529" y="327"/>
                    <a:pt x="527" y="334"/>
                  </a:cubicBezTo>
                  <a:lnTo>
                    <a:pt x="473" y="565"/>
                  </a:lnTo>
                  <a:lnTo>
                    <a:pt x="400" y="187"/>
                  </a:lnTo>
                  <a:cubicBezTo>
                    <a:pt x="399" y="179"/>
                    <a:pt x="392" y="174"/>
                    <a:pt x="384" y="174"/>
                  </a:cubicBezTo>
                  <a:cubicBezTo>
                    <a:pt x="377" y="174"/>
                    <a:pt x="370" y="179"/>
                    <a:pt x="368" y="187"/>
                  </a:cubicBezTo>
                  <a:lnTo>
                    <a:pt x="321" y="436"/>
                  </a:lnTo>
                  <a:cubicBezTo>
                    <a:pt x="319" y="445"/>
                    <a:pt x="325" y="453"/>
                    <a:pt x="333" y="455"/>
                  </a:cubicBezTo>
                  <a:cubicBezTo>
                    <a:pt x="342" y="457"/>
                    <a:pt x="351" y="451"/>
                    <a:pt x="352" y="442"/>
                  </a:cubicBezTo>
                  <a:lnTo>
                    <a:pt x="384" y="276"/>
                  </a:lnTo>
                  <a:lnTo>
                    <a:pt x="455" y="643"/>
                  </a:lnTo>
                  <a:lnTo>
                    <a:pt x="423" y="781"/>
                  </a:lnTo>
                  <a:lnTo>
                    <a:pt x="287" y="781"/>
                  </a:lnTo>
                  <a:lnTo>
                    <a:pt x="312" y="651"/>
                  </a:lnTo>
                  <a:lnTo>
                    <a:pt x="312" y="651"/>
                  </a:lnTo>
                  <a:lnTo>
                    <a:pt x="341" y="502"/>
                  </a:lnTo>
                  <a:cubicBezTo>
                    <a:pt x="343" y="493"/>
                    <a:pt x="337" y="484"/>
                    <a:pt x="328" y="483"/>
                  </a:cubicBezTo>
                  <a:cubicBezTo>
                    <a:pt x="319" y="481"/>
                    <a:pt x="311" y="487"/>
                    <a:pt x="309" y="495"/>
                  </a:cubicBezTo>
                  <a:lnTo>
                    <a:pt x="295" y="570"/>
                  </a:lnTo>
                  <a:lnTo>
                    <a:pt x="240" y="334"/>
                  </a:lnTo>
                  <a:cubicBezTo>
                    <a:pt x="238" y="327"/>
                    <a:pt x="232" y="322"/>
                    <a:pt x="224" y="322"/>
                  </a:cubicBezTo>
                  <a:cubicBezTo>
                    <a:pt x="217" y="322"/>
                    <a:pt x="210" y="327"/>
                    <a:pt x="208" y="334"/>
                  </a:cubicBezTo>
                  <a:lnTo>
                    <a:pt x="104" y="781"/>
                  </a:lnTo>
                  <a:lnTo>
                    <a:pt x="33" y="781"/>
                  </a:lnTo>
                  <a:lnTo>
                    <a:pt x="33" y="88"/>
                  </a:lnTo>
                  <a:cubicBezTo>
                    <a:pt x="33" y="79"/>
                    <a:pt x="25" y="72"/>
                    <a:pt x="16" y="72"/>
                  </a:cubicBezTo>
                  <a:cubicBezTo>
                    <a:pt x="7" y="72"/>
                    <a:pt x="0" y="79"/>
                    <a:pt x="0" y="88"/>
                  </a:cubicBezTo>
                  <a:lnTo>
                    <a:pt x="0" y="798"/>
                  </a:lnTo>
                  <a:cubicBezTo>
                    <a:pt x="0" y="807"/>
                    <a:pt x="7" y="814"/>
                    <a:pt x="16" y="814"/>
                  </a:cubicBezTo>
                  <a:lnTo>
                    <a:pt x="117" y="814"/>
                  </a:lnTo>
                  <a:lnTo>
                    <a:pt x="267" y="814"/>
                  </a:lnTo>
                  <a:lnTo>
                    <a:pt x="436" y="814"/>
                  </a:lnTo>
                  <a:lnTo>
                    <a:pt x="587" y="814"/>
                  </a:lnTo>
                  <a:lnTo>
                    <a:pt x="821" y="814"/>
                  </a:lnTo>
                  <a:lnTo>
                    <a:pt x="969" y="814"/>
                  </a:lnTo>
                  <a:cubicBezTo>
                    <a:pt x="978" y="814"/>
                    <a:pt x="985" y="807"/>
                    <a:pt x="985" y="798"/>
                  </a:cubicBezTo>
                  <a:cubicBezTo>
                    <a:pt x="985" y="789"/>
                    <a:pt x="978" y="781"/>
                    <a:pt x="969" y="7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42"/>
          <p:cNvSpPr txBox="1">
            <a:spLocks noGrp="1"/>
          </p:cNvSpPr>
          <p:nvPr>
            <p:ph type="title"/>
          </p:nvPr>
        </p:nvSpPr>
        <p:spPr>
          <a:xfrm>
            <a:off x="339000" y="510340"/>
            <a:ext cx="30464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Batasan Masalah</a:t>
            </a:r>
            <a:endParaRPr sz="2400" dirty="0"/>
          </a:p>
        </p:txBody>
      </p:sp>
      <p:sp>
        <p:nvSpPr>
          <p:cNvPr id="3506" name="Google Shape;3506;p42"/>
          <p:cNvSpPr txBox="1">
            <a:spLocks noGrp="1"/>
          </p:cNvSpPr>
          <p:nvPr>
            <p:ph type="subTitle" idx="1"/>
          </p:nvPr>
        </p:nvSpPr>
        <p:spPr>
          <a:xfrm>
            <a:off x="937625" y="2339255"/>
            <a:ext cx="2175300" cy="2265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Dataset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bersumber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u="sng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Kaggle.com</a:t>
            </a:r>
            <a:r>
              <a:rPr lang="en-US" u="sn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kumpulan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kesehatan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tidur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gaya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hidup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terdiri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374 data dan 13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variabel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507" name="Google Shape;3507;p42"/>
          <p:cNvSpPr txBox="1">
            <a:spLocks noGrp="1"/>
          </p:cNvSpPr>
          <p:nvPr>
            <p:ph type="subTitle" idx="2"/>
          </p:nvPr>
        </p:nvSpPr>
        <p:spPr>
          <a:xfrm>
            <a:off x="3484350" y="2339254"/>
            <a:ext cx="2175300" cy="20150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Penelitian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menggunakan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algoritma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Support Vector Machine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(SVM) dan </a:t>
            </a:r>
            <a:r>
              <a:rPr lang="en-US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K-Nearest Neighbor 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(KNN)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mengklasifikasikan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gangguan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tidur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508" name="Google Shape;3508;p42"/>
          <p:cNvSpPr txBox="1">
            <a:spLocks noGrp="1"/>
          </p:cNvSpPr>
          <p:nvPr>
            <p:ph type="subTitle" idx="3"/>
          </p:nvPr>
        </p:nvSpPr>
        <p:spPr>
          <a:xfrm>
            <a:off x="6031075" y="2339255"/>
            <a:ext cx="2175300" cy="2015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Penelitian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mengklasifikasikan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gangguan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tidur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antara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sleep apnea 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dan insomnia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512" name="Google Shape;3512;p42"/>
          <p:cNvSpPr/>
          <p:nvPr/>
        </p:nvSpPr>
        <p:spPr>
          <a:xfrm>
            <a:off x="1792888" y="1553259"/>
            <a:ext cx="499111" cy="474330"/>
          </a:xfrm>
          <a:custGeom>
            <a:avLst/>
            <a:gdLst/>
            <a:ahLst/>
            <a:cxnLst/>
            <a:rect l="l" t="t" r="r" b="b"/>
            <a:pathLst>
              <a:path w="987" h="938" extrusionOk="0">
                <a:moveTo>
                  <a:pt x="783" y="885"/>
                </a:moveTo>
                <a:lnTo>
                  <a:pt x="691" y="744"/>
                </a:lnTo>
                <a:cubicBezTo>
                  <a:pt x="704" y="731"/>
                  <a:pt x="712" y="714"/>
                  <a:pt x="712" y="694"/>
                </a:cubicBezTo>
                <a:cubicBezTo>
                  <a:pt x="712" y="671"/>
                  <a:pt x="701" y="651"/>
                  <a:pt x="684" y="638"/>
                </a:cubicBezTo>
                <a:lnTo>
                  <a:pt x="732" y="490"/>
                </a:lnTo>
                <a:cubicBezTo>
                  <a:pt x="733" y="490"/>
                  <a:pt x="733" y="490"/>
                  <a:pt x="734" y="490"/>
                </a:cubicBezTo>
                <a:cubicBezTo>
                  <a:pt x="772" y="490"/>
                  <a:pt x="803" y="459"/>
                  <a:pt x="803" y="421"/>
                </a:cubicBezTo>
                <a:cubicBezTo>
                  <a:pt x="803" y="420"/>
                  <a:pt x="803" y="419"/>
                  <a:pt x="803" y="418"/>
                </a:cubicBezTo>
                <a:lnTo>
                  <a:pt x="946" y="385"/>
                </a:lnTo>
                <a:lnTo>
                  <a:pt x="783" y="885"/>
                </a:lnTo>
                <a:moveTo>
                  <a:pt x="228" y="906"/>
                </a:moveTo>
                <a:lnTo>
                  <a:pt x="272" y="840"/>
                </a:lnTo>
                <a:cubicBezTo>
                  <a:pt x="279" y="842"/>
                  <a:pt x="286" y="844"/>
                  <a:pt x="294" y="844"/>
                </a:cubicBezTo>
                <a:cubicBezTo>
                  <a:pt x="330" y="844"/>
                  <a:pt x="360" y="817"/>
                  <a:pt x="364" y="782"/>
                </a:cubicBezTo>
                <a:lnTo>
                  <a:pt x="585" y="733"/>
                </a:lnTo>
                <a:cubicBezTo>
                  <a:pt x="597" y="752"/>
                  <a:pt x="618" y="764"/>
                  <a:pt x="642" y="764"/>
                </a:cubicBezTo>
                <a:cubicBezTo>
                  <a:pt x="650" y="764"/>
                  <a:pt x="656" y="763"/>
                  <a:pt x="663" y="761"/>
                </a:cubicBezTo>
                <a:lnTo>
                  <a:pt x="758" y="906"/>
                </a:lnTo>
                <a:lnTo>
                  <a:pt x="228" y="906"/>
                </a:lnTo>
                <a:moveTo>
                  <a:pt x="40" y="385"/>
                </a:moveTo>
                <a:lnTo>
                  <a:pt x="186" y="419"/>
                </a:lnTo>
                <a:cubicBezTo>
                  <a:pt x="188" y="449"/>
                  <a:pt x="209" y="475"/>
                  <a:pt x="238" y="483"/>
                </a:cubicBezTo>
                <a:lnTo>
                  <a:pt x="265" y="711"/>
                </a:lnTo>
                <a:cubicBezTo>
                  <a:pt x="241" y="722"/>
                  <a:pt x="225" y="746"/>
                  <a:pt x="225" y="774"/>
                </a:cubicBezTo>
                <a:cubicBezTo>
                  <a:pt x="225" y="793"/>
                  <a:pt x="232" y="810"/>
                  <a:pt x="244" y="822"/>
                </a:cubicBezTo>
                <a:lnTo>
                  <a:pt x="203" y="885"/>
                </a:lnTo>
                <a:lnTo>
                  <a:pt x="40" y="385"/>
                </a:lnTo>
                <a:moveTo>
                  <a:pt x="256" y="378"/>
                </a:moveTo>
                <a:cubicBezTo>
                  <a:pt x="267" y="378"/>
                  <a:pt x="277" y="383"/>
                  <a:pt x="284" y="391"/>
                </a:cubicBezTo>
                <a:lnTo>
                  <a:pt x="285" y="392"/>
                </a:lnTo>
                <a:cubicBezTo>
                  <a:pt x="285" y="392"/>
                  <a:pt x="286" y="393"/>
                  <a:pt x="286" y="394"/>
                </a:cubicBezTo>
                <a:cubicBezTo>
                  <a:pt x="287" y="394"/>
                  <a:pt x="287" y="394"/>
                  <a:pt x="287" y="395"/>
                </a:cubicBezTo>
                <a:cubicBezTo>
                  <a:pt x="287" y="395"/>
                  <a:pt x="288" y="396"/>
                  <a:pt x="288" y="397"/>
                </a:cubicBezTo>
                <a:cubicBezTo>
                  <a:pt x="288" y="397"/>
                  <a:pt x="289" y="397"/>
                  <a:pt x="289" y="398"/>
                </a:cubicBezTo>
                <a:cubicBezTo>
                  <a:pt x="289" y="398"/>
                  <a:pt x="289" y="399"/>
                  <a:pt x="290" y="400"/>
                </a:cubicBezTo>
                <a:lnTo>
                  <a:pt x="290" y="401"/>
                </a:lnTo>
                <a:cubicBezTo>
                  <a:pt x="291" y="402"/>
                  <a:pt x="291" y="402"/>
                  <a:pt x="291" y="403"/>
                </a:cubicBezTo>
                <a:cubicBezTo>
                  <a:pt x="291" y="404"/>
                  <a:pt x="291" y="404"/>
                  <a:pt x="291" y="404"/>
                </a:cubicBezTo>
                <a:cubicBezTo>
                  <a:pt x="292" y="405"/>
                  <a:pt x="292" y="406"/>
                  <a:pt x="292" y="406"/>
                </a:cubicBezTo>
                <a:cubicBezTo>
                  <a:pt x="292" y="407"/>
                  <a:pt x="292" y="407"/>
                  <a:pt x="292" y="408"/>
                </a:cubicBezTo>
                <a:cubicBezTo>
                  <a:pt x="292" y="409"/>
                  <a:pt x="293" y="409"/>
                  <a:pt x="293" y="410"/>
                </a:cubicBezTo>
                <a:cubicBezTo>
                  <a:pt x="293" y="411"/>
                  <a:pt x="293" y="411"/>
                  <a:pt x="293" y="411"/>
                </a:cubicBezTo>
                <a:cubicBezTo>
                  <a:pt x="293" y="413"/>
                  <a:pt x="293" y="414"/>
                  <a:pt x="293" y="415"/>
                </a:cubicBezTo>
                <a:cubicBezTo>
                  <a:pt x="293" y="432"/>
                  <a:pt x="282" y="446"/>
                  <a:pt x="267" y="451"/>
                </a:cubicBezTo>
                <a:cubicBezTo>
                  <a:pt x="263" y="452"/>
                  <a:pt x="260" y="452"/>
                  <a:pt x="256" y="452"/>
                </a:cubicBezTo>
                <a:cubicBezTo>
                  <a:pt x="235" y="452"/>
                  <a:pt x="219" y="436"/>
                  <a:pt x="219" y="415"/>
                </a:cubicBezTo>
                <a:cubicBezTo>
                  <a:pt x="219" y="395"/>
                  <a:pt x="235" y="378"/>
                  <a:pt x="256" y="378"/>
                </a:cubicBezTo>
                <a:moveTo>
                  <a:pt x="332" y="774"/>
                </a:moveTo>
                <a:cubicBezTo>
                  <a:pt x="332" y="795"/>
                  <a:pt x="315" y="811"/>
                  <a:pt x="294" y="811"/>
                </a:cubicBezTo>
                <a:cubicBezTo>
                  <a:pt x="274" y="811"/>
                  <a:pt x="257" y="795"/>
                  <a:pt x="257" y="774"/>
                </a:cubicBezTo>
                <a:cubicBezTo>
                  <a:pt x="257" y="756"/>
                  <a:pt x="270" y="741"/>
                  <a:pt x="286" y="738"/>
                </a:cubicBezTo>
                <a:cubicBezTo>
                  <a:pt x="287" y="737"/>
                  <a:pt x="289" y="737"/>
                  <a:pt x="290" y="737"/>
                </a:cubicBezTo>
                <a:lnTo>
                  <a:pt x="290" y="737"/>
                </a:lnTo>
                <a:cubicBezTo>
                  <a:pt x="292" y="737"/>
                  <a:pt x="293" y="737"/>
                  <a:pt x="294" y="737"/>
                </a:cubicBezTo>
                <a:cubicBezTo>
                  <a:pt x="296" y="737"/>
                  <a:pt x="297" y="737"/>
                  <a:pt x="298" y="737"/>
                </a:cubicBezTo>
                <a:lnTo>
                  <a:pt x="299" y="737"/>
                </a:lnTo>
                <a:cubicBezTo>
                  <a:pt x="300" y="737"/>
                  <a:pt x="301" y="737"/>
                  <a:pt x="302" y="738"/>
                </a:cubicBezTo>
                <a:lnTo>
                  <a:pt x="302" y="738"/>
                </a:lnTo>
                <a:cubicBezTo>
                  <a:pt x="316" y="741"/>
                  <a:pt x="328" y="752"/>
                  <a:pt x="331" y="766"/>
                </a:cubicBezTo>
                <a:lnTo>
                  <a:pt x="331" y="767"/>
                </a:lnTo>
                <a:cubicBezTo>
                  <a:pt x="331" y="767"/>
                  <a:pt x="331" y="768"/>
                  <a:pt x="331" y="769"/>
                </a:cubicBezTo>
                <a:cubicBezTo>
                  <a:pt x="331" y="769"/>
                  <a:pt x="331" y="770"/>
                  <a:pt x="332" y="770"/>
                </a:cubicBezTo>
                <a:cubicBezTo>
                  <a:pt x="332" y="772"/>
                  <a:pt x="332" y="773"/>
                  <a:pt x="332" y="774"/>
                </a:cubicBezTo>
                <a:moveTo>
                  <a:pt x="295" y="473"/>
                </a:moveTo>
                <a:cubicBezTo>
                  <a:pt x="296" y="472"/>
                  <a:pt x="297" y="472"/>
                  <a:pt x="297" y="471"/>
                </a:cubicBezTo>
                <a:lnTo>
                  <a:pt x="298" y="471"/>
                </a:lnTo>
                <a:cubicBezTo>
                  <a:pt x="298" y="470"/>
                  <a:pt x="299" y="470"/>
                  <a:pt x="300" y="469"/>
                </a:cubicBezTo>
                <a:cubicBezTo>
                  <a:pt x="300" y="469"/>
                  <a:pt x="301" y="469"/>
                  <a:pt x="301" y="468"/>
                </a:cubicBezTo>
                <a:lnTo>
                  <a:pt x="302" y="467"/>
                </a:lnTo>
                <a:cubicBezTo>
                  <a:pt x="303" y="467"/>
                  <a:pt x="303" y="466"/>
                  <a:pt x="303" y="466"/>
                </a:cubicBezTo>
                <a:cubicBezTo>
                  <a:pt x="304" y="466"/>
                  <a:pt x="304" y="465"/>
                  <a:pt x="305" y="465"/>
                </a:cubicBezTo>
                <a:cubicBezTo>
                  <a:pt x="305" y="465"/>
                  <a:pt x="305" y="464"/>
                  <a:pt x="306" y="464"/>
                </a:cubicBezTo>
                <a:cubicBezTo>
                  <a:pt x="306" y="463"/>
                  <a:pt x="307" y="463"/>
                  <a:pt x="307" y="463"/>
                </a:cubicBezTo>
                <a:cubicBezTo>
                  <a:pt x="307" y="462"/>
                  <a:pt x="308" y="462"/>
                  <a:pt x="308" y="462"/>
                </a:cubicBezTo>
                <a:cubicBezTo>
                  <a:pt x="308" y="461"/>
                  <a:pt x="309" y="461"/>
                  <a:pt x="309" y="460"/>
                </a:cubicBezTo>
                <a:cubicBezTo>
                  <a:pt x="309" y="460"/>
                  <a:pt x="310" y="460"/>
                  <a:pt x="310" y="459"/>
                </a:cubicBezTo>
                <a:cubicBezTo>
                  <a:pt x="310" y="459"/>
                  <a:pt x="311" y="458"/>
                  <a:pt x="311" y="457"/>
                </a:cubicBezTo>
                <a:cubicBezTo>
                  <a:pt x="312" y="457"/>
                  <a:pt x="312" y="457"/>
                  <a:pt x="312" y="457"/>
                </a:cubicBezTo>
                <a:cubicBezTo>
                  <a:pt x="312" y="456"/>
                  <a:pt x="313" y="455"/>
                  <a:pt x="314" y="454"/>
                </a:cubicBezTo>
                <a:lnTo>
                  <a:pt x="314" y="453"/>
                </a:lnTo>
                <a:cubicBezTo>
                  <a:pt x="315" y="453"/>
                  <a:pt x="315" y="452"/>
                  <a:pt x="315" y="452"/>
                </a:cubicBezTo>
                <a:cubicBezTo>
                  <a:pt x="316" y="451"/>
                  <a:pt x="316" y="451"/>
                  <a:pt x="316" y="451"/>
                </a:cubicBezTo>
                <a:cubicBezTo>
                  <a:pt x="316" y="450"/>
                  <a:pt x="317" y="449"/>
                  <a:pt x="317" y="449"/>
                </a:cubicBezTo>
                <a:lnTo>
                  <a:pt x="467" y="483"/>
                </a:lnTo>
                <a:lnTo>
                  <a:pt x="319" y="709"/>
                </a:lnTo>
                <a:cubicBezTo>
                  <a:pt x="318" y="708"/>
                  <a:pt x="317" y="708"/>
                  <a:pt x="315" y="707"/>
                </a:cubicBezTo>
                <a:lnTo>
                  <a:pt x="315" y="707"/>
                </a:lnTo>
                <a:cubicBezTo>
                  <a:pt x="313" y="707"/>
                  <a:pt x="312" y="706"/>
                  <a:pt x="310" y="706"/>
                </a:cubicBezTo>
                <a:cubicBezTo>
                  <a:pt x="309" y="706"/>
                  <a:pt x="309" y="706"/>
                  <a:pt x="308" y="706"/>
                </a:cubicBezTo>
                <a:cubicBezTo>
                  <a:pt x="308" y="705"/>
                  <a:pt x="307" y="705"/>
                  <a:pt x="306" y="705"/>
                </a:cubicBezTo>
                <a:cubicBezTo>
                  <a:pt x="305" y="705"/>
                  <a:pt x="304" y="705"/>
                  <a:pt x="303" y="705"/>
                </a:cubicBezTo>
                <a:lnTo>
                  <a:pt x="302" y="705"/>
                </a:lnTo>
                <a:cubicBezTo>
                  <a:pt x="300" y="704"/>
                  <a:pt x="299" y="704"/>
                  <a:pt x="297" y="704"/>
                </a:cubicBezTo>
                <a:lnTo>
                  <a:pt x="297" y="704"/>
                </a:lnTo>
                <a:lnTo>
                  <a:pt x="271" y="483"/>
                </a:lnTo>
                <a:cubicBezTo>
                  <a:pt x="272" y="483"/>
                  <a:pt x="272" y="483"/>
                  <a:pt x="272" y="483"/>
                </a:cubicBezTo>
                <a:cubicBezTo>
                  <a:pt x="273" y="483"/>
                  <a:pt x="273" y="483"/>
                  <a:pt x="274" y="483"/>
                </a:cubicBezTo>
                <a:cubicBezTo>
                  <a:pt x="274" y="482"/>
                  <a:pt x="275" y="482"/>
                  <a:pt x="276" y="482"/>
                </a:cubicBezTo>
                <a:lnTo>
                  <a:pt x="277" y="482"/>
                </a:lnTo>
                <a:cubicBezTo>
                  <a:pt x="278" y="481"/>
                  <a:pt x="279" y="481"/>
                  <a:pt x="280" y="481"/>
                </a:cubicBezTo>
                <a:lnTo>
                  <a:pt x="280" y="480"/>
                </a:lnTo>
                <a:cubicBezTo>
                  <a:pt x="281" y="480"/>
                  <a:pt x="282" y="480"/>
                  <a:pt x="283" y="479"/>
                </a:cubicBezTo>
                <a:lnTo>
                  <a:pt x="284" y="479"/>
                </a:lnTo>
                <a:cubicBezTo>
                  <a:pt x="284" y="479"/>
                  <a:pt x="285" y="478"/>
                  <a:pt x="286" y="478"/>
                </a:cubicBezTo>
                <a:lnTo>
                  <a:pt x="287" y="478"/>
                </a:lnTo>
                <a:cubicBezTo>
                  <a:pt x="287" y="477"/>
                  <a:pt x="288" y="477"/>
                  <a:pt x="288" y="477"/>
                </a:cubicBezTo>
                <a:cubicBezTo>
                  <a:pt x="289" y="477"/>
                  <a:pt x="289" y="476"/>
                  <a:pt x="290" y="476"/>
                </a:cubicBezTo>
                <a:lnTo>
                  <a:pt x="291" y="475"/>
                </a:lnTo>
                <a:cubicBezTo>
                  <a:pt x="292" y="475"/>
                  <a:pt x="292" y="475"/>
                  <a:pt x="292" y="475"/>
                </a:cubicBezTo>
                <a:cubicBezTo>
                  <a:pt x="293" y="474"/>
                  <a:pt x="294" y="474"/>
                  <a:pt x="294" y="473"/>
                </a:cubicBezTo>
                <a:lnTo>
                  <a:pt x="295" y="473"/>
                </a:lnTo>
                <a:moveTo>
                  <a:pt x="493" y="503"/>
                </a:moveTo>
                <a:lnTo>
                  <a:pt x="589" y="649"/>
                </a:lnTo>
                <a:cubicBezTo>
                  <a:pt x="579" y="661"/>
                  <a:pt x="573" y="677"/>
                  <a:pt x="573" y="694"/>
                </a:cubicBezTo>
                <a:cubicBezTo>
                  <a:pt x="573" y="695"/>
                  <a:pt x="573" y="697"/>
                  <a:pt x="573" y="698"/>
                </a:cubicBezTo>
                <a:lnTo>
                  <a:pt x="573" y="699"/>
                </a:lnTo>
                <a:cubicBezTo>
                  <a:pt x="573" y="700"/>
                  <a:pt x="573" y="701"/>
                  <a:pt x="573" y="702"/>
                </a:cubicBezTo>
                <a:lnTo>
                  <a:pt x="573" y="702"/>
                </a:lnTo>
                <a:lnTo>
                  <a:pt x="360" y="749"/>
                </a:lnTo>
                <a:cubicBezTo>
                  <a:pt x="357" y="741"/>
                  <a:pt x="352" y="733"/>
                  <a:pt x="346" y="727"/>
                </a:cubicBezTo>
                <a:lnTo>
                  <a:pt x="493" y="503"/>
                </a:lnTo>
                <a:moveTo>
                  <a:pt x="456" y="241"/>
                </a:moveTo>
                <a:cubicBezTo>
                  <a:pt x="456" y="221"/>
                  <a:pt x="473" y="204"/>
                  <a:pt x="493" y="204"/>
                </a:cubicBezTo>
                <a:cubicBezTo>
                  <a:pt x="514" y="204"/>
                  <a:pt x="531" y="221"/>
                  <a:pt x="531" y="241"/>
                </a:cubicBezTo>
                <a:cubicBezTo>
                  <a:pt x="531" y="260"/>
                  <a:pt x="516" y="276"/>
                  <a:pt x="497" y="278"/>
                </a:cubicBezTo>
                <a:lnTo>
                  <a:pt x="497" y="278"/>
                </a:lnTo>
                <a:cubicBezTo>
                  <a:pt x="496" y="278"/>
                  <a:pt x="494" y="278"/>
                  <a:pt x="493" y="278"/>
                </a:cubicBezTo>
                <a:cubicBezTo>
                  <a:pt x="492" y="278"/>
                  <a:pt x="491" y="278"/>
                  <a:pt x="490" y="278"/>
                </a:cubicBezTo>
                <a:lnTo>
                  <a:pt x="489" y="278"/>
                </a:lnTo>
                <a:cubicBezTo>
                  <a:pt x="471" y="276"/>
                  <a:pt x="456" y="260"/>
                  <a:pt x="456" y="241"/>
                </a:cubicBezTo>
                <a:moveTo>
                  <a:pt x="699" y="435"/>
                </a:moveTo>
                <a:lnTo>
                  <a:pt x="699" y="435"/>
                </a:lnTo>
                <a:cubicBezTo>
                  <a:pt x="699" y="434"/>
                  <a:pt x="698" y="433"/>
                  <a:pt x="698" y="432"/>
                </a:cubicBezTo>
                <a:lnTo>
                  <a:pt x="698" y="431"/>
                </a:lnTo>
                <a:cubicBezTo>
                  <a:pt x="698" y="430"/>
                  <a:pt x="697" y="430"/>
                  <a:pt x="697" y="429"/>
                </a:cubicBezTo>
                <a:cubicBezTo>
                  <a:pt x="697" y="428"/>
                  <a:pt x="697" y="428"/>
                  <a:pt x="697" y="428"/>
                </a:cubicBezTo>
                <a:cubicBezTo>
                  <a:pt x="697" y="427"/>
                  <a:pt x="697" y="426"/>
                  <a:pt x="697" y="425"/>
                </a:cubicBezTo>
                <a:lnTo>
                  <a:pt x="696" y="424"/>
                </a:lnTo>
                <a:cubicBezTo>
                  <a:pt x="696" y="423"/>
                  <a:pt x="696" y="422"/>
                  <a:pt x="696" y="421"/>
                </a:cubicBezTo>
                <a:cubicBezTo>
                  <a:pt x="696" y="419"/>
                  <a:pt x="696" y="418"/>
                  <a:pt x="696" y="417"/>
                </a:cubicBezTo>
                <a:lnTo>
                  <a:pt x="696" y="417"/>
                </a:lnTo>
                <a:cubicBezTo>
                  <a:pt x="697" y="408"/>
                  <a:pt x="701" y="401"/>
                  <a:pt x="707" y="395"/>
                </a:cubicBezTo>
                <a:lnTo>
                  <a:pt x="707" y="394"/>
                </a:lnTo>
                <a:cubicBezTo>
                  <a:pt x="714" y="388"/>
                  <a:pt x="723" y="383"/>
                  <a:pt x="734" y="383"/>
                </a:cubicBezTo>
                <a:cubicBezTo>
                  <a:pt x="754" y="383"/>
                  <a:pt x="771" y="400"/>
                  <a:pt x="771" y="421"/>
                </a:cubicBezTo>
                <a:cubicBezTo>
                  <a:pt x="771" y="441"/>
                  <a:pt x="754" y="458"/>
                  <a:pt x="734" y="458"/>
                </a:cubicBezTo>
                <a:cubicBezTo>
                  <a:pt x="730" y="458"/>
                  <a:pt x="727" y="457"/>
                  <a:pt x="723" y="456"/>
                </a:cubicBezTo>
                <a:lnTo>
                  <a:pt x="722" y="456"/>
                </a:lnTo>
                <a:cubicBezTo>
                  <a:pt x="721" y="456"/>
                  <a:pt x="720" y="455"/>
                  <a:pt x="719" y="455"/>
                </a:cubicBezTo>
                <a:lnTo>
                  <a:pt x="719" y="455"/>
                </a:lnTo>
                <a:cubicBezTo>
                  <a:pt x="710" y="451"/>
                  <a:pt x="703" y="444"/>
                  <a:pt x="699" y="435"/>
                </a:cubicBezTo>
                <a:moveTo>
                  <a:pt x="510" y="452"/>
                </a:moveTo>
                <a:lnTo>
                  <a:pt x="510" y="309"/>
                </a:lnTo>
                <a:cubicBezTo>
                  <a:pt x="522" y="306"/>
                  <a:pt x="533" y="300"/>
                  <a:pt x="542" y="291"/>
                </a:cubicBezTo>
                <a:lnTo>
                  <a:pt x="673" y="386"/>
                </a:lnTo>
                <a:cubicBezTo>
                  <a:pt x="670" y="390"/>
                  <a:pt x="668" y="395"/>
                  <a:pt x="667" y="400"/>
                </a:cubicBezTo>
                <a:lnTo>
                  <a:pt x="667" y="400"/>
                </a:lnTo>
                <a:cubicBezTo>
                  <a:pt x="666" y="403"/>
                  <a:pt x="665" y="406"/>
                  <a:pt x="665" y="408"/>
                </a:cubicBezTo>
                <a:cubicBezTo>
                  <a:pt x="665" y="409"/>
                  <a:pt x="665" y="410"/>
                  <a:pt x="664" y="411"/>
                </a:cubicBezTo>
                <a:lnTo>
                  <a:pt x="664" y="412"/>
                </a:lnTo>
                <a:cubicBezTo>
                  <a:pt x="664" y="413"/>
                  <a:pt x="664" y="414"/>
                  <a:pt x="664" y="415"/>
                </a:cubicBezTo>
                <a:lnTo>
                  <a:pt x="664" y="416"/>
                </a:lnTo>
                <a:cubicBezTo>
                  <a:pt x="664" y="417"/>
                  <a:pt x="664" y="417"/>
                  <a:pt x="664" y="417"/>
                </a:cubicBezTo>
                <a:lnTo>
                  <a:pt x="510" y="452"/>
                </a:lnTo>
                <a:moveTo>
                  <a:pt x="680" y="694"/>
                </a:moveTo>
                <a:cubicBezTo>
                  <a:pt x="680" y="714"/>
                  <a:pt x="663" y="731"/>
                  <a:pt x="642" y="731"/>
                </a:cubicBezTo>
                <a:cubicBezTo>
                  <a:pt x="623" y="731"/>
                  <a:pt x="607" y="717"/>
                  <a:pt x="605" y="698"/>
                </a:cubicBezTo>
                <a:lnTo>
                  <a:pt x="605" y="698"/>
                </a:lnTo>
                <a:cubicBezTo>
                  <a:pt x="605" y="696"/>
                  <a:pt x="605" y="695"/>
                  <a:pt x="605" y="694"/>
                </a:cubicBezTo>
                <a:cubicBezTo>
                  <a:pt x="605" y="673"/>
                  <a:pt x="622" y="657"/>
                  <a:pt x="642" y="657"/>
                </a:cubicBezTo>
                <a:cubicBezTo>
                  <a:pt x="644" y="657"/>
                  <a:pt x="645" y="657"/>
                  <a:pt x="646" y="657"/>
                </a:cubicBezTo>
                <a:cubicBezTo>
                  <a:pt x="647" y="657"/>
                  <a:pt x="647" y="657"/>
                  <a:pt x="648" y="657"/>
                </a:cubicBezTo>
                <a:cubicBezTo>
                  <a:pt x="648" y="657"/>
                  <a:pt x="649" y="657"/>
                  <a:pt x="650" y="658"/>
                </a:cubicBezTo>
                <a:cubicBezTo>
                  <a:pt x="651" y="658"/>
                  <a:pt x="651" y="658"/>
                  <a:pt x="652" y="658"/>
                </a:cubicBezTo>
                <a:cubicBezTo>
                  <a:pt x="652" y="658"/>
                  <a:pt x="653" y="658"/>
                  <a:pt x="654" y="659"/>
                </a:cubicBezTo>
                <a:lnTo>
                  <a:pt x="655" y="659"/>
                </a:lnTo>
                <a:cubicBezTo>
                  <a:pt x="656" y="659"/>
                  <a:pt x="657" y="660"/>
                  <a:pt x="657" y="660"/>
                </a:cubicBezTo>
                <a:cubicBezTo>
                  <a:pt x="670" y="666"/>
                  <a:pt x="680" y="679"/>
                  <a:pt x="680" y="694"/>
                </a:cubicBezTo>
                <a:moveTo>
                  <a:pt x="654" y="625"/>
                </a:moveTo>
                <a:lnTo>
                  <a:pt x="653" y="625"/>
                </a:lnTo>
                <a:cubicBezTo>
                  <a:pt x="652" y="625"/>
                  <a:pt x="650" y="625"/>
                  <a:pt x="649" y="624"/>
                </a:cubicBezTo>
                <a:cubicBezTo>
                  <a:pt x="648" y="624"/>
                  <a:pt x="648" y="624"/>
                  <a:pt x="648" y="624"/>
                </a:cubicBezTo>
                <a:cubicBezTo>
                  <a:pt x="646" y="624"/>
                  <a:pt x="644" y="624"/>
                  <a:pt x="642" y="624"/>
                </a:cubicBezTo>
                <a:cubicBezTo>
                  <a:pt x="633" y="624"/>
                  <a:pt x="624" y="626"/>
                  <a:pt x="616" y="630"/>
                </a:cubicBezTo>
                <a:lnTo>
                  <a:pt x="520" y="483"/>
                </a:lnTo>
                <a:lnTo>
                  <a:pt x="670" y="449"/>
                </a:lnTo>
                <a:cubicBezTo>
                  <a:pt x="676" y="463"/>
                  <a:pt x="687" y="475"/>
                  <a:pt x="700" y="482"/>
                </a:cubicBezTo>
                <a:lnTo>
                  <a:pt x="654" y="625"/>
                </a:lnTo>
                <a:moveTo>
                  <a:pt x="510" y="49"/>
                </a:moveTo>
                <a:lnTo>
                  <a:pt x="933" y="355"/>
                </a:lnTo>
                <a:lnTo>
                  <a:pt x="794" y="387"/>
                </a:lnTo>
                <a:cubicBezTo>
                  <a:pt x="782" y="365"/>
                  <a:pt x="760" y="351"/>
                  <a:pt x="734" y="351"/>
                </a:cubicBezTo>
                <a:cubicBezTo>
                  <a:pt x="720" y="351"/>
                  <a:pt x="707" y="355"/>
                  <a:pt x="696" y="362"/>
                </a:cubicBezTo>
                <a:lnTo>
                  <a:pt x="559" y="263"/>
                </a:lnTo>
                <a:cubicBezTo>
                  <a:pt x="562" y="256"/>
                  <a:pt x="563" y="249"/>
                  <a:pt x="563" y="241"/>
                </a:cubicBezTo>
                <a:cubicBezTo>
                  <a:pt x="563" y="208"/>
                  <a:pt x="540" y="181"/>
                  <a:pt x="510" y="173"/>
                </a:cubicBezTo>
                <a:lnTo>
                  <a:pt x="510" y="49"/>
                </a:lnTo>
                <a:moveTo>
                  <a:pt x="980" y="349"/>
                </a:moveTo>
                <a:lnTo>
                  <a:pt x="503" y="4"/>
                </a:lnTo>
                <a:lnTo>
                  <a:pt x="503" y="3"/>
                </a:lnTo>
                <a:cubicBezTo>
                  <a:pt x="502" y="3"/>
                  <a:pt x="501" y="3"/>
                  <a:pt x="501" y="2"/>
                </a:cubicBezTo>
                <a:lnTo>
                  <a:pt x="500" y="2"/>
                </a:lnTo>
                <a:cubicBezTo>
                  <a:pt x="500" y="2"/>
                  <a:pt x="499" y="1"/>
                  <a:pt x="498" y="1"/>
                </a:cubicBezTo>
                <a:lnTo>
                  <a:pt x="498" y="1"/>
                </a:lnTo>
                <a:cubicBezTo>
                  <a:pt x="497" y="1"/>
                  <a:pt x="497" y="1"/>
                  <a:pt x="496" y="1"/>
                </a:cubicBezTo>
                <a:lnTo>
                  <a:pt x="495" y="1"/>
                </a:lnTo>
                <a:cubicBezTo>
                  <a:pt x="495" y="1"/>
                  <a:pt x="494" y="0"/>
                  <a:pt x="493" y="0"/>
                </a:cubicBezTo>
                <a:lnTo>
                  <a:pt x="493" y="0"/>
                </a:lnTo>
                <a:cubicBezTo>
                  <a:pt x="492" y="0"/>
                  <a:pt x="492" y="1"/>
                  <a:pt x="491" y="1"/>
                </a:cubicBezTo>
                <a:lnTo>
                  <a:pt x="490" y="1"/>
                </a:lnTo>
                <a:cubicBezTo>
                  <a:pt x="490" y="1"/>
                  <a:pt x="489" y="1"/>
                  <a:pt x="488" y="1"/>
                </a:cubicBezTo>
                <a:lnTo>
                  <a:pt x="488" y="1"/>
                </a:lnTo>
                <a:cubicBezTo>
                  <a:pt x="487" y="1"/>
                  <a:pt x="487" y="2"/>
                  <a:pt x="486" y="2"/>
                </a:cubicBezTo>
                <a:lnTo>
                  <a:pt x="486" y="2"/>
                </a:lnTo>
                <a:cubicBezTo>
                  <a:pt x="485" y="3"/>
                  <a:pt x="484" y="3"/>
                  <a:pt x="484" y="3"/>
                </a:cubicBezTo>
                <a:cubicBezTo>
                  <a:pt x="484" y="4"/>
                  <a:pt x="484" y="4"/>
                  <a:pt x="484" y="4"/>
                </a:cubicBezTo>
                <a:lnTo>
                  <a:pt x="198" y="210"/>
                </a:lnTo>
                <a:cubicBezTo>
                  <a:pt x="191" y="216"/>
                  <a:pt x="189" y="226"/>
                  <a:pt x="194" y="233"/>
                </a:cubicBezTo>
                <a:cubicBezTo>
                  <a:pt x="200" y="241"/>
                  <a:pt x="210" y="242"/>
                  <a:pt x="217" y="237"/>
                </a:cubicBezTo>
                <a:lnTo>
                  <a:pt x="477" y="49"/>
                </a:lnTo>
                <a:lnTo>
                  <a:pt x="477" y="173"/>
                </a:lnTo>
                <a:cubicBezTo>
                  <a:pt x="446" y="181"/>
                  <a:pt x="423" y="208"/>
                  <a:pt x="423" y="241"/>
                </a:cubicBezTo>
                <a:cubicBezTo>
                  <a:pt x="423" y="249"/>
                  <a:pt x="425" y="256"/>
                  <a:pt x="427" y="263"/>
                </a:cubicBezTo>
                <a:lnTo>
                  <a:pt x="405" y="280"/>
                </a:lnTo>
                <a:cubicBezTo>
                  <a:pt x="397" y="285"/>
                  <a:pt x="396" y="295"/>
                  <a:pt x="401" y="302"/>
                </a:cubicBezTo>
                <a:cubicBezTo>
                  <a:pt x="406" y="310"/>
                  <a:pt x="416" y="311"/>
                  <a:pt x="424" y="306"/>
                </a:cubicBezTo>
                <a:lnTo>
                  <a:pt x="445" y="291"/>
                </a:lnTo>
                <a:cubicBezTo>
                  <a:pt x="454" y="300"/>
                  <a:pt x="465" y="306"/>
                  <a:pt x="477" y="309"/>
                </a:cubicBezTo>
                <a:lnTo>
                  <a:pt x="477" y="452"/>
                </a:lnTo>
                <a:lnTo>
                  <a:pt x="326" y="417"/>
                </a:lnTo>
                <a:cubicBezTo>
                  <a:pt x="326" y="417"/>
                  <a:pt x="326" y="416"/>
                  <a:pt x="326" y="415"/>
                </a:cubicBezTo>
                <a:lnTo>
                  <a:pt x="326" y="415"/>
                </a:lnTo>
                <a:lnTo>
                  <a:pt x="326" y="415"/>
                </a:lnTo>
                <a:cubicBezTo>
                  <a:pt x="326" y="414"/>
                  <a:pt x="326" y="412"/>
                  <a:pt x="326" y="411"/>
                </a:cubicBezTo>
                <a:cubicBezTo>
                  <a:pt x="325" y="411"/>
                  <a:pt x="325" y="410"/>
                  <a:pt x="325" y="410"/>
                </a:cubicBezTo>
                <a:cubicBezTo>
                  <a:pt x="325" y="409"/>
                  <a:pt x="325" y="408"/>
                  <a:pt x="325" y="407"/>
                </a:cubicBezTo>
                <a:lnTo>
                  <a:pt x="325" y="406"/>
                </a:lnTo>
                <a:cubicBezTo>
                  <a:pt x="325" y="405"/>
                  <a:pt x="325" y="404"/>
                  <a:pt x="325" y="403"/>
                </a:cubicBezTo>
                <a:lnTo>
                  <a:pt x="324" y="402"/>
                </a:lnTo>
                <a:cubicBezTo>
                  <a:pt x="324" y="401"/>
                  <a:pt x="324" y="400"/>
                  <a:pt x="324" y="399"/>
                </a:cubicBezTo>
                <a:lnTo>
                  <a:pt x="324" y="398"/>
                </a:lnTo>
                <a:cubicBezTo>
                  <a:pt x="323" y="397"/>
                  <a:pt x="323" y="396"/>
                  <a:pt x="323" y="395"/>
                </a:cubicBezTo>
                <a:cubicBezTo>
                  <a:pt x="323" y="395"/>
                  <a:pt x="322" y="394"/>
                  <a:pt x="322" y="393"/>
                </a:cubicBezTo>
                <a:cubicBezTo>
                  <a:pt x="322" y="393"/>
                  <a:pt x="322" y="392"/>
                  <a:pt x="321" y="391"/>
                </a:cubicBezTo>
                <a:cubicBezTo>
                  <a:pt x="321" y="390"/>
                  <a:pt x="321" y="390"/>
                  <a:pt x="321" y="389"/>
                </a:cubicBezTo>
                <a:cubicBezTo>
                  <a:pt x="320" y="388"/>
                  <a:pt x="320" y="388"/>
                  <a:pt x="320" y="388"/>
                </a:cubicBezTo>
                <a:cubicBezTo>
                  <a:pt x="320" y="387"/>
                  <a:pt x="319" y="386"/>
                  <a:pt x="319" y="385"/>
                </a:cubicBezTo>
                <a:lnTo>
                  <a:pt x="318" y="384"/>
                </a:lnTo>
                <a:lnTo>
                  <a:pt x="318" y="383"/>
                </a:lnTo>
                <a:lnTo>
                  <a:pt x="382" y="337"/>
                </a:lnTo>
                <a:cubicBezTo>
                  <a:pt x="389" y="331"/>
                  <a:pt x="391" y="321"/>
                  <a:pt x="385" y="314"/>
                </a:cubicBezTo>
                <a:cubicBezTo>
                  <a:pt x="380" y="307"/>
                  <a:pt x="370" y="305"/>
                  <a:pt x="363" y="310"/>
                </a:cubicBezTo>
                <a:lnTo>
                  <a:pt x="296" y="358"/>
                </a:lnTo>
                <a:cubicBezTo>
                  <a:pt x="285" y="350"/>
                  <a:pt x="271" y="345"/>
                  <a:pt x="256" y="345"/>
                </a:cubicBezTo>
                <a:cubicBezTo>
                  <a:pt x="227" y="345"/>
                  <a:pt x="203" y="362"/>
                  <a:pt x="192" y="387"/>
                </a:cubicBezTo>
                <a:lnTo>
                  <a:pt x="54" y="355"/>
                </a:lnTo>
                <a:lnTo>
                  <a:pt x="175" y="267"/>
                </a:lnTo>
                <a:cubicBezTo>
                  <a:pt x="182" y="262"/>
                  <a:pt x="184" y="252"/>
                  <a:pt x="179" y="245"/>
                </a:cubicBezTo>
                <a:cubicBezTo>
                  <a:pt x="173" y="237"/>
                  <a:pt x="163" y="236"/>
                  <a:pt x="156" y="241"/>
                </a:cubicBezTo>
                <a:lnTo>
                  <a:pt x="6" y="349"/>
                </a:lnTo>
                <a:lnTo>
                  <a:pt x="6" y="350"/>
                </a:lnTo>
                <a:cubicBezTo>
                  <a:pt x="6" y="350"/>
                  <a:pt x="5" y="351"/>
                  <a:pt x="4" y="351"/>
                </a:cubicBezTo>
                <a:lnTo>
                  <a:pt x="4" y="351"/>
                </a:lnTo>
                <a:cubicBezTo>
                  <a:pt x="3" y="352"/>
                  <a:pt x="2" y="354"/>
                  <a:pt x="1" y="355"/>
                </a:cubicBezTo>
                <a:lnTo>
                  <a:pt x="1" y="355"/>
                </a:lnTo>
                <a:cubicBezTo>
                  <a:pt x="1" y="356"/>
                  <a:pt x="1" y="357"/>
                  <a:pt x="0" y="358"/>
                </a:cubicBezTo>
                <a:lnTo>
                  <a:pt x="0" y="358"/>
                </a:lnTo>
                <a:lnTo>
                  <a:pt x="0" y="359"/>
                </a:lnTo>
                <a:lnTo>
                  <a:pt x="0" y="360"/>
                </a:lnTo>
                <a:lnTo>
                  <a:pt x="0" y="360"/>
                </a:lnTo>
                <a:cubicBezTo>
                  <a:pt x="0" y="361"/>
                  <a:pt x="0" y="362"/>
                  <a:pt x="0" y="362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4"/>
                  <a:pt x="0" y="364"/>
                  <a:pt x="0" y="365"/>
                </a:cubicBezTo>
                <a:lnTo>
                  <a:pt x="0" y="365"/>
                </a:lnTo>
                <a:cubicBezTo>
                  <a:pt x="0" y="366"/>
                  <a:pt x="0" y="367"/>
                  <a:pt x="0" y="368"/>
                </a:cubicBezTo>
                <a:lnTo>
                  <a:pt x="0" y="368"/>
                </a:lnTo>
                <a:lnTo>
                  <a:pt x="183" y="927"/>
                </a:lnTo>
                <a:lnTo>
                  <a:pt x="183" y="927"/>
                </a:lnTo>
                <a:cubicBezTo>
                  <a:pt x="183" y="928"/>
                  <a:pt x="183" y="929"/>
                  <a:pt x="184" y="929"/>
                </a:cubicBezTo>
                <a:lnTo>
                  <a:pt x="184" y="930"/>
                </a:lnTo>
                <a:lnTo>
                  <a:pt x="185" y="931"/>
                </a:lnTo>
                <a:cubicBezTo>
                  <a:pt x="185" y="932"/>
                  <a:pt x="185" y="932"/>
                  <a:pt x="185" y="932"/>
                </a:cubicBezTo>
                <a:cubicBezTo>
                  <a:pt x="186" y="933"/>
                  <a:pt x="187" y="934"/>
                  <a:pt x="188" y="935"/>
                </a:cubicBezTo>
                <a:cubicBezTo>
                  <a:pt x="189" y="935"/>
                  <a:pt x="189" y="935"/>
                  <a:pt x="189" y="935"/>
                </a:cubicBezTo>
                <a:lnTo>
                  <a:pt x="189" y="936"/>
                </a:lnTo>
                <a:cubicBezTo>
                  <a:pt x="190" y="936"/>
                  <a:pt x="190" y="936"/>
                  <a:pt x="190" y="936"/>
                </a:cubicBezTo>
                <a:cubicBezTo>
                  <a:pt x="190" y="936"/>
                  <a:pt x="191" y="936"/>
                  <a:pt x="191" y="937"/>
                </a:cubicBezTo>
                <a:cubicBezTo>
                  <a:pt x="192" y="937"/>
                  <a:pt x="192" y="937"/>
                  <a:pt x="192" y="937"/>
                </a:cubicBezTo>
                <a:cubicBezTo>
                  <a:pt x="193" y="937"/>
                  <a:pt x="193" y="937"/>
                  <a:pt x="193" y="938"/>
                </a:cubicBezTo>
                <a:cubicBezTo>
                  <a:pt x="194" y="938"/>
                  <a:pt x="194" y="938"/>
                  <a:pt x="195" y="938"/>
                </a:cubicBezTo>
                <a:lnTo>
                  <a:pt x="196" y="938"/>
                </a:lnTo>
                <a:cubicBezTo>
                  <a:pt x="197" y="938"/>
                  <a:pt x="197" y="938"/>
                  <a:pt x="198" y="938"/>
                </a:cubicBezTo>
                <a:lnTo>
                  <a:pt x="198" y="938"/>
                </a:lnTo>
                <a:lnTo>
                  <a:pt x="788" y="938"/>
                </a:lnTo>
                <a:lnTo>
                  <a:pt x="788" y="938"/>
                </a:lnTo>
                <a:cubicBezTo>
                  <a:pt x="789" y="938"/>
                  <a:pt x="790" y="938"/>
                  <a:pt x="791" y="938"/>
                </a:cubicBezTo>
                <a:lnTo>
                  <a:pt x="791" y="938"/>
                </a:lnTo>
                <a:cubicBezTo>
                  <a:pt x="792" y="938"/>
                  <a:pt x="793" y="938"/>
                  <a:pt x="793" y="938"/>
                </a:cubicBezTo>
                <a:cubicBezTo>
                  <a:pt x="793" y="937"/>
                  <a:pt x="794" y="937"/>
                  <a:pt x="794" y="937"/>
                </a:cubicBezTo>
                <a:cubicBezTo>
                  <a:pt x="795" y="937"/>
                  <a:pt x="795" y="937"/>
                  <a:pt x="795" y="937"/>
                </a:cubicBezTo>
                <a:cubicBezTo>
                  <a:pt x="796" y="936"/>
                  <a:pt x="796" y="936"/>
                  <a:pt x="796" y="936"/>
                </a:cubicBezTo>
                <a:cubicBezTo>
                  <a:pt x="797" y="936"/>
                  <a:pt x="797" y="936"/>
                  <a:pt x="797" y="936"/>
                </a:cubicBezTo>
                <a:cubicBezTo>
                  <a:pt x="797" y="936"/>
                  <a:pt x="797" y="935"/>
                  <a:pt x="798" y="935"/>
                </a:cubicBezTo>
                <a:lnTo>
                  <a:pt x="798" y="935"/>
                </a:lnTo>
                <a:cubicBezTo>
                  <a:pt x="799" y="934"/>
                  <a:pt x="800" y="933"/>
                  <a:pt x="801" y="932"/>
                </a:cubicBezTo>
                <a:lnTo>
                  <a:pt x="801" y="931"/>
                </a:lnTo>
                <a:cubicBezTo>
                  <a:pt x="802" y="931"/>
                  <a:pt x="802" y="930"/>
                  <a:pt x="803" y="930"/>
                </a:cubicBezTo>
                <a:cubicBezTo>
                  <a:pt x="803" y="929"/>
                  <a:pt x="803" y="929"/>
                  <a:pt x="803" y="929"/>
                </a:cubicBezTo>
                <a:cubicBezTo>
                  <a:pt x="803" y="929"/>
                  <a:pt x="803" y="928"/>
                  <a:pt x="804" y="927"/>
                </a:cubicBezTo>
                <a:lnTo>
                  <a:pt x="804" y="927"/>
                </a:lnTo>
                <a:lnTo>
                  <a:pt x="985" y="370"/>
                </a:lnTo>
                <a:cubicBezTo>
                  <a:pt x="986" y="367"/>
                  <a:pt x="987" y="365"/>
                  <a:pt x="987" y="362"/>
                </a:cubicBezTo>
                <a:cubicBezTo>
                  <a:pt x="987" y="357"/>
                  <a:pt x="984" y="352"/>
                  <a:pt x="980" y="3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13" name="Google Shape;3513;p42"/>
          <p:cNvGrpSpPr/>
          <p:nvPr/>
        </p:nvGrpSpPr>
        <p:grpSpPr>
          <a:xfrm>
            <a:off x="4322943" y="1528227"/>
            <a:ext cx="498100" cy="499615"/>
            <a:chOff x="3228293" y="1426791"/>
            <a:chExt cx="498100" cy="499615"/>
          </a:xfrm>
        </p:grpSpPr>
        <p:sp>
          <p:nvSpPr>
            <p:cNvPr id="3514" name="Google Shape;3514;p42"/>
            <p:cNvSpPr/>
            <p:nvPr/>
          </p:nvSpPr>
          <p:spPr>
            <a:xfrm>
              <a:off x="3228293" y="1426791"/>
              <a:ext cx="16688" cy="107710"/>
            </a:xfrm>
            <a:custGeom>
              <a:avLst/>
              <a:gdLst/>
              <a:ahLst/>
              <a:cxnLst/>
              <a:rect l="l" t="t" r="r" b="b"/>
              <a:pathLst>
                <a:path w="33" h="213" extrusionOk="0"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lnTo>
                    <a:pt x="0" y="197"/>
                  </a:lnTo>
                  <a:cubicBezTo>
                    <a:pt x="0" y="206"/>
                    <a:pt x="8" y="213"/>
                    <a:pt x="17" y="213"/>
                  </a:cubicBezTo>
                  <a:cubicBezTo>
                    <a:pt x="26" y="213"/>
                    <a:pt x="33" y="206"/>
                    <a:pt x="33" y="197"/>
                  </a:cubicBezTo>
                  <a:lnTo>
                    <a:pt x="33" y="17"/>
                  </a:lnTo>
                  <a:cubicBezTo>
                    <a:pt x="33" y="8"/>
                    <a:pt x="26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31675" rIns="90000" bIns="31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p42"/>
            <p:cNvSpPr/>
            <p:nvPr/>
          </p:nvSpPr>
          <p:spPr>
            <a:xfrm>
              <a:off x="3228293" y="1524388"/>
              <a:ext cx="498100" cy="402018"/>
            </a:xfrm>
            <a:custGeom>
              <a:avLst/>
              <a:gdLst/>
              <a:ahLst/>
              <a:cxnLst/>
              <a:rect l="l" t="t" r="r" b="b"/>
              <a:pathLst>
                <a:path w="985" h="795" extrusionOk="0">
                  <a:moveTo>
                    <a:pt x="828" y="762"/>
                  </a:moveTo>
                  <a:lnTo>
                    <a:pt x="717" y="762"/>
                  </a:lnTo>
                  <a:lnTo>
                    <a:pt x="717" y="386"/>
                  </a:lnTo>
                  <a:lnTo>
                    <a:pt x="828" y="386"/>
                  </a:lnTo>
                  <a:lnTo>
                    <a:pt x="828" y="762"/>
                  </a:lnTo>
                  <a:moveTo>
                    <a:pt x="437" y="762"/>
                  </a:moveTo>
                  <a:lnTo>
                    <a:pt x="325" y="762"/>
                  </a:lnTo>
                  <a:lnTo>
                    <a:pt x="325" y="386"/>
                  </a:lnTo>
                  <a:lnTo>
                    <a:pt x="437" y="386"/>
                  </a:lnTo>
                  <a:lnTo>
                    <a:pt x="437" y="762"/>
                  </a:lnTo>
                  <a:moveTo>
                    <a:pt x="969" y="762"/>
                  </a:moveTo>
                  <a:lnTo>
                    <a:pt x="861" y="762"/>
                  </a:lnTo>
                  <a:lnTo>
                    <a:pt x="861" y="370"/>
                  </a:lnTo>
                  <a:cubicBezTo>
                    <a:pt x="861" y="361"/>
                    <a:pt x="854" y="353"/>
                    <a:pt x="845" y="353"/>
                  </a:cubicBezTo>
                  <a:lnTo>
                    <a:pt x="716" y="353"/>
                  </a:lnTo>
                  <a:lnTo>
                    <a:pt x="716" y="17"/>
                  </a:lnTo>
                  <a:cubicBezTo>
                    <a:pt x="716" y="8"/>
                    <a:pt x="708" y="0"/>
                    <a:pt x="699" y="0"/>
                  </a:cubicBezTo>
                  <a:lnTo>
                    <a:pt x="555" y="0"/>
                  </a:lnTo>
                  <a:cubicBezTo>
                    <a:pt x="546" y="0"/>
                    <a:pt x="539" y="8"/>
                    <a:pt x="539" y="17"/>
                  </a:cubicBezTo>
                  <a:lnTo>
                    <a:pt x="539" y="388"/>
                  </a:lnTo>
                  <a:cubicBezTo>
                    <a:pt x="539" y="397"/>
                    <a:pt x="546" y="404"/>
                    <a:pt x="555" y="404"/>
                  </a:cubicBezTo>
                  <a:cubicBezTo>
                    <a:pt x="564" y="404"/>
                    <a:pt x="572" y="397"/>
                    <a:pt x="572" y="388"/>
                  </a:cubicBezTo>
                  <a:lnTo>
                    <a:pt x="572" y="33"/>
                  </a:lnTo>
                  <a:lnTo>
                    <a:pt x="683" y="33"/>
                  </a:lnTo>
                  <a:lnTo>
                    <a:pt x="683" y="762"/>
                  </a:lnTo>
                  <a:lnTo>
                    <a:pt x="572" y="762"/>
                  </a:lnTo>
                  <a:lnTo>
                    <a:pt x="572" y="453"/>
                  </a:lnTo>
                  <a:cubicBezTo>
                    <a:pt x="572" y="444"/>
                    <a:pt x="564" y="437"/>
                    <a:pt x="555" y="437"/>
                  </a:cubicBezTo>
                  <a:cubicBezTo>
                    <a:pt x="546" y="437"/>
                    <a:pt x="539" y="444"/>
                    <a:pt x="539" y="453"/>
                  </a:cubicBezTo>
                  <a:lnTo>
                    <a:pt x="539" y="762"/>
                  </a:lnTo>
                  <a:lnTo>
                    <a:pt x="469" y="762"/>
                  </a:lnTo>
                  <a:lnTo>
                    <a:pt x="469" y="370"/>
                  </a:lnTo>
                  <a:cubicBezTo>
                    <a:pt x="469" y="361"/>
                    <a:pt x="462" y="353"/>
                    <a:pt x="453" y="353"/>
                  </a:cubicBezTo>
                  <a:lnTo>
                    <a:pt x="324" y="353"/>
                  </a:lnTo>
                  <a:lnTo>
                    <a:pt x="324" y="17"/>
                  </a:lnTo>
                  <a:cubicBezTo>
                    <a:pt x="324" y="8"/>
                    <a:pt x="317" y="0"/>
                    <a:pt x="308" y="0"/>
                  </a:cubicBezTo>
                  <a:lnTo>
                    <a:pt x="164" y="0"/>
                  </a:lnTo>
                  <a:cubicBezTo>
                    <a:pt x="155" y="0"/>
                    <a:pt x="147" y="8"/>
                    <a:pt x="147" y="17"/>
                  </a:cubicBezTo>
                  <a:lnTo>
                    <a:pt x="147" y="136"/>
                  </a:lnTo>
                  <a:cubicBezTo>
                    <a:pt x="147" y="145"/>
                    <a:pt x="155" y="152"/>
                    <a:pt x="164" y="152"/>
                  </a:cubicBezTo>
                  <a:cubicBezTo>
                    <a:pt x="173" y="152"/>
                    <a:pt x="180" y="145"/>
                    <a:pt x="180" y="136"/>
                  </a:cubicBezTo>
                  <a:lnTo>
                    <a:pt x="180" y="33"/>
                  </a:lnTo>
                  <a:lnTo>
                    <a:pt x="291" y="33"/>
                  </a:lnTo>
                  <a:lnTo>
                    <a:pt x="291" y="762"/>
                  </a:lnTo>
                  <a:lnTo>
                    <a:pt x="180" y="762"/>
                  </a:lnTo>
                  <a:lnTo>
                    <a:pt x="180" y="201"/>
                  </a:lnTo>
                  <a:cubicBezTo>
                    <a:pt x="180" y="192"/>
                    <a:pt x="173" y="185"/>
                    <a:pt x="164" y="185"/>
                  </a:cubicBezTo>
                  <a:cubicBezTo>
                    <a:pt x="155" y="185"/>
                    <a:pt x="147" y="192"/>
                    <a:pt x="147" y="201"/>
                  </a:cubicBezTo>
                  <a:lnTo>
                    <a:pt x="147" y="762"/>
                  </a:lnTo>
                  <a:lnTo>
                    <a:pt x="33" y="762"/>
                  </a:lnTo>
                  <a:lnTo>
                    <a:pt x="33" y="69"/>
                  </a:lnTo>
                  <a:cubicBezTo>
                    <a:pt x="33" y="60"/>
                    <a:pt x="26" y="53"/>
                    <a:pt x="17" y="53"/>
                  </a:cubicBezTo>
                  <a:cubicBezTo>
                    <a:pt x="8" y="53"/>
                    <a:pt x="0" y="60"/>
                    <a:pt x="0" y="69"/>
                  </a:cubicBezTo>
                  <a:lnTo>
                    <a:pt x="0" y="778"/>
                  </a:lnTo>
                  <a:cubicBezTo>
                    <a:pt x="0" y="787"/>
                    <a:pt x="8" y="795"/>
                    <a:pt x="17" y="795"/>
                  </a:cubicBezTo>
                  <a:lnTo>
                    <a:pt x="164" y="795"/>
                  </a:lnTo>
                  <a:lnTo>
                    <a:pt x="308" y="795"/>
                  </a:lnTo>
                  <a:lnTo>
                    <a:pt x="309" y="795"/>
                  </a:lnTo>
                  <a:lnTo>
                    <a:pt x="453" y="795"/>
                  </a:lnTo>
                  <a:lnTo>
                    <a:pt x="555" y="795"/>
                  </a:lnTo>
                  <a:lnTo>
                    <a:pt x="699" y="795"/>
                  </a:lnTo>
                  <a:lnTo>
                    <a:pt x="701" y="795"/>
                  </a:lnTo>
                  <a:lnTo>
                    <a:pt x="845" y="795"/>
                  </a:lnTo>
                  <a:lnTo>
                    <a:pt x="969" y="795"/>
                  </a:lnTo>
                  <a:cubicBezTo>
                    <a:pt x="978" y="795"/>
                    <a:pt x="985" y="787"/>
                    <a:pt x="985" y="778"/>
                  </a:cubicBezTo>
                  <a:cubicBezTo>
                    <a:pt x="985" y="769"/>
                    <a:pt x="978" y="762"/>
                    <a:pt x="969" y="7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16" name="Google Shape;3516;p42"/>
          <p:cNvSpPr/>
          <p:nvPr/>
        </p:nvSpPr>
        <p:spPr>
          <a:xfrm>
            <a:off x="6869686" y="1528480"/>
            <a:ext cx="498100" cy="499109"/>
          </a:xfrm>
          <a:custGeom>
            <a:avLst/>
            <a:gdLst/>
            <a:ahLst/>
            <a:cxnLst/>
            <a:rect l="l" t="t" r="r" b="b"/>
            <a:pathLst>
              <a:path w="985" h="987" extrusionOk="0">
                <a:moveTo>
                  <a:pt x="33" y="470"/>
                </a:moveTo>
                <a:lnTo>
                  <a:pt x="576" y="470"/>
                </a:lnTo>
                <a:lnTo>
                  <a:pt x="576" y="582"/>
                </a:lnTo>
                <a:lnTo>
                  <a:pt x="33" y="582"/>
                </a:lnTo>
                <a:lnTo>
                  <a:pt x="33" y="470"/>
                </a:lnTo>
                <a:moveTo>
                  <a:pt x="969" y="955"/>
                </a:moveTo>
                <a:lnTo>
                  <a:pt x="33" y="955"/>
                </a:lnTo>
                <a:lnTo>
                  <a:pt x="33" y="877"/>
                </a:lnTo>
                <a:lnTo>
                  <a:pt x="113" y="877"/>
                </a:lnTo>
                <a:cubicBezTo>
                  <a:pt x="122" y="877"/>
                  <a:pt x="129" y="869"/>
                  <a:pt x="129" y="860"/>
                </a:cubicBezTo>
                <a:cubicBezTo>
                  <a:pt x="129" y="851"/>
                  <a:pt x="122" y="844"/>
                  <a:pt x="113" y="844"/>
                </a:cubicBezTo>
                <a:lnTo>
                  <a:pt x="33" y="844"/>
                </a:lnTo>
                <a:lnTo>
                  <a:pt x="33" y="733"/>
                </a:lnTo>
                <a:lnTo>
                  <a:pt x="396" y="733"/>
                </a:lnTo>
                <a:lnTo>
                  <a:pt x="396" y="844"/>
                </a:lnTo>
                <a:lnTo>
                  <a:pt x="180" y="844"/>
                </a:lnTo>
                <a:cubicBezTo>
                  <a:pt x="171" y="844"/>
                  <a:pt x="164" y="851"/>
                  <a:pt x="164" y="860"/>
                </a:cubicBezTo>
                <a:cubicBezTo>
                  <a:pt x="164" y="869"/>
                  <a:pt x="171" y="877"/>
                  <a:pt x="180" y="877"/>
                </a:cubicBezTo>
                <a:lnTo>
                  <a:pt x="412" y="877"/>
                </a:lnTo>
                <a:cubicBezTo>
                  <a:pt x="421" y="877"/>
                  <a:pt x="429" y="869"/>
                  <a:pt x="429" y="860"/>
                </a:cubicBezTo>
                <a:lnTo>
                  <a:pt x="429" y="716"/>
                </a:lnTo>
                <a:cubicBezTo>
                  <a:pt x="429" y="707"/>
                  <a:pt x="421" y="700"/>
                  <a:pt x="412" y="700"/>
                </a:cubicBezTo>
                <a:lnTo>
                  <a:pt x="33" y="700"/>
                </a:lnTo>
                <a:lnTo>
                  <a:pt x="33" y="614"/>
                </a:lnTo>
                <a:lnTo>
                  <a:pt x="592" y="614"/>
                </a:lnTo>
                <a:cubicBezTo>
                  <a:pt x="601" y="614"/>
                  <a:pt x="609" y="607"/>
                  <a:pt x="609" y="598"/>
                </a:cubicBezTo>
                <a:lnTo>
                  <a:pt x="609" y="454"/>
                </a:lnTo>
                <a:cubicBezTo>
                  <a:pt x="609" y="445"/>
                  <a:pt x="601" y="438"/>
                  <a:pt x="592" y="438"/>
                </a:cubicBezTo>
                <a:lnTo>
                  <a:pt x="33" y="438"/>
                </a:lnTo>
                <a:lnTo>
                  <a:pt x="33" y="352"/>
                </a:lnTo>
                <a:lnTo>
                  <a:pt x="460" y="352"/>
                </a:lnTo>
                <a:cubicBezTo>
                  <a:pt x="469" y="352"/>
                  <a:pt x="477" y="345"/>
                  <a:pt x="477" y="336"/>
                </a:cubicBezTo>
                <a:cubicBezTo>
                  <a:pt x="477" y="327"/>
                  <a:pt x="469" y="319"/>
                  <a:pt x="460" y="319"/>
                </a:cubicBezTo>
                <a:lnTo>
                  <a:pt x="33" y="319"/>
                </a:lnTo>
                <a:lnTo>
                  <a:pt x="33" y="208"/>
                </a:lnTo>
                <a:lnTo>
                  <a:pt x="738" y="208"/>
                </a:lnTo>
                <a:lnTo>
                  <a:pt x="738" y="319"/>
                </a:lnTo>
                <a:lnTo>
                  <a:pt x="527" y="319"/>
                </a:lnTo>
                <a:cubicBezTo>
                  <a:pt x="518" y="319"/>
                  <a:pt x="511" y="327"/>
                  <a:pt x="511" y="336"/>
                </a:cubicBezTo>
                <a:cubicBezTo>
                  <a:pt x="511" y="345"/>
                  <a:pt x="518" y="352"/>
                  <a:pt x="527" y="352"/>
                </a:cubicBezTo>
                <a:lnTo>
                  <a:pt x="754" y="352"/>
                </a:lnTo>
                <a:cubicBezTo>
                  <a:pt x="763" y="352"/>
                  <a:pt x="770" y="345"/>
                  <a:pt x="770" y="336"/>
                </a:cubicBezTo>
                <a:lnTo>
                  <a:pt x="770" y="192"/>
                </a:lnTo>
                <a:cubicBezTo>
                  <a:pt x="770" y="183"/>
                  <a:pt x="763" y="175"/>
                  <a:pt x="754" y="175"/>
                </a:cubicBezTo>
                <a:lnTo>
                  <a:pt x="33" y="175"/>
                </a:lnTo>
                <a:lnTo>
                  <a:pt x="33" y="16"/>
                </a:lnTo>
                <a:cubicBezTo>
                  <a:pt x="33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lnTo>
                  <a:pt x="0" y="192"/>
                </a:lnTo>
                <a:lnTo>
                  <a:pt x="0" y="336"/>
                </a:lnTo>
                <a:lnTo>
                  <a:pt x="0" y="454"/>
                </a:lnTo>
                <a:lnTo>
                  <a:pt x="0" y="598"/>
                </a:lnTo>
                <a:lnTo>
                  <a:pt x="0" y="716"/>
                </a:lnTo>
                <a:lnTo>
                  <a:pt x="0" y="860"/>
                </a:lnTo>
                <a:lnTo>
                  <a:pt x="0" y="971"/>
                </a:lnTo>
                <a:cubicBezTo>
                  <a:pt x="0" y="980"/>
                  <a:pt x="7" y="987"/>
                  <a:pt x="16" y="987"/>
                </a:cubicBezTo>
                <a:lnTo>
                  <a:pt x="969" y="987"/>
                </a:lnTo>
                <a:cubicBezTo>
                  <a:pt x="978" y="987"/>
                  <a:pt x="985" y="980"/>
                  <a:pt x="985" y="971"/>
                </a:cubicBezTo>
                <a:cubicBezTo>
                  <a:pt x="985" y="962"/>
                  <a:pt x="978" y="955"/>
                  <a:pt x="969" y="9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DEC3C54-0865-4DBA-B3D8-6100DDFBF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E68EABE-EF74-49CD-A453-0499E5C34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Mengetahui</a:t>
            </a:r>
            <a:r>
              <a:rPr lang="en-US" sz="14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hasil</a:t>
            </a:r>
            <a:r>
              <a:rPr lang="en-US" sz="14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evaluasi</a:t>
            </a:r>
            <a:r>
              <a:rPr lang="en-US" sz="14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sz="14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analisi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Support Vector Machine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(SVM) dan </a:t>
            </a:r>
            <a:r>
              <a:rPr lang="en-US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K-Nearest Neighbor </a:t>
            </a:r>
            <a:r>
              <a:rPr lang="en-US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Neighbor</a:t>
            </a:r>
            <a:r>
              <a:rPr lang="en-US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(KNN)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C735F0A1-64CC-4ADF-93EE-BE3665F35E62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Mengetahui</a:t>
            </a:r>
            <a:r>
              <a:rPr lang="en-US" sz="14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sz="14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sz="14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melakukan</a:t>
            </a:r>
            <a:r>
              <a:rPr lang="en-US" sz="14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klasifikasi</a:t>
            </a:r>
            <a:r>
              <a:rPr lang="en-US" sz="14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gangguan</a:t>
            </a:r>
            <a:r>
              <a:rPr lang="en-US" sz="14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tidur</a:t>
            </a:r>
            <a:r>
              <a:rPr lang="en-US" sz="14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menggunakan</a:t>
            </a:r>
            <a:r>
              <a:rPr lang="en-US" sz="14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algoritma</a:t>
            </a:r>
            <a:r>
              <a:rPr lang="en-US" sz="14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Support Vector Machine</a:t>
            </a:r>
            <a:r>
              <a:rPr lang="en-US" sz="14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(SVM) dan </a:t>
            </a:r>
            <a:r>
              <a:rPr lang="en-US" sz="1400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K-Nearest Neighbor </a:t>
            </a:r>
            <a:r>
              <a:rPr lang="en-US" sz="14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(KNN)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73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3" name="Google Shape;3333;p37"/>
          <p:cNvGrpSpPr/>
          <p:nvPr/>
        </p:nvGrpSpPr>
        <p:grpSpPr>
          <a:xfrm>
            <a:off x="1599575" y="-980567"/>
            <a:ext cx="143400" cy="2454350"/>
            <a:chOff x="2436050" y="685625"/>
            <a:chExt cx="143400" cy="2454350"/>
          </a:xfrm>
        </p:grpSpPr>
        <p:grpSp>
          <p:nvGrpSpPr>
            <p:cNvPr id="3334" name="Google Shape;3334;p37"/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335" name="Google Shape;3335;p37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36" name="Google Shape;3336;p37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37" name="Google Shape;3337;p37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38" name="Google Shape;3338;p37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39" name="Google Shape;3339;p37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40" name="Google Shape;3340;p37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41" name="Google Shape;3341;p37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42" name="Google Shape;3342;p37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43" name="Google Shape;3343;p37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44" name="Google Shape;3344;p37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45" name="Google Shape;3345;p37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46" name="Google Shape;3346;p37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347" name="Google Shape;3347;p37"/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348" name="Google Shape;3348;p37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49" name="Google Shape;3349;p37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0" name="Google Shape;3350;p37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1" name="Google Shape;3351;p37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2" name="Google Shape;3352;p37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3" name="Google Shape;3353;p37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4" name="Google Shape;3354;p37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5" name="Google Shape;3355;p37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6" name="Google Shape;3356;p37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7" name="Google Shape;3357;p37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8" name="Google Shape;3358;p37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9" name="Google Shape;3359;p37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360" name="Google Shape;3360;p37"/>
          <p:cNvGrpSpPr/>
          <p:nvPr/>
        </p:nvGrpSpPr>
        <p:grpSpPr>
          <a:xfrm>
            <a:off x="1046075" y="2149650"/>
            <a:ext cx="143400" cy="2454350"/>
            <a:chOff x="2030200" y="685625"/>
            <a:chExt cx="143400" cy="2454350"/>
          </a:xfrm>
        </p:grpSpPr>
        <p:grpSp>
          <p:nvGrpSpPr>
            <p:cNvPr id="3361" name="Google Shape;3361;p37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362" name="Google Shape;3362;p37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3" name="Google Shape;3363;p37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4" name="Google Shape;3364;p37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5" name="Google Shape;3365;p37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6" name="Google Shape;3366;p37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7" name="Google Shape;3367;p37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8" name="Google Shape;3368;p37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9" name="Google Shape;3369;p37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0" name="Google Shape;3370;p37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1" name="Google Shape;3371;p37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2" name="Google Shape;3372;p37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3" name="Google Shape;3373;p37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374" name="Google Shape;3374;p37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375" name="Google Shape;3375;p37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6" name="Google Shape;3376;p37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7" name="Google Shape;3377;p37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8" name="Google Shape;3378;p37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9" name="Google Shape;3379;p37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0" name="Google Shape;3380;p37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1" name="Google Shape;3381;p37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2" name="Google Shape;3382;p37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3" name="Google Shape;3383;p37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4" name="Google Shape;3384;p37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5" name="Google Shape;3385;p37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6" name="Google Shape;3386;p37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85BD4C5C-4152-4E12-A8A3-3076FC1D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657" y="2305981"/>
            <a:ext cx="5312229" cy="837300"/>
          </a:xfrm>
        </p:spPr>
        <p:txBody>
          <a:bodyPr/>
          <a:lstStyle/>
          <a:p>
            <a:r>
              <a:rPr lang="en-US" u="sng" dirty="0" err="1"/>
              <a:t>Tinjauan</a:t>
            </a:r>
            <a:r>
              <a:rPr lang="en-US" u="sng" dirty="0"/>
              <a:t> Pustaka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0DAAF69-7439-4DDE-AC74-29D33EBD3D7D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DA15DF51-A4C8-4C95-965F-1E1F35DC2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Terdahulu</a:t>
            </a:r>
            <a:r>
              <a:rPr lang="en-US" dirty="0"/>
              <a:t> dan </a:t>
            </a:r>
            <a:r>
              <a:rPr lang="en-US" dirty="0" err="1"/>
              <a:t>Terkait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F0F15501-CCB7-43BE-A4A2-5F848F0FC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694455"/>
              </p:ext>
            </p:extLst>
          </p:nvPr>
        </p:nvGraphicFramePr>
        <p:xfrm>
          <a:off x="816429" y="1165225"/>
          <a:ext cx="7783285" cy="2813050"/>
        </p:xfrm>
        <a:graphic>
          <a:graphicData uri="http://schemas.openxmlformats.org/drawingml/2006/table">
            <a:tbl>
              <a:tblPr firstRow="1" bandRow="1">
                <a:tableStyleId>{A9FB56CD-CE9D-4354-BA02-FF3ECD1B1184}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98078736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42228031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34425027"/>
                    </a:ext>
                  </a:extLst>
                </a:gridCol>
                <a:gridCol w="1079876">
                  <a:extLst>
                    <a:ext uri="{9D8B030D-6E8A-4147-A177-3AD203B41FA5}">
                      <a16:colId xmlns:a16="http://schemas.microsoft.com/office/drawing/2014/main" val="2442721113"/>
                    </a:ext>
                  </a:extLst>
                </a:gridCol>
                <a:gridCol w="2207609">
                  <a:extLst>
                    <a:ext uri="{9D8B030D-6E8A-4147-A177-3AD203B41FA5}">
                      <a16:colId xmlns:a16="http://schemas.microsoft.com/office/drawing/2014/main" val="1489875059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No.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Judul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.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Penulis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. [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Tahun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]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Masalah</a:t>
                      </a:r>
                      <a:endParaRPr lang="en-US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Metode</a:t>
                      </a:r>
                      <a:endParaRPr lang="en-US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Hasil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38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Klasifikasi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Gangguan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Tidur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REM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Behaviour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Disorder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Berdasarkan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Sinyal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EEG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Menggunakan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Machine Learning.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Alvi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Norma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Utami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. [2020]</a:t>
                      </a:r>
                      <a:endParaRPr lang="en-US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Bagaimana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menentukan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algoritma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terbaik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dalam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mengklasifikasikan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gangguan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tidur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RBD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berdasarkan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sinyal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EEG</a:t>
                      </a:r>
                      <a:endParaRPr lang="en-US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Algoritma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ELM, Support Vector Machine,  dan Backpropagation</a:t>
                      </a:r>
                      <a:endParaRPr lang="en-US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Algoritma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backpropagation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memiliki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akurasi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88.31%,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algoritma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SVM 77.27%, dan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algoritma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 ELM 70.71%</a:t>
                      </a:r>
                      <a:endParaRPr lang="en-US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0913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ongitudinal Data Analysis - Master of Science in Biostatistics by Slidesgo">
  <a:themeElements>
    <a:clrScheme name="Simple Light">
      <a:dk1>
        <a:srgbClr val="FFFFFF"/>
      </a:dk1>
      <a:lt1>
        <a:srgbClr val="0C343D"/>
      </a:lt1>
      <a:dk2>
        <a:srgbClr val="02C5AE"/>
      </a:dk2>
      <a:lt2>
        <a:srgbClr val="7DF3E5"/>
      </a:lt2>
      <a:accent1>
        <a:srgbClr val="B6F8F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1751</Words>
  <Application>Microsoft Office PowerPoint</Application>
  <PresentationFormat>On-screen Show (16:9)</PresentationFormat>
  <Paragraphs>208</Paragraphs>
  <Slides>35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Wingdings</vt:lpstr>
      <vt:lpstr>Cambria Math</vt:lpstr>
      <vt:lpstr>Anaheim</vt:lpstr>
      <vt:lpstr>Outfit</vt:lpstr>
      <vt:lpstr>Arial</vt:lpstr>
      <vt:lpstr>Times New Roman</vt:lpstr>
      <vt:lpstr>Lato</vt:lpstr>
      <vt:lpstr>Nunito Light</vt:lpstr>
      <vt:lpstr>Longitudinal Data Analysis - Master of Science in Biostatistics by Slidesgo</vt:lpstr>
      <vt:lpstr>PERBANDINGAN METODE SUPPORT VECTOR MACHINE DAN K-NEAREST NEIGHBOR DALAM KLASIFIKASI GANGGUAN TIDUR</vt:lpstr>
      <vt:lpstr>Daftar Isi</vt:lpstr>
      <vt:lpstr>Pendahuluan</vt:lpstr>
      <vt:lpstr>Latar Belakang</vt:lpstr>
      <vt:lpstr>PowerPoint Presentation</vt:lpstr>
      <vt:lpstr>Batasan Masalah</vt:lpstr>
      <vt:lpstr>Manfaat Penelitian</vt:lpstr>
      <vt:lpstr>Tinjauan Pustaka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Metode Penelitian</vt:lpstr>
      <vt:lpstr>Alur Penelitian</vt:lpstr>
      <vt:lpstr>Pengumpulan Data</vt:lpstr>
      <vt:lpstr>Data Preprocessing</vt:lpstr>
      <vt:lpstr>Rancangan Model</vt:lpstr>
      <vt:lpstr>Support Vector Machine</vt:lpstr>
      <vt:lpstr>Rancangan Model</vt:lpstr>
      <vt:lpstr>K-Nearest Neighbor</vt:lpstr>
      <vt:lpstr>Evaluasi Model</vt:lpstr>
      <vt:lpstr>Hasil dan Pembahasan</vt:lpstr>
      <vt:lpstr>Hasil </vt:lpstr>
      <vt:lpstr>Hasil </vt:lpstr>
      <vt:lpstr>Hasil  Evaluasi</vt:lpstr>
      <vt:lpstr>Hasil  Evaluasi</vt:lpstr>
      <vt:lpstr>Pembahasan </vt:lpstr>
      <vt:lpstr>Pembahasan </vt:lpstr>
      <vt:lpstr>PowerPoint Presentation</vt:lpstr>
      <vt:lpstr>Kesimpulan dan Saran</vt:lpstr>
      <vt:lpstr>Kesimpulan</vt:lpstr>
      <vt:lpstr>Saran</vt:lpstr>
      <vt:lpstr>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PERBANDINGAN METODE SUPPORT VECTOR MACHINE DAN K-NEAREST NEIGHBOR DALAM KLASIFIKASI GANGGUAN TIDUR</dc:title>
  <dc:creator>Adriansyah Hasibuan</dc:creator>
  <cp:lastModifiedBy>Adriansyah Hasibuan</cp:lastModifiedBy>
  <cp:revision>25</cp:revision>
  <dcterms:modified xsi:type="dcterms:W3CDTF">2024-12-07T02:11:07Z</dcterms:modified>
</cp:coreProperties>
</file>