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8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28/02/2021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4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28/02/2021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1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28/02/2021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95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28/02/2021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0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28/02/2021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57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28/02/2021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51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28/02/2021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26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28/02/2021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9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28/02/2021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50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28/02/2021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36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28/02/2021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9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EE77-4000-4F4A-A19B-16855A9ED7BD}" type="datetimeFigureOut">
              <a:rPr lang="es-ES" smtClean="0"/>
              <a:t>28/02/2021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14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114156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8800" b="0" strike="noStrike" spc="-1" dirty="0">
                <a:solidFill>
                  <a:srgbClr val="E8E8E8"/>
                </a:solidFill>
                <a:latin typeface="Calibri"/>
                <a:ea typeface="Calibri"/>
              </a:rPr>
              <a:t>Discordia</a:t>
            </a:r>
            <a:endParaRPr lang="es-ES" sz="8800" b="0" strike="noStrike" spc="-1" dirty="0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6435000" y="696600"/>
            <a:ext cx="5366520" cy="56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lang="es-ES" sz="2400" b="0" strike="noStrike" spc="-1" dirty="0" err="1" smtClean="0">
                <a:latin typeface="Arial"/>
              </a:rPr>
              <a:t>Controler</a:t>
            </a:r>
            <a:r>
              <a:rPr lang="es-ES" sz="2400" b="0" strike="noStrike" spc="-1" dirty="0" smtClean="0">
                <a:latin typeface="Arial"/>
              </a:rPr>
              <a:t> Folder</a:t>
            </a:r>
          </a:p>
          <a:p>
            <a:pPr marL="720">
              <a:lnSpc>
                <a:spcPct val="107000"/>
              </a:lnSpc>
              <a:buClr>
                <a:srgbClr val="000000"/>
              </a:buClr>
            </a:pPr>
            <a:endParaRPr lang="es-ES" sz="2400" b="0" strike="noStrike" spc="-1" dirty="0" smtClean="0">
              <a:latin typeface="Arial"/>
            </a:endParaRPr>
          </a:p>
          <a:p>
            <a:pPr marL="343080" indent="-3423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lang="es-ES" sz="2400" spc="-1" dirty="0" smtClean="0">
                <a:latin typeface="Arial"/>
              </a:rPr>
              <a:t>Security File</a:t>
            </a:r>
          </a:p>
          <a:p>
            <a:pPr marL="720">
              <a:lnSpc>
                <a:spcPct val="107000"/>
              </a:lnSpc>
              <a:buClr>
                <a:srgbClr val="000000"/>
              </a:buClr>
            </a:pPr>
            <a:endParaRPr lang="es-ES" sz="2400" spc="-1" dirty="0" smtClean="0">
              <a:latin typeface="Arial"/>
            </a:endParaRPr>
          </a:p>
          <a:p>
            <a:pPr marL="343080" indent="-3423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lang="es-ES" sz="2400" b="0" strike="noStrike" spc="-1" dirty="0" err="1" smtClean="0">
                <a:latin typeface="Arial"/>
              </a:rPr>
              <a:t>Public</a:t>
            </a:r>
            <a:r>
              <a:rPr lang="es-ES" sz="2400" b="0" strike="noStrike" spc="-1" dirty="0" smtClean="0">
                <a:latin typeface="Arial"/>
              </a:rPr>
              <a:t> Folder</a:t>
            </a:r>
          </a:p>
          <a:p>
            <a:pPr marL="720">
              <a:lnSpc>
                <a:spcPct val="107000"/>
              </a:lnSpc>
              <a:buClr>
                <a:srgbClr val="000000"/>
              </a:buClr>
            </a:pPr>
            <a:endParaRPr lang="es-ES" sz="2400" b="0" strike="noStrike" spc="-1" dirty="0" smtClean="0">
              <a:latin typeface="Arial"/>
            </a:endParaRPr>
          </a:p>
          <a:p>
            <a:pPr marL="343080" indent="-3423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lang="es-ES" sz="2400" spc="-1" dirty="0" err="1" smtClean="0">
                <a:latin typeface="Arial"/>
              </a:rPr>
              <a:t>Main</a:t>
            </a:r>
            <a:r>
              <a:rPr lang="es-ES" sz="2400" spc="-1" dirty="0" smtClean="0">
                <a:latin typeface="Arial"/>
              </a:rPr>
              <a:t> </a:t>
            </a:r>
            <a:r>
              <a:rPr lang="es-ES" sz="2400" spc="-1" dirty="0" err="1" smtClean="0">
                <a:latin typeface="Arial"/>
              </a:rPr>
              <a:t>C</a:t>
            </a:r>
            <a:r>
              <a:rPr lang="es-ES" sz="2400" spc="-1" dirty="0" err="1" smtClean="0">
                <a:latin typeface="Arial"/>
              </a:rPr>
              <a:t>ontroler</a:t>
            </a:r>
            <a:endParaRPr lang="es-ES" sz="2400" spc="-1" dirty="0" smtClean="0">
              <a:latin typeface="Arial"/>
            </a:endParaRPr>
          </a:p>
          <a:p>
            <a:pPr marL="720">
              <a:lnSpc>
                <a:spcPct val="107000"/>
              </a:lnSpc>
              <a:buClr>
                <a:srgbClr val="000000"/>
              </a:buClr>
            </a:pPr>
            <a:endParaRPr lang="es-ES" sz="2400" spc="-1" dirty="0" smtClean="0">
              <a:latin typeface="Arial"/>
            </a:endParaRPr>
          </a:p>
          <a:p>
            <a:pPr marL="343080" indent="-3423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lang="es-ES" sz="2400" b="0" strike="noStrike" spc="-1" dirty="0" err="1" smtClean="0">
                <a:latin typeface="Arial"/>
              </a:rPr>
              <a:t>Index.html.twig</a:t>
            </a:r>
            <a:endParaRPr lang="es-ES" sz="2400" b="0" strike="noStrike" spc="-1" dirty="0">
              <a:latin typeface="Arial"/>
            </a:endParaRPr>
          </a:p>
        </p:txBody>
      </p:sp>
      <p:pic>
        <p:nvPicPr>
          <p:cNvPr id="8" name="Google Shape;86;p13"/>
          <p:cNvPicPr/>
          <p:nvPr/>
        </p:nvPicPr>
        <p:blipFill>
          <a:blip r:embed="rId2"/>
          <a:stretch/>
        </p:blipFill>
        <p:spPr>
          <a:xfrm>
            <a:off x="1900800" y="2814120"/>
            <a:ext cx="2289240" cy="1940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1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230328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6600" b="0" strike="noStrike" spc="-1" dirty="0" err="1" smtClean="0">
                <a:solidFill>
                  <a:srgbClr val="E8E8E8"/>
                </a:solidFill>
                <a:latin typeface="Calibri"/>
                <a:ea typeface="Calibri"/>
              </a:rPr>
              <a:t>Controler</a:t>
            </a:r>
            <a:endParaRPr lang="es-ES" sz="6600" b="0" strike="noStrike" spc="-1" dirty="0" smtClean="0">
              <a:solidFill>
                <a:srgbClr val="E8E8E8"/>
              </a:solid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es-ES" sz="6600" spc="-1" dirty="0" smtClean="0">
                <a:solidFill>
                  <a:srgbClr val="E8E8E8"/>
                </a:solidFill>
                <a:latin typeface="Calibri"/>
              </a:rPr>
              <a:t>Folder</a:t>
            </a:r>
            <a:endParaRPr lang="es-ES" sz="6600" b="0" strike="noStrike" spc="-1" dirty="0">
              <a:latin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85" y="2397456"/>
            <a:ext cx="2910189" cy="20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230328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8800" b="0" strike="noStrike" spc="-1" dirty="0" smtClean="0">
                <a:solidFill>
                  <a:srgbClr val="E8E8E8"/>
                </a:solidFill>
                <a:latin typeface="Calibri"/>
                <a:ea typeface="Calibri"/>
              </a:rPr>
              <a:t>Security</a:t>
            </a:r>
          </a:p>
          <a:p>
            <a:pPr algn="ctr">
              <a:lnSpc>
                <a:spcPct val="100000"/>
              </a:lnSpc>
            </a:pPr>
            <a:r>
              <a:rPr lang="es-ES" sz="8800" spc="-1" dirty="0" smtClean="0">
                <a:solidFill>
                  <a:srgbClr val="E8E8E8"/>
                </a:solidFill>
                <a:latin typeface="Calibri"/>
              </a:rPr>
              <a:t>File</a:t>
            </a:r>
            <a:endParaRPr lang="es-ES" sz="8800" b="0" strike="noStrike" spc="-1" dirty="0">
              <a:latin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36" y="1462521"/>
            <a:ext cx="4292821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230328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8800" b="0" strike="noStrike" spc="-1" dirty="0" err="1" smtClean="0">
                <a:solidFill>
                  <a:srgbClr val="E8E8E8"/>
                </a:solidFill>
                <a:latin typeface="Calibri"/>
                <a:ea typeface="Calibri"/>
              </a:rPr>
              <a:t>Public</a:t>
            </a:r>
            <a:endParaRPr lang="es-ES" sz="8800" spc="-1" dirty="0">
              <a:solidFill>
                <a:srgbClr val="E8E8E8"/>
              </a:solid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es-ES" sz="8800" b="0" strike="noStrike" spc="-1" dirty="0" smtClean="0">
                <a:solidFill>
                  <a:srgbClr val="E8E8E8"/>
                </a:solidFill>
                <a:latin typeface="Calibri"/>
              </a:rPr>
              <a:t>Folder</a:t>
            </a:r>
            <a:endParaRPr lang="es-ES" sz="8800" b="0" strike="noStrike" spc="-1" dirty="0">
              <a:latin typeface="Arial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89" y="2379686"/>
            <a:ext cx="3104705" cy="15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33365" y="2335789"/>
            <a:ext cx="5646960" cy="14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6000" b="0" strike="noStrike" spc="-1" dirty="0" err="1" smtClean="0">
                <a:solidFill>
                  <a:srgbClr val="E8E8E8"/>
                </a:solidFill>
                <a:latin typeface="Calibri"/>
                <a:ea typeface="Calibri"/>
              </a:rPr>
              <a:t>Main</a:t>
            </a:r>
            <a:r>
              <a:rPr lang="es-ES" sz="6000" b="0" strike="noStrike" spc="-1" dirty="0" smtClean="0">
                <a:solidFill>
                  <a:srgbClr val="E8E8E8"/>
                </a:solidFill>
                <a:latin typeface="Calibri"/>
                <a:ea typeface="Calibri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s-ES" sz="6000" b="0" strike="noStrike" spc="-1" dirty="0" err="1" smtClean="0">
                <a:solidFill>
                  <a:srgbClr val="E8E8E8"/>
                </a:solidFill>
                <a:latin typeface="Calibri"/>
                <a:ea typeface="Calibri"/>
              </a:rPr>
              <a:t>Controler</a:t>
            </a:r>
            <a:endParaRPr lang="es-ES" sz="6000" b="0" strike="noStrike" spc="-1" dirty="0">
              <a:latin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25" y="1245250"/>
            <a:ext cx="2034137" cy="8954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25" y="2335789"/>
            <a:ext cx="5443027" cy="36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1480" y="2564662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6000" b="0" strike="noStrike" spc="-1" dirty="0" err="1" smtClean="0">
                <a:solidFill>
                  <a:srgbClr val="E8E8E8"/>
                </a:solidFill>
                <a:latin typeface="Calibri"/>
                <a:ea typeface="Calibri"/>
              </a:rPr>
              <a:t>Index.html.twig</a:t>
            </a:r>
            <a:endParaRPr lang="es-ES" sz="6000" b="0" strike="noStrike" spc="-1" dirty="0">
              <a:latin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8" y="1916646"/>
            <a:ext cx="5907497" cy="31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2303280"/>
            <a:ext cx="6090840" cy="13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8000" b="0" strike="noStrike" spc="-1" dirty="0">
                <a:solidFill>
                  <a:srgbClr val="E8E8E8"/>
                </a:solidFill>
                <a:latin typeface="Calibri"/>
                <a:ea typeface="Calibri"/>
              </a:rPr>
              <a:t>DEMO</a:t>
            </a:r>
            <a:endParaRPr lang="es-ES" sz="80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6091560" y="2303640"/>
            <a:ext cx="6090840" cy="13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8000" b="0" strike="noStrike" spc="-1">
                <a:solidFill>
                  <a:srgbClr val="000000"/>
                </a:solidFill>
                <a:latin typeface="Calibri"/>
                <a:ea typeface="Calibri"/>
              </a:rPr>
              <a:t>DANIEL</a:t>
            </a:r>
            <a:endParaRPr lang="es-ES" sz="8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21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Adrián Rodríguez Fernández</dc:creator>
  <cp:lastModifiedBy>Cuenta Microsoft</cp:lastModifiedBy>
  <cp:revision>19</cp:revision>
  <dcterms:created xsi:type="dcterms:W3CDTF">2020-01-30T21:58:17Z</dcterms:created>
  <dcterms:modified xsi:type="dcterms:W3CDTF">2021-02-28T15:23:39Z</dcterms:modified>
</cp:coreProperties>
</file>