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05375eb1a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05375eb1a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f3ff8e34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f3ff8e34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8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7.pn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Route Planner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1468425" cy="184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463" y="3424750"/>
            <a:ext cx="250507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08044" y="1033438"/>
            <a:ext cx="4197904" cy="208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632025" y="3279375"/>
            <a:ext cx="3060576" cy="169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Finance Tracker</a:t>
            </a:r>
            <a:endParaRPr/>
          </a:p>
        </p:txBody>
      </p:sp>
      <p:sp>
        <p:nvSpPr>
          <p:cNvPr id="65" name="Google Shape;65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1"/>
            <a:ext cx="2305050" cy="131627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8175" y="1346001"/>
            <a:ext cx="2739825" cy="302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99423" y="1473203"/>
            <a:ext cx="2739825" cy="2774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