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0614"/>
    <a:srgbClr val="001848"/>
    <a:srgbClr val="2523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5511E-4B8D-4F01-A188-B385DF996E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DD789A-A3AC-463A-83AA-3679BEC028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CCADB-2234-4AFA-952C-22205B143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59FC-40EA-4C80-B176-B348CEFDECA4}" type="datetimeFigureOut">
              <a:rPr lang="en-GB" smtClean="0"/>
              <a:t>04/07/2021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502C9-85BA-4186-8036-093B90ADB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151CA-41D6-47D2-9204-9C91BA094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0C32D-A172-4EC7-AA01-CAD0C587A1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7628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0CB40-FC04-4AF9-9691-695D4FA94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EFC0A9-1336-4D4C-896F-7AD6341B5F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4D15DE-E893-4B11-BA5D-62D2C8A3C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59FC-40EA-4C80-B176-B348CEFDECA4}" type="datetimeFigureOut">
              <a:rPr lang="en-GB" smtClean="0"/>
              <a:t>04/07/2021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80A06-D940-4FAA-9F6A-2D7BCB002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8022D-5FC4-489F-B404-D60D63423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0C32D-A172-4EC7-AA01-CAD0C587A1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7978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57E2CE-C94F-4F9B-98AF-D0DB4867F1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8FD0CB-21F2-4531-9432-AEA23354A4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87A74-66B9-48CA-88A1-E11FDAFEA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59FC-40EA-4C80-B176-B348CEFDECA4}" type="datetimeFigureOut">
              <a:rPr lang="en-GB" smtClean="0"/>
              <a:t>04/07/2021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E13F4-9BA8-43E9-BF99-C1A08F9F9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9A5B0C-416A-4CC7-B758-B91989875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0C32D-A172-4EC7-AA01-CAD0C587A1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4201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10281-53B5-4898-846A-87006192A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0D428-4386-4C3A-9F8F-4F57EF7EB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51768B-9993-42E0-898F-10FD25C60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59FC-40EA-4C80-B176-B348CEFDECA4}" type="datetimeFigureOut">
              <a:rPr lang="en-GB" smtClean="0"/>
              <a:t>04/07/2021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FCC1CF-DD18-466B-8D91-67DE6E325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78FBB-170F-4C68-8282-254EA6B0A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0C32D-A172-4EC7-AA01-CAD0C587A1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3677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7DCBE-31F9-4E47-A8AB-3990D3ADF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FEF59A-8DE4-4F3A-8100-48E4D5A25D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3CE532-5A13-4831-80B3-7455AA2E9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59FC-40EA-4C80-B176-B348CEFDECA4}" type="datetimeFigureOut">
              <a:rPr lang="en-GB" smtClean="0"/>
              <a:t>04/07/2021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30347-5F0C-4DA0-8E10-497006D05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197DC-2235-4BEA-9B97-046D3CD6D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0C32D-A172-4EC7-AA01-CAD0C587A1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7569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36418-6B1E-47ED-89F3-5B7C251AF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36716-4CC0-41C5-B943-04ED891D5D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43115E-3EE3-4861-B823-46C11B8958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59486C-651A-4E71-9B38-6FBFEB009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59FC-40EA-4C80-B176-B348CEFDECA4}" type="datetimeFigureOut">
              <a:rPr lang="en-GB" smtClean="0"/>
              <a:t>04/07/2021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541FF9-57BB-4D73-A2FE-E838AE9E4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1FDAAF-24E6-4E98-8CD1-B75EEBA8D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0C32D-A172-4EC7-AA01-CAD0C587A1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7774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B82C2-C859-4A0B-9342-4FA478552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6A8A29-AC79-49AA-9702-5734C77685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11B411-E525-4020-8947-516D76DC5A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1E9EFA-1830-4DBF-B337-173A89B490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92FD8E-F5C6-421A-B03D-D4DB50CEC4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939503-B47B-4AD2-AAC5-9D901784E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59FC-40EA-4C80-B176-B348CEFDECA4}" type="datetimeFigureOut">
              <a:rPr lang="en-GB" smtClean="0"/>
              <a:t>04/07/2021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AD69E2-54E4-45BD-8AEF-5DE3A288E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7ECBF4-998E-45C9-9D67-484353EA7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0C32D-A172-4EC7-AA01-CAD0C587A1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9297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7A693-0F53-4E6E-8C4D-0606087AA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CFE841-9284-456A-B9B6-A10D3A8B0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59FC-40EA-4C80-B176-B348CEFDECA4}" type="datetimeFigureOut">
              <a:rPr lang="en-GB" smtClean="0"/>
              <a:t>04/07/2021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898BEF-FB88-4F2F-8185-76ECCF56C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62F740-0D9F-4CCD-AEA7-0858DD103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0C32D-A172-4EC7-AA01-CAD0C587A1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9860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B5A39D-20F7-4C13-876D-2076B3DCF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59FC-40EA-4C80-B176-B348CEFDECA4}" type="datetimeFigureOut">
              <a:rPr lang="en-GB" smtClean="0"/>
              <a:t>04/07/2021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468806-E371-49AD-816C-184EEE812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E65793-EEE3-4C12-8920-8E10BAACE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0C32D-A172-4EC7-AA01-CAD0C587A1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2559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5FEEA-2905-4508-9FF4-8E265B3FE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1BB95-68E5-4272-A6BB-EE8BF59E9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093076-19DD-42AC-889D-B42E895956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015706-B14A-4F99-909D-690FD9E49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59FC-40EA-4C80-B176-B348CEFDECA4}" type="datetimeFigureOut">
              <a:rPr lang="en-GB" smtClean="0"/>
              <a:t>04/07/2021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B81D3C-383B-41A9-92E8-1C1D3B2DC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E56A8E-1A25-4D23-9ED5-2AC7A56BC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0C32D-A172-4EC7-AA01-CAD0C587A1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5382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4F510-701A-48FF-9040-77BD3A336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1F594C-4271-41D2-B09F-54314493FA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CCC8A-AA4C-4135-B900-F10EF16177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4FEC7B-26C0-4E9A-9D5B-B42B306CF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59FC-40EA-4C80-B176-B348CEFDECA4}" type="datetimeFigureOut">
              <a:rPr lang="en-GB" smtClean="0"/>
              <a:t>04/07/2021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1AF542-DC45-4ACB-A28C-E3771B9BE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6F2BA5-0C17-4C96-86FE-49B017994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0C32D-A172-4EC7-AA01-CAD0C587A1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5506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EE2990-8511-4A26-82DE-E82A80E82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56F839-AFE1-442F-B1E5-F1B693D290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FFC74-D51E-457D-AD1A-18F9037D94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E59FC-40EA-4C80-B176-B348CEFDECA4}" type="datetimeFigureOut">
              <a:rPr lang="en-GB" smtClean="0"/>
              <a:t>04/07/2021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FBFFCF-3B16-4090-A834-83077029D3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53F01-743E-4BE1-B99F-5E7D0E9B68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0C32D-A172-4EC7-AA01-CAD0C587A1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839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79AC09-39FD-46B7-9B41-B9BB0392724E}"/>
              </a:ext>
            </a:extLst>
          </p:cNvPr>
          <p:cNvSpPr/>
          <p:nvPr/>
        </p:nvSpPr>
        <p:spPr>
          <a:xfrm rot="19467301">
            <a:off x="4812937" y="-1556158"/>
            <a:ext cx="2566123" cy="92486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9500" b="1" cap="none" spc="0" dirty="0">
                <a:ln/>
                <a:solidFill>
                  <a:schemeClr val="accent3"/>
                </a:solidFill>
                <a:effectLst/>
              </a:rPr>
              <a:t>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D46A5B-6B01-4F8E-85EA-52EECC8B4329}"/>
              </a:ext>
            </a:extLst>
          </p:cNvPr>
          <p:cNvSpPr/>
          <p:nvPr/>
        </p:nvSpPr>
        <p:spPr>
          <a:xfrm>
            <a:off x="-134224" y="-92279"/>
            <a:ext cx="12398929" cy="7281644"/>
          </a:xfrm>
          <a:prstGeom prst="rect">
            <a:avLst/>
          </a:prstGeom>
          <a:solidFill>
            <a:srgbClr val="252336">
              <a:alpha val="9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8288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large body of water with mountains in the background&#10;&#10;Description automatically generated with medium confidence">
            <a:extLst>
              <a:ext uri="{FF2B5EF4-FFF2-40B4-BE49-F238E27FC236}">
                <a16:creationId xmlns:a16="http://schemas.microsoft.com/office/drawing/2014/main" id="{56FDC9EA-9237-4C6E-ADC5-C9333A064A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DA901B5-2BF1-4D4D-85B1-717AE65D6A75}"/>
              </a:ext>
            </a:extLst>
          </p:cNvPr>
          <p:cNvSpPr/>
          <p:nvPr/>
        </p:nvSpPr>
        <p:spPr>
          <a:xfrm>
            <a:off x="-79022" y="-124178"/>
            <a:ext cx="12361333" cy="7100711"/>
          </a:xfrm>
          <a:prstGeom prst="rect">
            <a:avLst/>
          </a:prstGeom>
          <a:solidFill>
            <a:srgbClr val="0E0614">
              <a:alpha val="8392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5099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</TotalTime>
  <Words>1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Adrian van Schalkwyk</dc:creator>
  <cp:lastModifiedBy>Adrian van Schalkwyk</cp:lastModifiedBy>
  <cp:revision>4</cp:revision>
  <dcterms:created xsi:type="dcterms:W3CDTF">2021-07-04T08:36:17Z</dcterms:created>
  <dcterms:modified xsi:type="dcterms:W3CDTF">2021-07-04T17:41:13Z</dcterms:modified>
</cp:coreProperties>
</file>