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8D83-B1E5-49CB-B8A4-443659E3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84A1A-478C-4DFD-8E84-0B69E578C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A5616-E4AB-43F7-80F1-A38B4B15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E0235-18E7-459E-9410-93DBE2C2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EA6FC-24EB-49E6-8861-9F58D424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86AEE-8C65-44DA-ABC8-32EB7113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572510-C517-40BB-B475-AAEA27437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F6F55-41AC-498F-AC5D-4D1CC6B7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E8BEF-7057-4009-9E14-D1A2B97C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B20142-4142-4D3E-894C-C7361B2E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9D46EF-6DCE-4642-8E21-B3E275FC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2AFC43-0347-4905-BFE1-A960CDAF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D05FC-514C-495E-B0F6-8BE4A14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ED759-2A6A-4B6A-A237-8EE03CC6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2B82A-B4ED-4259-AA0B-34B5E87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F46CB-21EE-4CBA-BCC5-E31AF2D8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64A5B-3862-4C5C-9FBB-2FA5F888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137B6-4927-4F70-BA1A-05970C42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334EC-FFBB-4579-B9C4-A82F0B5F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7880D-2DA0-4597-B318-749687AF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0E30E-72F4-4D1D-9C66-9D66FE7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2884D0-C444-4AA2-9BFC-CEDE8208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055F1B-0BB5-4137-A5E8-C8562693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ECEE1-D69E-4ACC-B4EF-953BCACA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DA1C44-4D38-494C-B7E3-D40A52C2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0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4D25B-0C91-43BF-AC2A-CBD58B28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A20EE-2A39-4EA3-A5DE-65BF88F29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7FA47E-A024-4056-96BC-ACD7312A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1404ED-CE4A-43C7-B99C-DDA25699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90B43-818F-4D17-88F9-913DF8D3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EA713A-B645-4CD8-9A15-80AB7D9B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11372-CCD2-4DBE-80BD-427FC458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E8D09-5D2B-4AFE-BC77-A12202EE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38B2D4-7381-4B8B-87D4-68CF3C08D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5ADB41-DE6C-4F69-B9EC-8B2F54447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2E1E1A-9599-4658-9E82-3A9244E1E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C7BA3C-9F63-4440-9D0F-7C719015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46CB7-2766-450E-B01E-042E4DDD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EC3268-7EBB-4FF9-83F1-7B50A66A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414A6-52D2-4CBB-9113-3088F833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D393D9-A4F8-4892-8159-893F378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DC1EBB-5EF6-4B04-8ED5-5E354C24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FB0174-02C5-4529-AA7A-A1C18538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D92EA1-6A3D-4A47-B742-F4E5B983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1F33CE-582C-4B0B-971C-9C452A9B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05FDE-3C3B-4564-8176-3B09EFF9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BB7E7-C4E8-49D4-8477-2C822CB6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C5FD8-D8C4-4876-B427-A895D9F9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187E0D-64D0-492D-93B3-F0DE24D4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14AD3-98DA-4C60-BD60-09A16B6B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60AAD8-CC28-4BD0-BBE9-399A2E67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8C2F09-B0EC-4B18-99E8-674B58F2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10E9F-38F9-43F6-A953-49085FFA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0572FD-0D22-458C-8ED1-3724D0C5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4A1FB-D44F-4EF5-AEE0-D6A845B7F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0518A9-1537-4886-8442-4B3A9E33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42132B-CAB8-40A0-9E06-5A5C22C3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3C128-B776-4156-9D88-9BCE0942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BD4ACF-46FD-422D-A435-443AC552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74781-E454-4B87-9227-628E57FD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C04C8-0112-4382-94AD-AB2ECCA89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078F-AF62-4141-A0CA-97836AEF56B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1FD26-FB98-4075-AA58-7A2760111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F2027-277D-4299-A6DD-EA31563EA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DEDC-C490-4995-AD1F-256F5F997B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63AC4B-345A-4843-BDF2-F599C053CBBB}"/>
              </a:ext>
            </a:extLst>
          </p:cNvPr>
          <p:cNvSpPr/>
          <p:nvPr/>
        </p:nvSpPr>
        <p:spPr>
          <a:xfrm>
            <a:off x="349219" y="321340"/>
            <a:ext cx="10641336" cy="6016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6A6891-E255-483E-A3BA-BC75CB989075}"/>
              </a:ext>
            </a:extLst>
          </p:cNvPr>
          <p:cNvSpPr/>
          <p:nvPr/>
        </p:nvSpPr>
        <p:spPr>
          <a:xfrm>
            <a:off x="1286045" y="4635833"/>
            <a:ext cx="9119887" cy="13809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00AB635-E79E-459C-8A4F-EE1C4CBBFF30}"/>
              </a:ext>
            </a:extLst>
          </p:cNvPr>
          <p:cNvSpPr/>
          <p:nvPr/>
        </p:nvSpPr>
        <p:spPr>
          <a:xfrm>
            <a:off x="1107442" y="2839430"/>
            <a:ext cx="9351599" cy="13809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DAD02C-EB0F-477F-B97C-7B3EC7E5599A}"/>
              </a:ext>
            </a:extLst>
          </p:cNvPr>
          <p:cNvSpPr/>
          <p:nvPr/>
        </p:nvSpPr>
        <p:spPr>
          <a:xfrm>
            <a:off x="946378" y="898094"/>
            <a:ext cx="9538150" cy="13809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00C3E18-58CF-4F38-BDCD-1602894875B2}"/>
              </a:ext>
            </a:extLst>
          </p:cNvPr>
          <p:cNvSpPr/>
          <p:nvPr/>
        </p:nvSpPr>
        <p:spPr>
          <a:xfrm>
            <a:off x="3252049" y="1373524"/>
            <a:ext cx="111967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Análisis de requisitos</a:t>
            </a:r>
            <a:endParaRPr lang="en-US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158846-3422-4E27-8303-C61B9019B621}"/>
              </a:ext>
            </a:extLst>
          </p:cNvPr>
          <p:cNvSpPr/>
          <p:nvPr/>
        </p:nvSpPr>
        <p:spPr>
          <a:xfrm>
            <a:off x="4869210" y="1372743"/>
            <a:ext cx="111967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Diseño del sistema</a:t>
            </a:r>
            <a:endParaRPr lang="en-US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5B64984-D028-4817-9BB7-C7B9E57EBEA7}"/>
              </a:ext>
            </a:extLst>
          </p:cNvPr>
          <p:cNvSpPr/>
          <p:nvPr/>
        </p:nvSpPr>
        <p:spPr>
          <a:xfrm>
            <a:off x="6368330" y="1372741"/>
            <a:ext cx="111967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/>
              <a:t>implementación</a:t>
            </a:r>
            <a:endParaRPr lang="en-US" sz="11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B7814F-FB53-4DAC-85B3-258D4A8F3C7A}"/>
              </a:ext>
            </a:extLst>
          </p:cNvPr>
          <p:cNvSpPr/>
          <p:nvPr/>
        </p:nvSpPr>
        <p:spPr>
          <a:xfrm>
            <a:off x="1380251" y="5232118"/>
            <a:ext cx="111967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Definir estrategia QA</a:t>
            </a:r>
            <a:endParaRPr lang="en-U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84D1660-91E4-4DA3-BC19-B642F91CE5C1}"/>
              </a:ext>
            </a:extLst>
          </p:cNvPr>
          <p:cNvSpPr/>
          <p:nvPr/>
        </p:nvSpPr>
        <p:spPr>
          <a:xfrm>
            <a:off x="5815467" y="3355839"/>
            <a:ext cx="1333888" cy="74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Evaluación del Q. </a:t>
            </a:r>
            <a:r>
              <a:rPr lang="es-ES" sz="1400" dirty="0" err="1"/>
              <a:t>management</a:t>
            </a:r>
            <a:endParaRPr lang="en-US" sz="11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604A0E-54A0-41FA-99C0-0AAC641A1D3C}"/>
              </a:ext>
            </a:extLst>
          </p:cNvPr>
          <p:cNvSpPr txBox="1"/>
          <p:nvPr/>
        </p:nvSpPr>
        <p:spPr>
          <a:xfrm>
            <a:off x="2389512" y="898094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Planificación de calidad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4C535C-6922-4544-B6C0-EF687DF10F2B}"/>
              </a:ext>
            </a:extLst>
          </p:cNvPr>
          <p:cNvSpPr/>
          <p:nvPr/>
        </p:nvSpPr>
        <p:spPr>
          <a:xfrm>
            <a:off x="8105377" y="1353899"/>
            <a:ext cx="1433804" cy="6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documentación</a:t>
            </a:r>
            <a:endParaRPr lang="en-US" sz="14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1135FCA-A009-4F7A-8B5F-FCA2CF2B2200}"/>
              </a:ext>
            </a:extLst>
          </p:cNvPr>
          <p:cNvSpPr/>
          <p:nvPr/>
        </p:nvSpPr>
        <p:spPr>
          <a:xfrm>
            <a:off x="4255378" y="3384722"/>
            <a:ext cx="1222179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Realizar la gestión de cambios de configuración</a:t>
            </a:r>
            <a:endParaRPr lang="en-US" sz="1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4F6BC88-F97C-4687-9A8D-7C32D3905D06}"/>
              </a:ext>
            </a:extLst>
          </p:cNvPr>
          <p:cNvSpPr/>
          <p:nvPr/>
        </p:nvSpPr>
        <p:spPr>
          <a:xfrm>
            <a:off x="2822608" y="5198945"/>
            <a:ext cx="1252634" cy="74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Establecer independencia de QA de procesos de </a:t>
            </a:r>
            <a:r>
              <a:rPr lang="es-PE" sz="1200" dirty="0" err="1"/>
              <a:t>sw</a:t>
            </a:r>
            <a:endParaRPr lang="en-US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A6B1EB-38B6-49D4-9D2A-D752C4D5AAD2}"/>
              </a:ext>
            </a:extLst>
          </p:cNvPr>
          <p:cNvSpPr txBox="1"/>
          <p:nvPr/>
        </p:nvSpPr>
        <p:spPr>
          <a:xfrm>
            <a:off x="3028661" y="4749704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Mejora de la calidad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BFA808-2C91-4AD1-919D-E8C790FF2EB2}"/>
              </a:ext>
            </a:extLst>
          </p:cNvPr>
          <p:cNvSpPr txBox="1"/>
          <p:nvPr/>
        </p:nvSpPr>
        <p:spPr>
          <a:xfrm>
            <a:off x="1963415" y="2894090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dirty="0"/>
              <a:t>Control de calidad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AD2A96-9024-4A38-8C4F-FE596D3E7B4C}"/>
              </a:ext>
            </a:extLst>
          </p:cNvPr>
          <p:cNvSpPr txBox="1"/>
          <p:nvPr/>
        </p:nvSpPr>
        <p:spPr>
          <a:xfrm>
            <a:off x="2075384" y="416789"/>
            <a:ext cx="321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Aseguramiento de calidad</a:t>
            </a:r>
            <a:endParaRPr lang="en-U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3730E64-1672-4956-A3C2-D555DCC516E7}"/>
              </a:ext>
            </a:extLst>
          </p:cNvPr>
          <p:cNvCxnSpPr>
            <a:cxnSpLocks/>
          </p:cNvCxnSpPr>
          <p:nvPr/>
        </p:nvCxnSpPr>
        <p:spPr>
          <a:xfrm>
            <a:off x="5506807" y="3708139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9ED36D3-4027-49B1-849D-9E89F25E36CA}"/>
              </a:ext>
            </a:extLst>
          </p:cNvPr>
          <p:cNvCxnSpPr>
            <a:cxnSpLocks/>
          </p:cNvCxnSpPr>
          <p:nvPr/>
        </p:nvCxnSpPr>
        <p:spPr>
          <a:xfrm>
            <a:off x="7283260" y="1711436"/>
            <a:ext cx="79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22E91F7-ADA6-4EA6-88CB-F312179BDCF2}"/>
              </a:ext>
            </a:extLst>
          </p:cNvPr>
          <p:cNvCxnSpPr>
            <a:cxnSpLocks/>
          </p:cNvCxnSpPr>
          <p:nvPr/>
        </p:nvCxnSpPr>
        <p:spPr>
          <a:xfrm>
            <a:off x="5491249" y="1717973"/>
            <a:ext cx="79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CCF30EE-5A22-4035-95CA-989880E2A5DB}"/>
              </a:ext>
            </a:extLst>
          </p:cNvPr>
          <p:cNvCxnSpPr>
            <a:cxnSpLocks/>
          </p:cNvCxnSpPr>
          <p:nvPr/>
        </p:nvCxnSpPr>
        <p:spPr>
          <a:xfrm>
            <a:off x="3989025" y="1680653"/>
            <a:ext cx="79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2A74F83-FB07-47DC-A696-6B11913DBC4A}"/>
              </a:ext>
            </a:extLst>
          </p:cNvPr>
          <p:cNvCxnSpPr>
            <a:cxnSpLocks/>
          </p:cNvCxnSpPr>
          <p:nvPr/>
        </p:nvCxnSpPr>
        <p:spPr>
          <a:xfrm flipH="1">
            <a:off x="1940088" y="2094752"/>
            <a:ext cx="4572001" cy="106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0B6B502-6CFC-46CC-BB1F-6B9BA7428650}"/>
              </a:ext>
            </a:extLst>
          </p:cNvPr>
          <p:cNvCxnSpPr>
            <a:cxnSpLocks/>
          </p:cNvCxnSpPr>
          <p:nvPr/>
        </p:nvCxnSpPr>
        <p:spPr>
          <a:xfrm flipH="1">
            <a:off x="2523253" y="4155096"/>
            <a:ext cx="6818710" cy="101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77BEA8F-5233-44BC-9F8F-0A44D5AFA4B7}"/>
              </a:ext>
            </a:extLst>
          </p:cNvPr>
          <p:cNvSpPr/>
          <p:nvPr/>
        </p:nvSpPr>
        <p:spPr>
          <a:xfrm>
            <a:off x="4313302" y="5205509"/>
            <a:ext cx="1252634" cy="74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/>
              <a:t>Perform</a:t>
            </a:r>
            <a:r>
              <a:rPr lang="es-PE" sz="1200" dirty="0"/>
              <a:t> la evaluación del producto</a:t>
            </a:r>
            <a:endParaRPr lang="en-US" sz="1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57DC25D-BD7E-4C96-8AA4-29F0906B9C9C}"/>
              </a:ext>
            </a:extLst>
          </p:cNvPr>
          <p:cNvSpPr/>
          <p:nvPr/>
        </p:nvSpPr>
        <p:spPr>
          <a:xfrm>
            <a:off x="5845989" y="5198945"/>
            <a:ext cx="1252634" cy="74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err="1"/>
              <a:t>Perform</a:t>
            </a:r>
            <a:r>
              <a:rPr lang="es-PE" sz="1200" dirty="0"/>
              <a:t> la evaluación de ese proceso </a:t>
            </a:r>
            <a:endParaRPr lang="en-US" sz="12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ED32467-41A1-4F25-9BB2-9A8F0BBFAA94}"/>
              </a:ext>
            </a:extLst>
          </p:cNvPr>
          <p:cNvSpPr/>
          <p:nvPr/>
        </p:nvSpPr>
        <p:spPr>
          <a:xfrm>
            <a:off x="7422707" y="5198945"/>
            <a:ext cx="1252634" cy="74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Manejar reportes de las actividades QA</a:t>
            </a:r>
            <a:endParaRPr lang="en-US" sz="1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BA15461-C25A-4D37-9DD4-BB8DA71AF06C}"/>
              </a:ext>
            </a:extLst>
          </p:cNvPr>
          <p:cNvSpPr/>
          <p:nvPr/>
        </p:nvSpPr>
        <p:spPr>
          <a:xfrm>
            <a:off x="9042431" y="5215178"/>
            <a:ext cx="1252634" cy="74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Tratar incidentes y problemas</a:t>
            </a:r>
            <a:endParaRPr lang="en-US" sz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B1A0F93-D2C1-4D60-BBEF-ECEF2B47D12F}"/>
              </a:ext>
            </a:extLst>
          </p:cNvPr>
          <p:cNvSpPr/>
          <p:nvPr/>
        </p:nvSpPr>
        <p:spPr>
          <a:xfrm>
            <a:off x="1237705" y="3391182"/>
            <a:ext cx="111967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Plan de control de calidad</a:t>
            </a:r>
            <a:endParaRPr lang="en-US" sz="14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4CFF8CA-10BF-4339-9618-8ECCB2773A01}"/>
              </a:ext>
            </a:extLst>
          </p:cNvPr>
          <p:cNvSpPr/>
          <p:nvPr/>
        </p:nvSpPr>
        <p:spPr>
          <a:xfrm>
            <a:off x="2695289" y="3384722"/>
            <a:ext cx="1222179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Identificar configuración de calidad</a:t>
            </a:r>
            <a:endParaRPr lang="en-US" sz="14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C5A52B5-12C6-46E2-9047-B683BD32E73E}"/>
              </a:ext>
            </a:extLst>
          </p:cNvPr>
          <p:cNvCxnSpPr>
            <a:cxnSpLocks/>
          </p:cNvCxnSpPr>
          <p:nvPr/>
        </p:nvCxnSpPr>
        <p:spPr>
          <a:xfrm>
            <a:off x="2523252" y="5550729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05C7F4F-0B02-4346-9102-03F5D32AD15D}"/>
              </a:ext>
            </a:extLst>
          </p:cNvPr>
          <p:cNvCxnSpPr>
            <a:cxnSpLocks/>
          </p:cNvCxnSpPr>
          <p:nvPr/>
        </p:nvCxnSpPr>
        <p:spPr>
          <a:xfrm>
            <a:off x="4042071" y="5570786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B72EF26-F7E5-4F66-9411-08CB12E32617}"/>
              </a:ext>
            </a:extLst>
          </p:cNvPr>
          <p:cNvCxnSpPr>
            <a:cxnSpLocks/>
          </p:cNvCxnSpPr>
          <p:nvPr/>
        </p:nvCxnSpPr>
        <p:spPr>
          <a:xfrm>
            <a:off x="5581917" y="5550729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A2C85B1C-77F2-49A4-AA5E-A3F6E7D9BCE9}"/>
              </a:ext>
            </a:extLst>
          </p:cNvPr>
          <p:cNvCxnSpPr>
            <a:cxnSpLocks/>
          </p:cNvCxnSpPr>
          <p:nvPr/>
        </p:nvCxnSpPr>
        <p:spPr>
          <a:xfrm>
            <a:off x="7103217" y="5561272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5A47C0-31A2-45C6-AFA4-554642522D6C}"/>
              </a:ext>
            </a:extLst>
          </p:cNvPr>
          <p:cNvCxnSpPr>
            <a:cxnSpLocks/>
          </p:cNvCxnSpPr>
          <p:nvPr/>
        </p:nvCxnSpPr>
        <p:spPr>
          <a:xfrm>
            <a:off x="8675341" y="5561272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80DC688-DE08-4157-B1F3-D2AFD7C9F65B}"/>
              </a:ext>
            </a:extLst>
          </p:cNvPr>
          <p:cNvSpPr/>
          <p:nvPr/>
        </p:nvSpPr>
        <p:spPr>
          <a:xfrm>
            <a:off x="1781990" y="1393639"/>
            <a:ext cx="1119674" cy="690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Especificación de requisitos</a:t>
            </a:r>
            <a:endParaRPr lang="en-US" sz="12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C625959-F99B-4641-BAB7-8FE72E6904FD}"/>
              </a:ext>
            </a:extLst>
          </p:cNvPr>
          <p:cNvCxnSpPr>
            <a:cxnSpLocks/>
          </p:cNvCxnSpPr>
          <p:nvPr/>
        </p:nvCxnSpPr>
        <p:spPr>
          <a:xfrm>
            <a:off x="2928609" y="1737943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02408EC-8B18-4123-A923-89AE51CDE25A}"/>
              </a:ext>
            </a:extLst>
          </p:cNvPr>
          <p:cNvSpPr/>
          <p:nvPr/>
        </p:nvSpPr>
        <p:spPr>
          <a:xfrm>
            <a:off x="7443785" y="3335575"/>
            <a:ext cx="1333888" cy="74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/>
              <a:t>Informe del proceso de gestión del pan de control de calidad</a:t>
            </a:r>
            <a:endParaRPr lang="en-US" sz="1200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88DFBF5-BE72-4F5B-87C2-91CFF01E4679}"/>
              </a:ext>
            </a:extLst>
          </p:cNvPr>
          <p:cNvCxnSpPr>
            <a:cxnSpLocks/>
          </p:cNvCxnSpPr>
          <p:nvPr/>
        </p:nvCxnSpPr>
        <p:spPr>
          <a:xfrm>
            <a:off x="2438505" y="3720340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3CA7F4B-5D33-44BB-8C89-F1348C921887}"/>
              </a:ext>
            </a:extLst>
          </p:cNvPr>
          <p:cNvCxnSpPr>
            <a:cxnSpLocks/>
          </p:cNvCxnSpPr>
          <p:nvPr/>
        </p:nvCxnSpPr>
        <p:spPr>
          <a:xfrm>
            <a:off x="3962763" y="3720340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C7B7ABF-F46A-4E7D-8523-D9D1C416ECB2}"/>
              </a:ext>
            </a:extLst>
          </p:cNvPr>
          <p:cNvCxnSpPr>
            <a:cxnSpLocks/>
          </p:cNvCxnSpPr>
          <p:nvPr/>
        </p:nvCxnSpPr>
        <p:spPr>
          <a:xfrm>
            <a:off x="7202228" y="3708139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386C5269-20BD-43B8-9938-5C6344E3F106}"/>
              </a:ext>
            </a:extLst>
          </p:cNvPr>
          <p:cNvSpPr/>
          <p:nvPr/>
        </p:nvSpPr>
        <p:spPr>
          <a:xfrm>
            <a:off x="8961177" y="3318118"/>
            <a:ext cx="1333888" cy="74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err="1"/>
              <a:t>Perform</a:t>
            </a:r>
            <a:r>
              <a:rPr lang="es-PE" sz="1050" dirty="0"/>
              <a:t> </a:t>
            </a:r>
            <a:r>
              <a:rPr lang="es-PE" sz="1050" dirty="0" err="1"/>
              <a:t>corrective</a:t>
            </a:r>
            <a:r>
              <a:rPr lang="es-PE" sz="1050" dirty="0"/>
              <a:t> and </a:t>
            </a:r>
            <a:r>
              <a:rPr lang="es-PE" sz="1050" dirty="0" err="1"/>
              <a:t>prevention</a:t>
            </a:r>
            <a:r>
              <a:rPr lang="es-PE" sz="1050" dirty="0"/>
              <a:t> </a:t>
            </a:r>
            <a:r>
              <a:rPr lang="es-PE" sz="1050" dirty="0" err="1"/>
              <a:t>actions</a:t>
            </a:r>
            <a:endParaRPr lang="en-US" sz="1050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D6BB220-DD79-43AE-83A6-55E2281854E6}"/>
              </a:ext>
            </a:extLst>
          </p:cNvPr>
          <p:cNvCxnSpPr>
            <a:cxnSpLocks/>
          </p:cNvCxnSpPr>
          <p:nvPr/>
        </p:nvCxnSpPr>
        <p:spPr>
          <a:xfrm>
            <a:off x="8719620" y="3686703"/>
            <a:ext cx="241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E25ACBD-D809-4336-8884-11798C3A9173}"/>
              </a:ext>
            </a:extLst>
          </p:cNvPr>
          <p:cNvCxnSpPr>
            <a:cxnSpLocks/>
          </p:cNvCxnSpPr>
          <p:nvPr/>
        </p:nvCxnSpPr>
        <p:spPr>
          <a:xfrm flipH="1" flipV="1">
            <a:off x="946378" y="6166714"/>
            <a:ext cx="8592804" cy="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BD21238-AF19-4933-A37E-BA8DD2642724}"/>
              </a:ext>
            </a:extLst>
          </p:cNvPr>
          <p:cNvCxnSpPr>
            <a:cxnSpLocks/>
          </p:cNvCxnSpPr>
          <p:nvPr/>
        </p:nvCxnSpPr>
        <p:spPr>
          <a:xfrm flipV="1">
            <a:off x="946378" y="4155096"/>
            <a:ext cx="286733" cy="19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3220268-04DA-42AA-9F0F-688329D9C54B}"/>
              </a:ext>
            </a:extLst>
          </p:cNvPr>
          <p:cNvCxnSpPr>
            <a:cxnSpLocks/>
          </p:cNvCxnSpPr>
          <p:nvPr/>
        </p:nvCxnSpPr>
        <p:spPr>
          <a:xfrm flipH="1">
            <a:off x="9644762" y="5891296"/>
            <a:ext cx="26899" cy="34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281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93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shiara Arauzo</dc:creator>
  <cp:lastModifiedBy>shiara Arauzo</cp:lastModifiedBy>
  <cp:revision>19</cp:revision>
  <dcterms:created xsi:type="dcterms:W3CDTF">2020-03-27T03:20:22Z</dcterms:created>
  <dcterms:modified xsi:type="dcterms:W3CDTF">2020-04-09T21:53:07Z</dcterms:modified>
</cp:coreProperties>
</file>