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66917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25FB7B-0C2F-42DE-A6F7-6FD4B251C530}" type="datetimeFigureOut">
              <a:rPr lang="es-PE" smtClean="0"/>
              <a:t>28/06/2017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39671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86868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3568243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806075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87193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35911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32401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417778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8714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25FB7B-0C2F-42DE-A6F7-6FD4B251C530}" type="datetimeFigureOut">
              <a:rPr lang="es-PE" smtClean="0"/>
              <a:t>28/06/2017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189460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25FB7B-0C2F-42DE-A6F7-6FD4B251C530}" type="datetimeFigureOut">
              <a:rPr lang="es-PE" smtClean="0"/>
              <a:t>28/06/2017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160281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25FB7B-0C2F-42DE-A6F7-6FD4B251C530}" type="datetimeFigureOut">
              <a:rPr lang="es-PE" smtClean="0"/>
              <a:t>28/06/2017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115014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25FB7B-0C2F-42DE-A6F7-6FD4B251C530}" type="datetimeFigureOut">
              <a:rPr lang="es-PE" smtClean="0"/>
              <a:t>28/06/2017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10585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5FB7B-0C2F-42DE-A6F7-6FD4B251C530}" type="datetimeFigureOut">
              <a:rPr lang="es-PE" smtClean="0"/>
              <a:t>28/06/2017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6450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25FB7B-0C2F-42DE-A6F7-6FD4B251C530}" type="datetimeFigureOut">
              <a:rPr lang="es-PE" smtClean="0"/>
              <a:t>28/06/2017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263664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25FB7B-0C2F-42DE-A6F7-6FD4B251C530}" type="datetimeFigureOut">
              <a:rPr lang="es-PE" smtClean="0"/>
              <a:t>28/06/2017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0139A57-3027-465A-A5F6-677E102D0197}" type="slidenum">
              <a:rPr lang="es-PE" smtClean="0"/>
              <a:t>‹Nº›</a:t>
            </a:fld>
            <a:endParaRPr lang="es-PE"/>
          </a:p>
        </p:txBody>
      </p:sp>
    </p:spTree>
    <p:extLst>
      <p:ext uri="{BB962C8B-B14F-4D97-AF65-F5344CB8AC3E}">
        <p14:creationId xmlns:p14="http://schemas.microsoft.com/office/powerpoint/2010/main" val="191711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25FB7B-0C2F-42DE-A6F7-6FD4B251C530}" type="datetimeFigureOut">
              <a:rPr lang="es-PE" smtClean="0"/>
              <a:t>28/06/2017</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139A57-3027-465A-A5F6-677E102D0197}" type="slidenum">
              <a:rPr lang="es-PE" smtClean="0"/>
              <a:t>‹Nº›</a:t>
            </a:fld>
            <a:endParaRPr lang="es-PE"/>
          </a:p>
        </p:txBody>
      </p:sp>
    </p:spTree>
    <p:extLst>
      <p:ext uri="{BB962C8B-B14F-4D97-AF65-F5344CB8AC3E}">
        <p14:creationId xmlns:p14="http://schemas.microsoft.com/office/powerpoint/2010/main" val="2984236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Proyecto de investigación</a:t>
            </a:r>
            <a:endParaRPr lang="es-PE" dirty="0"/>
          </a:p>
        </p:txBody>
      </p:sp>
      <p:sp>
        <p:nvSpPr>
          <p:cNvPr id="3" name="Subtítulo 2"/>
          <p:cNvSpPr>
            <a:spLocks noGrp="1"/>
          </p:cNvSpPr>
          <p:nvPr>
            <p:ph type="subTitle" idx="1"/>
          </p:nvPr>
        </p:nvSpPr>
        <p:spPr/>
        <p:txBody>
          <a:bodyPr/>
          <a:lstStyle/>
          <a:p>
            <a:r>
              <a:rPr lang="es-PE" dirty="0" smtClean="0"/>
              <a:t>Colegio Alma Del Saber</a:t>
            </a:r>
            <a:endParaRPr lang="es-PE" dirty="0"/>
          </a:p>
        </p:txBody>
      </p:sp>
    </p:spTree>
    <p:extLst>
      <p:ext uri="{BB962C8B-B14F-4D97-AF65-F5344CB8AC3E}">
        <p14:creationId xmlns:p14="http://schemas.microsoft.com/office/powerpoint/2010/main" val="32535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2624050" cy="1752599"/>
          </a:xfrm>
        </p:spPr>
        <p:txBody>
          <a:bodyPr/>
          <a:lstStyle/>
          <a:p>
            <a:r>
              <a:rPr lang="es-PE" dirty="0" smtClean="0"/>
              <a:t>VENTAJAS</a:t>
            </a:r>
            <a:endParaRPr lang="es-PE" dirty="0"/>
          </a:p>
        </p:txBody>
      </p:sp>
      <p:sp>
        <p:nvSpPr>
          <p:cNvPr id="3" name="Marcador de contenido 2"/>
          <p:cNvSpPr>
            <a:spLocks noGrp="1"/>
          </p:cNvSpPr>
          <p:nvPr>
            <p:ph idx="1"/>
          </p:nvPr>
        </p:nvSpPr>
        <p:spPr>
          <a:xfrm>
            <a:off x="1339404" y="1828801"/>
            <a:ext cx="3940934" cy="4868214"/>
          </a:xfrm>
        </p:spPr>
        <p:txBody>
          <a:bodyPr>
            <a:normAutofit/>
          </a:bodyPr>
          <a:lstStyle/>
          <a:p>
            <a:pPr lvl="0"/>
            <a:r>
              <a:rPr lang="es-ES" dirty="0"/>
              <a:t>Facilita el área contable.</a:t>
            </a:r>
            <a:endParaRPr lang="es-PE" dirty="0"/>
          </a:p>
          <a:p>
            <a:pPr lvl="0"/>
            <a:r>
              <a:rPr lang="es-ES" dirty="0"/>
              <a:t>Este sistema facilita un rápido acceso a la información generando procesos      eficaces y eficientes de consultas, y modificaciones por parte de los docentes.</a:t>
            </a:r>
            <a:endParaRPr lang="es-PE" dirty="0"/>
          </a:p>
          <a:p>
            <a:pPr lvl="0"/>
            <a:r>
              <a:rPr lang="es-ES" dirty="0"/>
              <a:t>Planificar o actualizar el año escolar.</a:t>
            </a:r>
            <a:endParaRPr lang="es-PE" dirty="0"/>
          </a:p>
          <a:p>
            <a:endParaRPr lang="es-PE" dirty="0"/>
          </a:p>
        </p:txBody>
      </p:sp>
      <p:sp>
        <p:nvSpPr>
          <p:cNvPr id="4" name="Título 1"/>
          <p:cNvSpPr txBox="1">
            <a:spLocks/>
          </p:cNvSpPr>
          <p:nvPr/>
        </p:nvSpPr>
        <p:spPr>
          <a:xfrm>
            <a:off x="7110232" y="685800"/>
            <a:ext cx="356635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dirty="0" smtClean="0"/>
              <a:t>DESVENTAJAS</a:t>
            </a:r>
            <a:endParaRPr lang="es-PE" dirty="0"/>
          </a:p>
        </p:txBody>
      </p:sp>
      <p:sp>
        <p:nvSpPr>
          <p:cNvPr id="5" name="Marcador de contenido 2"/>
          <p:cNvSpPr txBox="1">
            <a:spLocks/>
          </p:cNvSpPr>
          <p:nvPr/>
        </p:nvSpPr>
        <p:spPr>
          <a:xfrm>
            <a:off x="7110232" y="1989786"/>
            <a:ext cx="3940934" cy="48682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a:r>
              <a:rPr lang="es-ES" dirty="0"/>
              <a:t>Mala manipulación del sistema por usuarios inexpertos</a:t>
            </a:r>
            <a:endParaRPr lang="es-PE" dirty="0"/>
          </a:p>
          <a:p>
            <a:pPr lvl="0"/>
            <a:r>
              <a:rPr lang="es-ES" dirty="0"/>
              <a:t>Falta de funciones complementarias.</a:t>
            </a:r>
            <a:endParaRPr lang="es-PE" dirty="0"/>
          </a:p>
          <a:p>
            <a:pPr lvl="0"/>
            <a:r>
              <a:rPr lang="es-ES" dirty="0"/>
              <a:t>Anomalías en el programa.</a:t>
            </a:r>
            <a:endParaRPr lang="es-PE" dirty="0"/>
          </a:p>
          <a:p>
            <a:endParaRPr lang="es-PE" dirty="0"/>
          </a:p>
        </p:txBody>
      </p:sp>
    </p:spTree>
    <p:extLst>
      <p:ext uri="{BB962C8B-B14F-4D97-AF65-F5344CB8AC3E}">
        <p14:creationId xmlns:p14="http://schemas.microsoft.com/office/powerpoint/2010/main" val="14895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wipe(up)">
                                      <p:cBhvr>
                                        <p:cTn id="26" dur="5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1752599"/>
          </a:xfrm>
        </p:spPr>
        <p:txBody>
          <a:bodyPr/>
          <a:lstStyle/>
          <a:p>
            <a:r>
              <a:rPr lang="es-ES" b="1" dirty="0"/>
              <a:t>CONCLUSIONES</a:t>
            </a:r>
            <a:r>
              <a:rPr lang="es-ES" b="1" dirty="0" smtClean="0"/>
              <a:t>.</a:t>
            </a:r>
            <a:endParaRPr lang="es-PE" dirty="0"/>
          </a:p>
        </p:txBody>
      </p:sp>
      <p:sp>
        <p:nvSpPr>
          <p:cNvPr id="3" name="Marcador de contenido 2"/>
          <p:cNvSpPr>
            <a:spLocks noGrp="1"/>
          </p:cNvSpPr>
          <p:nvPr>
            <p:ph idx="1"/>
          </p:nvPr>
        </p:nvSpPr>
        <p:spPr>
          <a:xfrm>
            <a:off x="1484310" y="1571223"/>
            <a:ext cx="10018713" cy="5164428"/>
          </a:xfrm>
        </p:spPr>
        <p:txBody>
          <a:bodyPr>
            <a:normAutofit/>
          </a:bodyPr>
          <a:lstStyle/>
          <a:p>
            <a:pPr lvl="0"/>
            <a:r>
              <a:rPr lang="es-ES" dirty="0"/>
              <a:t>El proyecto será muy beneficioso y resolverá la mayoría de los problemas que presenta la Institución Educativa “El Alma Del Saber” dentro de gestión económica.</a:t>
            </a:r>
            <a:endParaRPr lang="es-PE" dirty="0"/>
          </a:p>
          <a:p>
            <a:pPr lvl="0"/>
            <a:r>
              <a:rPr lang="es-ES" dirty="0"/>
              <a:t>Se requirió de distintas habilidades debido a que el proyecto fue un poco extenso.</a:t>
            </a:r>
            <a:endParaRPr lang="es-PE" dirty="0"/>
          </a:p>
          <a:p>
            <a:pPr lvl="0"/>
            <a:r>
              <a:rPr lang="es-ES" dirty="0"/>
              <a:t>El proyecto podría ser comercializado ya que es muy agradable y completo para la gestión de alguna Institución Educativa.</a:t>
            </a:r>
            <a:endParaRPr lang="es-PE" dirty="0"/>
          </a:p>
          <a:p>
            <a:pPr lvl="0"/>
            <a:r>
              <a:rPr lang="es-ES" dirty="0"/>
              <a:t>Con la ejecución del programa se agilizarán los procesos y mejorarán la toma de decisiones dentro de la Institución Educativa “El Alma Del Saber”.</a:t>
            </a:r>
            <a:endParaRPr lang="es-PE" dirty="0"/>
          </a:p>
          <a:p>
            <a:endParaRPr lang="es-PE" dirty="0"/>
          </a:p>
        </p:txBody>
      </p:sp>
    </p:spTree>
    <p:extLst>
      <p:ext uri="{BB962C8B-B14F-4D97-AF65-F5344CB8AC3E}">
        <p14:creationId xmlns:p14="http://schemas.microsoft.com/office/powerpoint/2010/main" val="40588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5365" y="-138448"/>
            <a:ext cx="10018713" cy="1752599"/>
          </a:xfrm>
        </p:spPr>
        <p:txBody>
          <a:bodyPr/>
          <a:lstStyle/>
          <a:p>
            <a:r>
              <a:rPr lang="es-ES" dirty="0"/>
              <a:t>INTRODUCCIÓN</a:t>
            </a:r>
            <a:r>
              <a:rPr lang="es-ES" dirty="0" smtClean="0"/>
              <a:t>.</a:t>
            </a:r>
            <a:endParaRPr lang="es-PE" dirty="0"/>
          </a:p>
        </p:txBody>
      </p:sp>
      <p:sp>
        <p:nvSpPr>
          <p:cNvPr id="3" name="Marcador de contenido 2"/>
          <p:cNvSpPr>
            <a:spLocks noGrp="1"/>
          </p:cNvSpPr>
          <p:nvPr>
            <p:ph idx="1"/>
          </p:nvPr>
        </p:nvSpPr>
        <p:spPr>
          <a:xfrm>
            <a:off x="1484310" y="1614151"/>
            <a:ext cx="10018713" cy="5243849"/>
          </a:xfrm>
        </p:spPr>
        <p:txBody>
          <a:bodyPr>
            <a:normAutofit/>
          </a:bodyPr>
          <a:lstStyle/>
          <a:p>
            <a:r>
              <a:rPr lang="es-ES" dirty="0"/>
              <a:t>Casi la mitad de los colegios </a:t>
            </a:r>
            <a:r>
              <a:rPr lang="es-ES" dirty="0" smtClean="0"/>
              <a:t>en </a:t>
            </a:r>
            <a:r>
              <a:rPr lang="es-ES" dirty="0"/>
              <a:t>Lima Norte no </a:t>
            </a:r>
            <a:r>
              <a:rPr lang="es-ES" dirty="0" smtClean="0"/>
              <a:t>cuentan con </a:t>
            </a:r>
            <a:r>
              <a:rPr lang="es-ES" dirty="0"/>
              <a:t>un sistema de base de datos para gestionar su parte económica. </a:t>
            </a:r>
            <a:endParaRPr lang="es-ES" dirty="0" smtClean="0"/>
          </a:p>
          <a:p>
            <a:r>
              <a:rPr lang="es-ES" dirty="0" smtClean="0"/>
              <a:t>Está </a:t>
            </a:r>
            <a:r>
              <a:rPr lang="es-ES" dirty="0"/>
              <a:t>elaborado con el fin de satisfacer las necesidades detectadas en el manejo y tratamiento de la información académica que periódicamente se realizará </a:t>
            </a:r>
            <a:r>
              <a:rPr lang="es-ES" dirty="0" smtClean="0"/>
              <a:t>con </a:t>
            </a:r>
            <a:r>
              <a:rPr lang="es-ES" dirty="0"/>
              <a:t>el fin de agilizar los procesos, tratamiento e integridad de los datos, que permitan mantener la base de datos actualizada que beneficie a toda la institución educativa</a:t>
            </a:r>
            <a:r>
              <a:rPr lang="es-ES" dirty="0" smtClean="0"/>
              <a:t>.</a:t>
            </a:r>
          </a:p>
          <a:p>
            <a:r>
              <a:rPr lang="es-ES" dirty="0"/>
              <a:t>El motor de base de datos a utilizar será </a:t>
            </a:r>
            <a:r>
              <a:rPr lang="es-ES" dirty="0" err="1"/>
              <a:t>MySQL</a:t>
            </a:r>
            <a:r>
              <a:rPr lang="es-ES" dirty="0"/>
              <a:t> y se realizará bajo la plataforma de Angular entre otros. </a:t>
            </a:r>
            <a:endParaRPr lang="es-PE" dirty="0"/>
          </a:p>
          <a:p>
            <a:endParaRPr lang="es-PE" dirty="0"/>
          </a:p>
        </p:txBody>
      </p:sp>
    </p:spTree>
    <p:extLst>
      <p:ext uri="{BB962C8B-B14F-4D97-AF65-F5344CB8AC3E}">
        <p14:creationId xmlns:p14="http://schemas.microsoft.com/office/powerpoint/2010/main" val="32234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2" y="-348801"/>
            <a:ext cx="10018713" cy="1752599"/>
          </a:xfrm>
        </p:spPr>
        <p:txBody>
          <a:bodyPr/>
          <a:lstStyle/>
          <a:p>
            <a:r>
              <a:rPr lang="es-ES" dirty="0" smtClean="0"/>
              <a:t>RESUMEN</a:t>
            </a:r>
            <a:endParaRPr lang="es-PE" dirty="0"/>
          </a:p>
        </p:txBody>
      </p:sp>
      <p:sp>
        <p:nvSpPr>
          <p:cNvPr id="3" name="Marcador de contenido 2"/>
          <p:cNvSpPr>
            <a:spLocks noGrp="1"/>
          </p:cNvSpPr>
          <p:nvPr>
            <p:ph idx="1"/>
          </p:nvPr>
        </p:nvSpPr>
        <p:spPr>
          <a:xfrm>
            <a:off x="1484310" y="579549"/>
            <a:ext cx="10018713" cy="5211652"/>
          </a:xfrm>
        </p:spPr>
        <p:txBody>
          <a:bodyPr>
            <a:normAutofit/>
          </a:bodyPr>
          <a:lstStyle/>
          <a:p>
            <a:r>
              <a:rPr lang="es-ES" dirty="0"/>
              <a:t>Nuestro proyecto consiste en la elaboración de una aplicación la cual gestionara la parte económica </a:t>
            </a:r>
            <a:endParaRPr lang="es-ES" dirty="0" smtClean="0"/>
          </a:p>
          <a:p>
            <a:r>
              <a:rPr lang="es-ES" dirty="0" smtClean="0"/>
              <a:t>Este </a:t>
            </a:r>
            <a:r>
              <a:rPr lang="es-ES" dirty="0"/>
              <a:t>proyecto se podrá insertar en varias instituciones educativas </a:t>
            </a:r>
            <a:endParaRPr lang="es-ES" dirty="0" smtClean="0"/>
          </a:p>
          <a:p>
            <a:r>
              <a:rPr lang="es-ES" dirty="0" smtClean="0"/>
              <a:t>el </a:t>
            </a:r>
            <a:r>
              <a:rPr lang="es-ES" dirty="0"/>
              <a:t>que lo quiera manipular o ejecutar y a la vez la información se encontrara bajo cuatro llaves, solo el administrador y los usuarios podrán revisar la información que se encuentre a su alcance de acuerdo a su posición o su grado dentro de la institución educativa.</a:t>
            </a:r>
            <a:endParaRPr lang="es-PE" dirty="0"/>
          </a:p>
        </p:txBody>
      </p:sp>
    </p:spTree>
    <p:extLst>
      <p:ext uri="{BB962C8B-B14F-4D97-AF65-F5344CB8AC3E}">
        <p14:creationId xmlns:p14="http://schemas.microsoft.com/office/powerpoint/2010/main" val="176274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Identificación del problema</a:t>
            </a:r>
            <a:endParaRPr lang="es-PE" dirty="0"/>
          </a:p>
        </p:txBody>
      </p:sp>
      <p:sp>
        <p:nvSpPr>
          <p:cNvPr id="3" name="Marcador de contenido 2"/>
          <p:cNvSpPr>
            <a:spLocks noGrp="1"/>
          </p:cNvSpPr>
          <p:nvPr>
            <p:ph idx="1"/>
          </p:nvPr>
        </p:nvSpPr>
        <p:spPr/>
        <p:txBody>
          <a:bodyPr/>
          <a:lstStyle/>
          <a:p>
            <a:r>
              <a:rPr lang="es-ES" dirty="0"/>
              <a:t>Actualmente uno de los principales problemas que enfrenta el colegio “Alma Del Saber” es que la mayoría de procesos que realiza el presente colegio son hechos manualmente y desarrollados en Excel o en un Word </a:t>
            </a:r>
            <a:endParaRPr lang="es-PE" dirty="0"/>
          </a:p>
        </p:txBody>
      </p:sp>
    </p:spTree>
    <p:extLst>
      <p:ext uri="{BB962C8B-B14F-4D97-AF65-F5344CB8AC3E}">
        <p14:creationId xmlns:p14="http://schemas.microsoft.com/office/powerpoint/2010/main" val="144574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Planteamiento del problema </a:t>
            </a:r>
            <a:r>
              <a:rPr lang="es-PE" dirty="0"/>
              <a:t/>
            </a:r>
            <a:br>
              <a:rPr lang="es-PE" dirty="0"/>
            </a:br>
            <a:endParaRPr lang="es-PE" dirty="0"/>
          </a:p>
        </p:txBody>
      </p:sp>
      <p:sp>
        <p:nvSpPr>
          <p:cNvPr id="3" name="Marcador de contenido 2"/>
          <p:cNvSpPr>
            <a:spLocks noGrp="1"/>
          </p:cNvSpPr>
          <p:nvPr>
            <p:ph idx="1"/>
          </p:nvPr>
        </p:nvSpPr>
        <p:spPr/>
        <p:txBody>
          <a:bodyPr/>
          <a:lstStyle/>
          <a:p>
            <a:r>
              <a:rPr lang="es-ES" dirty="0" smtClean="0"/>
              <a:t>Se requiere </a:t>
            </a:r>
            <a:r>
              <a:rPr lang="es-ES" dirty="0"/>
              <a:t>los servicios necesarios para realizar la implementación de una herramienta de gestión de matrículas, que permita el registro, procesamiento y consulta de la información de los estudiantes. De esta manera se facilita y acortaría el tiempo que duran los procesos del colegio</a:t>
            </a:r>
            <a:endParaRPr lang="es-PE" dirty="0"/>
          </a:p>
        </p:txBody>
      </p:sp>
    </p:spTree>
    <p:extLst>
      <p:ext uri="{BB962C8B-B14F-4D97-AF65-F5344CB8AC3E}">
        <p14:creationId xmlns:p14="http://schemas.microsoft.com/office/powerpoint/2010/main" val="3943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Cómo se va implementar la solución</a:t>
            </a:r>
            <a:endParaRPr lang="es-PE" dirty="0"/>
          </a:p>
        </p:txBody>
      </p:sp>
      <p:sp>
        <p:nvSpPr>
          <p:cNvPr id="3" name="Marcador de contenido 2"/>
          <p:cNvSpPr>
            <a:spLocks noGrp="1"/>
          </p:cNvSpPr>
          <p:nvPr>
            <p:ph idx="1"/>
          </p:nvPr>
        </p:nvSpPr>
        <p:spPr/>
        <p:txBody>
          <a:bodyPr/>
          <a:lstStyle/>
          <a:p>
            <a:r>
              <a:rPr lang="es-ES" dirty="0"/>
              <a:t>U</a:t>
            </a:r>
            <a:r>
              <a:rPr lang="es-ES" dirty="0" smtClean="0"/>
              <a:t>tilizamos </a:t>
            </a:r>
            <a:r>
              <a:rPr lang="es-ES" dirty="0"/>
              <a:t>un gestor de base de datos formado en MYSQL donde se detalla el proceso del concepto que utilizamos para la elaboración de la base de datos, otro uso que aplicamos es el Lenguaje de programación Angular donde trabajó en conjunto con HTML, JSON Y JS, también utilizamos el servidor web APACHE y el ordenador HOST.</a:t>
            </a:r>
            <a:endParaRPr lang="es-PE" dirty="0"/>
          </a:p>
          <a:p>
            <a:endParaRPr lang="es-PE" dirty="0"/>
          </a:p>
        </p:txBody>
      </p:sp>
    </p:spTree>
    <p:extLst>
      <p:ext uri="{BB962C8B-B14F-4D97-AF65-F5344CB8AC3E}">
        <p14:creationId xmlns:p14="http://schemas.microsoft.com/office/powerpoint/2010/main" val="132343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JUSTIFICACIÓN DE LA INVESTIGACIÓN</a:t>
            </a:r>
            <a:endParaRPr lang="es-PE" dirty="0"/>
          </a:p>
        </p:txBody>
      </p:sp>
      <p:sp>
        <p:nvSpPr>
          <p:cNvPr id="3" name="Marcador de contenido 2"/>
          <p:cNvSpPr>
            <a:spLocks noGrp="1"/>
          </p:cNvSpPr>
          <p:nvPr>
            <p:ph idx="1"/>
          </p:nvPr>
        </p:nvSpPr>
        <p:spPr/>
        <p:txBody>
          <a:bodyPr/>
          <a:lstStyle/>
          <a:p>
            <a:r>
              <a:rPr lang="es-ES" dirty="0"/>
              <a:t>A través de los años las instituciones cambian y de la misma manera los sistemas informáticos deben ir optimizándose  y ajustándose a las nuevas actualizaciones.</a:t>
            </a:r>
            <a:endParaRPr lang="es-PE" dirty="0"/>
          </a:p>
        </p:txBody>
      </p:sp>
    </p:spTree>
    <p:extLst>
      <p:ext uri="{BB962C8B-B14F-4D97-AF65-F5344CB8AC3E}">
        <p14:creationId xmlns:p14="http://schemas.microsoft.com/office/powerpoint/2010/main" val="68193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1" y="2666999"/>
            <a:ext cx="3499814" cy="3124201"/>
          </a:xfrm>
        </p:spPr>
        <p:txBody>
          <a:bodyPr>
            <a:normAutofit/>
          </a:bodyPr>
          <a:lstStyle/>
          <a:p>
            <a:r>
              <a:rPr lang="es-ES" dirty="0"/>
              <a:t>Implementar un software que pueda Gestionar el área Económica de la Institución “Alma del Saber”.</a:t>
            </a:r>
            <a:endParaRPr lang="es-PE" dirty="0"/>
          </a:p>
          <a:p>
            <a:endParaRPr lang="es-PE" dirty="0"/>
          </a:p>
        </p:txBody>
      </p:sp>
      <p:sp>
        <p:nvSpPr>
          <p:cNvPr id="4" name="Marcador de contenido 2"/>
          <p:cNvSpPr txBox="1">
            <a:spLocks/>
          </p:cNvSpPr>
          <p:nvPr/>
        </p:nvSpPr>
        <p:spPr>
          <a:xfrm>
            <a:off x="6659471" y="2794717"/>
            <a:ext cx="3499814" cy="334206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a:r>
              <a:rPr lang="es-ES" dirty="0"/>
              <a:t>El software deberá registrar los datos de la institución (alumnos). </a:t>
            </a:r>
            <a:endParaRPr lang="es-PE" dirty="0"/>
          </a:p>
          <a:p>
            <a:pPr lvl="0"/>
            <a:r>
              <a:rPr lang="es-ES" dirty="0"/>
              <a:t>El sistema deberá brindar un acceso al usuario.</a:t>
            </a:r>
            <a:endParaRPr lang="es-PE" dirty="0"/>
          </a:p>
          <a:p>
            <a:pPr lvl="0"/>
            <a:r>
              <a:rPr lang="es-ES" dirty="0"/>
              <a:t>El sistema deberá mostrar un reporte de los estudiantes, matricula, pago inicial, pago mensual.</a:t>
            </a:r>
            <a:endParaRPr lang="es-PE" dirty="0"/>
          </a:p>
          <a:p>
            <a:endParaRPr lang="es-PE" dirty="0"/>
          </a:p>
        </p:txBody>
      </p:sp>
      <p:sp>
        <p:nvSpPr>
          <p:cNvPr id="5" name="Marcador de contenido 2"/>
          <p:cNvSpPr>
            <a:spLocks noGrp="1"/>
          </p:cNvSpPr>
          <p:nvPr>
            <p:ph type="title"/>
          </p:nvPr>
        </p:nvSpPr>
        <p:spPr>
          <a:xfrm>
            <a:off x="1484311" y="660043"/>
            <a:ext cx="2997200" cy="1752600"/>
          </a:xfrm>
        </p:spPr>
        <p:txBody>
          <a:bodyPr>
            <a:normAutofit/>
          </a:bodyPr>
          <a:lstStyle/>
          <a:p>
            <a:r>
              <a:rPr lang="es-ES" b="1" dirty="0"/>
              <a:t>OBJETIVO GENERAL.</a:t>
            </a:r>
            <a:endParaRPr lang="es-PE" dirty="0"/>
          </a:p>
        </p:txBody>
      </p:sp>
      <p:sp>
        <p:nvSpPr>
          <p:cNvPr id="6" name="Marcador de contenido 2"/>
          <p:cNvSpPr txBox="1">
            <a:spLocks/>
          </p:cNvSpPr>
          <p:nvPr/>
        </p:nvSpPr>
        <p:spPr>
          <a:xfrm>
            <a:off x="6337500" y="660043"/>
            <a:ext cx="3656506" cy="1752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OBJETIVOS ESPECIFICOS.</a:t>
            </a:r>
            <a:endParaRPr lang="es-PE" dirty="0"/>
          </a:p>
        </p:txBody>
      </p:sp>
    </p:spTree>
    <p:extLst>
      <p:ext uri="{BB962C8B-B14F-4D97-AF65-F5344CB8AC3E}">
        <p14:creationId xmlns:p14="http://schemas.microsoft.com/office/powerpoint/2010/main" val="318715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MARCO TEORICO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107741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TotalTime>
  <Words>559</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Corbel</vt:lpstr>
      <vt:lpstr>Parallax</vt:lpstr>
      <vt:lpstr>Proyecto de investigación</vt:lpstr>
      <vt:lpstr>INTRODUCCIÓN.</vt:lpstr>
      <vt:lpstr>RESUMEN</vt:lpstr>
      <vt:lpstr>Identificación del problema</vt:lpstr>
      <vt:lpstr>Planteamiento del problema  </vt:lpstr>
      <vt:lpstr>Cómo se va implementar la solución</vt:lpstr>
      <vt:lpstr>JUSTIFICACIÓN DE LA INVESTIGACIÓN</vt:lpstr>
      <vt:lpstr>OBJETIVO GENERAL.</vt:lpstr>
      <vt:lpstr>MARCO TEORICO</vt:lpstr>
      <vt:lpstr>VENTAJAS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investigación</dc:title>
  <dc:creator>AlumnoUCH</dc:creator>
  <cp:lastModifiedBy>AlumnoUCH</cp:lastModifiedBy>
  <cp:revision>4</cp:revision>
  <dcterms:created xsi:type="dcterms:W3CDTF">2017-06-29T00:28:10Z</dcterms:created>
  <dcterms:modified xsi:type="dcterms:W3CDTF">2017-06-29T01:02:03Z</dcterms:modified>
</cp:coreProperties>
</file>