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85" r:id="rId1"/>
  </p:sldMasterIdLst>
  <p:notesMasterIdLst>
    <p:notesMasterId r:id="rId47"/>
  </p:notesMasterIdLst>
  <p:handoutMasterIdLst>
    <p:handoutMasterId r:id="rId48"/>
  </p:handoutMasterIdLst>
  <p:sldIdLst>
    <p:sldId id="579" r:id="rId2"/>
    <p:sldId id="908" r:id="rId3"/>
    <p:sldId id="909" r:id="rId4"/>
    <p:sldId id="910" r:id="rId5"/>
    <p:sldId id="911" r:id="rId6"/>
    <p:sldId id="891" r:id="rId7"/>
    <p:sldId id="912" r:id="rId8"/>
    <p:sldId id="900" r:id="rId9"/>
    <p:sldId id="493" r:id="rId10"/>
    <p:sldId id="895" r:id="rId11"/>
    <p:sldId id="896" r:id="rId12"/>
    <p:sldId id="956" r:id="rId13"/>
    <p:sldId id="957" r:id="rId14"/>
    <p:sldId id="958" r:id="rId15"/>
    <p:sldId id="959" r:id="rId16"/>
    <p:sldId id="960" r:id="rId17"/>
    <p:sldId id="962" r:id="rId18"/>
    <p:sldId id="963" r:id="rId19"/>
    <p:sldId id="964" r:id="rId20"/>
    <p:sldId id="965" r:id="rId21"/>
    <p:sldId id="966" r:id="rId22"/>
    <p:sldId id="967" r:id="rId23"/>
    <p:sldId id="968" r:id="rId24"/>
    <p:sldId id="969" r:id="rId25"/>
    <p:sldId id="970" r:id="rId26"/>
    <p:sldId id="971" r:id="rId27"/>
    <p:sldId id="972" r:id="rId28"/>
    <p:sldId id="973" r:id="rId29"/>
    <p:sldId id="974" r:id="rId30"/>
    <p:sldId id="975" r:id="rId31"/>
    <p:sldId id="928" r:id="rId32"/>
    <p:sldId id="916" r:id="rId33"/>
    <p:sldId id="926" r:id="rId34"/>
    <p:sldId id="982" r:id="rId35"/>
    <p:sldId id="887" r:id="rId36"/>
    <p:sldId id="929" r:id="rId37"/>
    <p:sldId id="930" r:id="rId38"/>
    <p:sldId id="931" r:id="rId39"/>
    <p:sldId id="932" r:id="rId40"/>
    <p:sldId id="933" r:id="rId41"/>
    <p:sldId id="934" r:id="rId42"/>
    <p:sldId id="935" r:id="rId43"/>
    <p:sldId id="936" r:id="rId44"/>
    <p:sldId id="937" r:id="rId45"/>
    <p:sldId id="938" r:id="rId46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30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DF7"/>
    <a:srgbClr val="CF0E30"/>
    <a:srgbClr val="1955FF"/>
    <a:srgbClr val="004C22"/>
    <a:srgbClr val="9E6B40"/>
    <a:srgbClr val="FFF9E7"/>
    <a:srgbClr val="FFE48F"/>
    <a:srgbClr val="002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1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>
      <p:cViewPr>
        <p:scale>
          <a:sx n="100" d="100"/>
          <a:sy n="100" d="100"/>
        </p:scale>
        <p:origin x="-1092" y="-60"/>
      </p:cViewPr>
      <p:guideLst>
        <p:guide orient="horz" pos="2229"/>
        <p:guide pos="30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CA9DDFD-F804-4D84-A5D0-A2440F48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144463"/>
            <a:ext cx="4387850" cy="2206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19963" tIns="0" rIns="19963" bIns="0"/>
          <a:lstStyle>
            <a:lvl1pPr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pt-BR" sz="1000" dirty="0">
                <a:latin typeface="Calibri" pitchFamily="34" charset="0"/>
              </a:rPr>
              <a:t>Introdução à Programação</a:t>
            </a:r>
            <a:endParaRPr lang="en-US" sz="1000" dirty="0">
              <a:latin typeface="Tahoma" panose="020B0604030504040204" pitchFamily="34" charset="0"/>
            </a:endParaRPr>
          </a:p>
        </p:txBody>
      </p:sp>
      <p:sp>
        <p:nvSpPr>
          <p:cNvPr id="93187" name="Rectangle 8">
            <a:extLst>
              <a:ext uri="{FF2B5EF4-FFF2-40B4-BE49-F238E27FC236}">
                <a16:creationId xmlns:a16="http://schemas.microsoft.com/office/drawing/2014/main" id="{8384DBF5-BE7D-4B54-B952-233CB5B09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9644063"/>
            <a:ext cx="307498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963" tIns="0" rIns="19963" bIns="0" anchor="b"/>
          <a:lstStyle>
            <a:lvl1pPr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0EB8CED0-3816-44F7-9059-DD70BB5897D0}" type="slidenum">
              <a:rPr lang="en-US" altLang="pt-BR" sz="1000">
                <a:latin typeface="Tahoma" panose="020B0604030504040204" pitchFamily="34" charset="0"/>
              </a:rPr>
              <a:pPr algn="ctr"/>
              <a:t>‹nº›</a:t>
            </a:fld>
            <a:endParaRPr lang="en-US" altLang="pt-BR" sz="1000" i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B31BF3D-7D95-4ABA-8E0C-6A7653A5F6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t" anchorCtr="0" compatLnSpc="1">
            <a:prstTxWarp prst="textNoShape">
              <a:avLst/>
            </a:prstTxWarp>
          </a:bodyPr>
          <a:lstStyle>
            <a:lvl1pPr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7662C9-35D6-4E50-B029-0251BB7D02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-1588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t" anchorCtr="0" compatLnSpc="1">
            <a:prstTxWarp prst="textNoShape">
              <a:avLst/>
            </a:prstTxWarp>
          </a:bodyPr>
          <a:lstStyle>
            <a:lvl1pPr algn="r"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EF9A022-B556-41E4-A71E-CD8C8E1AE2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b" anchorCtr="0" compatLnSpc="1">
            <a:prstTxWarp prst="textNoShape">
              <a:avLst/>
            </a:prstTxWarp>
          </a:bodyPr>
          <a:lstStyle>
            <a:lvl1pPr defTabSz="792163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B4E5D46-1F55-479C-A9D6-BE0EBFE7F4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11" tIns="0" rIns="19811" bIns="0" numCol="1" anchor="b" anchorCtr="0" compatLnSpc="1">
            <a:prstTxWarp prst="textNoShape">
              <a:avLst/>
            </a:prstTxWarp>
          </a:bodyPr>
          <a:lstStyle>
            <a:lvl1pPr algn="r" defTabSz="792163">
              <a:defRPr sz="1000" i="1">
                <a:latin typeface="Times New Roman" panose="02020603050405020304" pitchFamily="18" charset="0"/>
              </a:defRPr>
            </a:lvl1pPr>
          </a:lstStyle>
          <a:p>
            <a:fld id="{462E1E71-A41A-45FD-8C94-23EBFC3160B3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B714F95-2279-4200-BDB9-CB4A49EF76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9" tIns="47875" rIns="95749" bIns="47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0CF54879-4C00-4633-BA5A-C6D586BE91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73113"/>
            <a:ext cx="5103812" cy="3827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AD66B8CA-852D-4D25-961E-524B2FFF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9804400"/>
            <a:ext cx="4746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49" tIns="47875" rIns="95749" bIns="47875" anchor="ctr">
            <a:spAutoFit/>
          </a:bodyPr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68202E1-43B0-4C0C-A1BB-77253B29D64C}" type="slidenum">
              <a:rPr lang="pt-BR" altLang="pt-BR" sz="1500">
                <a:latin typeface="Times New Roman" panose="02020603050405020304" pitchFamily="18" charset="0"/>
              </a:rPr>
              <a:pPr algn="r"/>
              <a:t>‹nº›</a:t>
            </a:fld>
            <a:endParaRPr lang="pt-BR" altLang="pt-BR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tabLst>
        <a:tab pos="190500" algn="l"/>
        <a:tab pos="381000" algn="l"/>
        <a:tab pos="571500" algn="l"/>
        <a:tab pos="762000" algn="l"/>
        <a:tab pos="952500" algn="l"/>
        <a:tab pos="1143000" algn="l"/>
        <a:tab pos="1333500" algn="l"/>
        <a:tab pos="1524000" algn="l"/>
        <a:tab pos="1714500" algn="l"/>
        <a:tab pos="1905000" algn="l"/>
        <a:tab pos="2095500" algn="l"/>
        <a:tab pos="2286000" algn="l"/>
        <a:tab pos="2476500" algn="l"/>
        <a:tab pos="2667000" algn="l"/>
        <a:tab pos="2857500" algn="l"/>
        <a:tab pos="3048000" algn="l"/>
        <a:tab pos="3238500" algn="l"/>
        <a:tab pos="3429000" algn="l"/>
        <a:tab pos="3619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F01B04BB-E168-418B-A9EF-7A42761EB5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25E05262-32C9-4545-B5D4-D3A56A6B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7EA2A7C6-DDF6-41AC-B1B2-D0B0A6297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2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2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C63595-AB01-4F1B-8FB5-9B8B22A54070}" type="slidenum">
              <a:rPr lang="pt-BR" altLang="pt-BR">
                <a:latin typeface="Times New Roman" panose="02020603050405020304" pitchFamily="18" charset="0"/>
              </a:rPr>
              <a:pPr/>
              <a:t>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116ABD-60D9-4832-8979-3BD1D706C3A5}" type="slidenum">
              <a:rPr lang="pt-BR" altLang="en-US" smtClean="0"/>
              <a:pPr/>
              <a:t>11</a:t>
            </a:fld>
            <a:endParaRPr lang="pt-BR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BB11B5B-1C60-499D-9D84-7854DC1F9759}" type="slidenum">
              <a:rPr lang="pt-BR" altLang="en-US" smtClean="0"/>
              <a:pPr/>
              <a:t>14</a:t>
            </a:fld>
            <a:endParaRPr lang="pt-BR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04DD4A-8D0B-4ACD-BABE-AB902B192BF8}" type="slidenum">
              <a:rPr lang="pt-BR" altLang="en-US" smtClean="0"/>
              <a:pPr/>
              <a:t>15</a:t>
            </a:fld>
            <a:endParaRPr lang="pt-BR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ACEE651-F127-4BF0-AAA2-6D7B468A77C0}" type="slidenum">
              <a:rPr lang="pt-BR" altLang="en-US" smtClean="0"/>
              <a:pPr/>
              <a:t>27</a:t>
            </a:fld>
            <a:endParaRPr lang="pt-BR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8773F3-33B5-490B-A5C9-90692B5D96DF}" type="slidenum">
              <a:rPr lang="pt-BR" altLang="en-US" smtClean="0"/>
              <a:pPr/>
              <a:t>36</a:t>
            </a:fld>
            <a:endParaRPr lang="pt-BR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3B6ABB-1A0F-4599-8190-6E479846B078}" type="slidenum">
              <a:rPr lang="pt-BR" altLang="en-US" smtClean="0"/>
              <a:pPr/>
              <a:t>37</a:t>
            </a:fld>
            <a:endParaRPr lang="pt-BR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B4DE1A-4CDD-4AAD-9E91-CC1C67C088BA}" type="slidenum">
              <a:rPr lang="pt-BR" altLang="en-US" smtClean="0"/>
              <a:pPr/>
              <a:t>38</a:t>
            </a:fld>
            <a:endParaRPr lang="pt-BR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D3AE74-C827-4A91-9DE4-50E19EB68F96}" type="slidenum">
              <a:rPr lang="pt-BR" altLang="en-US" smtClean="0"/>
              <a:pPr/>
              <a:t>39</a:t>
            </a:fld>
            <a:endParaRPr lang="pt-BR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AA7D62-3376-4787-9E4E-D728686DF426}" type="slidenum">
              <a:rPr lang="pt-BR" altLang="en-US" smtClean="0"/>
              <a:pPr/>
              <a:t>40</a:t>
            </a:fld>
            <a:endParaRPr lang="pt-BR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6552DE-D2B9-41F0-BA71-5A285F46D150}" type="slidenum">
              <a:rPr lang="pt-BR" altLang="en-US" smtClean="0"/>
              <a:pPr/>
              <a:t>41</a:t>
            </a:fld>
            <a:endParaRPr lang="pt-BR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004EB-A896-43B3-A47D-0DA6A1180D8D}" type="slidenum">
              <a:rPr lang="pt-BR">
                <a:latin typeface="Arial" charset="0"/>
              </a:rPr>
              <a:pPr/>
              <a:t>2</a:t>
            </a:fld>
            <a:endParaRPr lang="pt-BR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262A71-0606-4FBC-91D0-59D09C2BD8F9}" type="slidenum">
              <a:rPr lang="pt-BR" altLang="en-US" smtClean="0"/>
              <a:pPr/>
              <a:t>42</a:t>
            </a:fld>
            <a:endParaRPr lang="pt-BR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366547-738C-4776-8B90-A67A4CCB9417}" type="slidenum">
              <a:rPr lang="pt-BR" altLang="en-US" smtClean="0"/>
              <a:pPr/>
              <a:t>43</a:t>
            </a:fld>
            <a:endParaRPr lang="pt-BR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1E2645-21F4-4361-A4BC-38A95C9DA6A0}" type="slidenum">
              <a:rPr lang="pt-BR" altLang="en-US" smtClean="0"/>
              <a:pPr/>
              <a:t>44</a:t>
            </a:fld>
            <a:endParaRPr lang="pt-BR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CB5BB2-2FC8-456A-B1EF-8D9B6DE9DD28}" type="slidenum">
              <a:rPr lang="pt-BR" altLang="en-US" smtClean="0"/>
              <a:pPr/>
              <a:t>45</a:t>
            </a:fld>
            <a:endParaRPr lang="pt-BR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004EB-A896-43B3-A47D-0DA6A1180D8D}" type="slidenum">
              <a:rPr lang="pt-BR">
                <a:latin typeface="Arial" charset="0"/>
              </a:rPr>
              <a:pPr/>
              <a:t>3</a:t>
            </a:fld>
            <a:endParaRPr lang="pt-BR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BACA9C-7C8D-48AD-934D-304CCD13304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8E83B7-CD9F-46C0-8639-BEA35422A14D}" type="slidenum">
              <a:rPr lang="pt-BR" altLang="en-US" smtClean="0"/>
              <a:pPr/>
              <a:t>6</a:t>
            </a:fld>
            <a:endParaRPr lang="pt-BR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265B5C-6491-41F3-8AB5-562BB4651E18}" type="slidenum">
              <a:rPr lang="pt-BR" altLang="en-US" smtClean="0"/>
              <a:pPr/>
              <a:t>7</a:t>
            </a:fld>
            <a:endParaRPr lang="pt-B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09A3AC-3E66-4536-9217-34EDC10D8327}" type="slidenum">
              <a:rPr lang="pt-BR" altLang="en-US" smtClean="0"/>
              <a:pPr/>
              <a:t>8</a:t>
            </a:fld>
            <a:endParaRPr lang="pt-BR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6DD9E23-B937-4C91-AD8C-4F0EE430C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D6F4C8B-EF87-414B-8E17-E0A16FFE50E5}" type="slidenum">
              <a:rPr lang="pt-BR" altLang="en-US" sz="1300"/>
              <a:pPr eaLnBrk="1" hangingPunct="1">
                <a:spcBef>
                  <a:spcPct val="0"/>
                </a:spcBef>
              </a:pPr>
              <a:t>9</a:t>
            </a:fld>
            <a:endParaRPr lang="pt-BR" altLang="en-US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4ADA116-310C-48D1-87E7-2E964C7BFC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6F20C44-5A0B-4824-90D8-31BBBCE75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271BA5-6380-4D71-A13B-F6D43B8BE73C}" type="slidenum">
              <a:rPr lang="pt-BR" altLang="en-US" smtClean="0"/>
              <a:pPr/>
              <a:t>10</a:t>
            </a:fld>
            <a:endParaRPr lang="pt-BR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095875" cy="38227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preserve="1">
  <p:cSld name="Título e conteú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9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1714500" lvl="4" indent="-22860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73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Somente título" preserve="1">
  <p:cSld name="12_Somente títul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7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7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Somente título" preserve="1">
  <p:cSld name="10_Somente tít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8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8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 type="obj" preserve="1">
  <p:cSld name="1_Título e conteúd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9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9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/>
            </a:lvl4pPr>
            <a:lvl5pPr marL="1714500" lvl="4" indent="-22860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663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 preserve="1">
  <p:cSld name="Cabeçalho da Seçã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685800" lvl="1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/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/>
            </a:lvl3pPr>
            <a:lvl4pPr marL="1371600" lvl="3" indent="-171450" algn="l">
              <a:spcBef>
                <a:spcPts val="210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4pPr>
            <a:lvl5pPr marL="1714500" lvl="4" indent="-171450" algn="l">
              <a:spcBef>
                <a:spcPts val="210"/>
              </a:spcBef>
              <a:spcAft>
                <a:spcPts val="0"/>
              </a:spcAft>
              <a:buSzPts val="1400"/>
              <a:buFont typeface="Calibri"/>
              <a:buNone/>
              <a:defRPr sz="1050"/>
            </a:lvl5pPr>
            <a:lvl6pPr marL="2057400" lvl="5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6pPr>
            <a:lvl7pPr marL="2400300" lvl="6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7pPr>
            <a:lvl8pPr marL="2743200" lvl="7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8pPr>
            <a:lvl9pPr marL="3086100" lvl="8" indent="-171450" algn="l">
              <a:spcBef>
                <a:spcPts val="210"/>
              </a:spcBef>
              <a:spcAft>
                <a:spcPts val="0"/>
              </a:spcAft>
              <a:buSzPts val="1400"/>
              <a:buFont typeface="Arial"/>
              <a:buNone/>
              <a:defRPr sz="10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482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uas Partes de Conteúdo" preserve="1">
  <p:cSld name="1_Duas Partes de Conteúd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71463" algn="l">
              <a:spcBef>
                <a:spcPts val="42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»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•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–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body" idx="2"/>
          </p:nvPr>
        </p:nvSpPr>
        <p:spPr>
          <a:xfrm>
            <a:off x="48387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71463" algn="l">
              <a:spcBef>
                <a:spcPts val="42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»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•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–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868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 preserve="1">
  <p:cSld name="Comparaçã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2"/>
          <p:cNvSpPr txBox="1">
            <a:spLocks noGrp="1"/>
          </p:cNvSpPr>
          <p:nvPr>
            <p:ph type="body" idx="1"/>
          </p:nvPr>
        </p:nvSpPr>
        <p:spPr>
          <a:xfrm>
            <a:off x="455962" y="111390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8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»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–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82" name="Google Shape;82;p82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57175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alibri"/>
              <a:buChar char="»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•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SzPts val="1600"/>
              <a:buFont typeface="Calibri"/>
              <a:buChar char="–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SzPts val="1600"/>
              <a:buFont typeface="Arial"/>
              <a:buChar char="–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73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 preserve="1">
  <p:cSld name="Conteúdo com Legenda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3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41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3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42888" algn="l"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 b="1">
                <a:solidFill>
                  <a:srgbClr val="AA00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lvl="1" indent="-304800" algn="l">
              <a:spcBef>
                <a:spcPts val="420"/>
              </a:spcBef>
              <a:spcAft>
                <a:spcPts val="0"/>
              </a:spcAft>
              <a:buSzPts val="2800"/>
              <a:buFont typeface="Calibri"/>
              <a:buChar char="–"/>
              <a:defRPr sz="2100"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Char char="»"/>
              <a:defRPr sz="1800"/>
            </a:lvl3pPr>
            <a:lvl4pPr marL="1371600" lvl="3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•"/>
              <a:defRPr sz="1500"/>
            </a:lvl4pPr>
            <a:lvl5pPr marL="1714500" lvl="4" indent="-266700" algn="l">
              <a:spcBef>
                <a:spcPts val="300"/>
              </a:spcBef>
              <a:spcAft>
                <a:spcPts val="0"/>
              </a:spcAft>
              <a:buSzPts val="2000"/>
              <a:buFont typeface="Calibri"/>
              <a:buChar char="–"/>
              <a:defRPr sz="1500"/>
            </a:lvl5pPr>
            <a:lvl6pPr marL="2057400" lvl="5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6pPr>
            <a:lvl7pPr marL="2400300" lvl="6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7pPr>
            <a:lvl8pPr marL="2743200" lvl="7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8pPr>
            <a:lvl9pPr marL="3086100" lvl="8" indent="-2667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–"/>
              <a:defRPr sz="1500"/>
            </a:lvl9pPr>
          </a:lstStyle>
          <a:p>
            <a:endParaRPr/>
          </a:p>
        </p:txBody>
      </p:sp>
      <p:sp>
        <p:nvSpPr>
          <p:cNvPr id="87" name="Google Shape;87;p83"/>
          <p:cNvSpPr txBox="1">
            <a:spLocks noGrp="1"/>
          </p:cNvSpPr>
          <p:nvPr>
            <p:ph type="body" idx="2"/>
          </p:nvPr>
        </p:nvSpPr>
        <p:spPr>
          <a:xfrm>
            <a:off x="457201" y="1471706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SzPts val="1000"/>
              <a:buFont typeface="Calibri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22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 preserve="1">
  <p:cSld name="Imagem com Legenda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4"/>
          <p:cNvSpPr>
            <a:spLocks noGrp="1"/>
          </p:cNvSpPr>
          <p:nvPr>
            <p:ph type="pic" idx="2"/>
          </p:nvPr>
        </p:nvSpPr>
        <p:spPr>
          <a:xfrm>
            <a:off x="1792288" y="1052735"/>
            <a:ext cx="5486400" cy="367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8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SzPts val="1200"/>
              <a:buFont typeface="Calibri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SzPts val="1000"/>
              <a:buFont typeface="Calibri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SzPts val="900"/>
              <a:buFont typeface="Calibri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900"/>
              <a:buFont typeface="Arial"/>
              <a:buNone/>
              <a:defRPr sz="67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007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 preserve="1">
  <p:cSld name="Título e texto vertical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5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5"/>
          <p:cNvSpPr txBox="1">
            <a:spLocks noGrp="1"/>
          </p:cNvSpPr>
          <p:nvPr>
            <p:ph type="body" idx="1"/>
          </p:nvPr>
        </p:nvSpPr>
        <p:spPr>
          <a:xfrm rot="5400000">
            <a:off x="1848974" y="-626162"/>
            <a:ext cx="5509917" cy="864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183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 preserve="1">
  <p:cSld name="Título e texto verticai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6"/>
          <p:cNvSpPr txBox="1">
            <a:spLocks noGrp="1"/>
          </p:cNvSpPr>
          <p:nvPr>
            <p:ph type="title"/>
          </p:nvPr>
        </p:nvSpPr>
        <p:spPr>
          <a:xfrm rot="5400000">
            <a:off x="4922838" y="2103439"/>
            <a:ext cx="5924550" cy="206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6"/>
          <p:cNvSpPr txBox="1">
            <a:spLocks noGrp="1"/>
          </p:cNvSpPr>
          <p:nvPr>
            <p:ph type="body" idx="1"/>
          </p:nvPr>
        </p:nvSpPr>
        <p:spPr>
          <a:xfrm rot="5400000">
            <a:off x="725488" y="119063"/>
            <a:ext cx="5924550" cy="602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52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 preserve="1">
  <p:cSld name="Somente títul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0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765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 preserve="1">
  <p:cSld name="Título, texto e conteúd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7"/>
          <p:cNvSpPr txBox="1">
            <a:spLocks noGrp="1"/>
          </p:cNvSpPr>
          <p:nvPr>
            <p:ph type="title"/>
          </p:nvPr>
        </p:nvSpPr>
        <p:spPr>
          <a:xfrm>
            <a:off x="673101" y="171450"/>
            <a:ext cx="8242300" cy="44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1" name="Google Shape;101;p87"/>
          <p:cNvSpPr txBox="1">
            <a:spLocks noGrp="1"/>
          </p:cNvSpPr>
          <p:nvPr>
            <p:ph type="body" idx="2"/>
          </p:nvPr>
        </p:nvSpPr>
        <p:spPr>
          <a:xfrm>
            <a:off x="4838700" y="1981200"/>
            <a:ext cx="4000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Char char="»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560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 preserve="1">
  <p:cSld name="Title and Tab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8"/>
          <p:cNvSpPr txBox="1">
            <a:spLocks noGrp="1"/>
          </p:cNvSpPr>
          <p:nvPr>
            <p:ph type="title"/>
          </p:nvPr>
        </p:nvSpPr>
        <p:spPr>
          <a:xfrm>
            <a:off x="673101" y="171450"/>
            <a:ext cx="8242300" cy="52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3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 preserve="1">
  <p:cSld name="2_Slide de títul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9"/>
          <p:cNvSpPr txBox="1">
            <a:spLocks noGrp="1"/>
          </p:cNvSpPr>
          <p:nvPr>
            <p:ph type="ctrTitle"/>
          </p:nvPr>
        </p:nvSpPr>
        <p:spPr>
          <a:xfrm>
            <a:off x="0" y="4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rgbClr val="0033CC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3527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mente título" preserve="1">
  <p:cSld name="1_Somente títul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0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0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048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omente título" preserve="1">
  <p:cSld name="3_Somente título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1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625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omente título" preserve="1">
  <p:cSld name="4_Somente título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2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2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096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omente título" preserve="1">
  <p:cSld name="5_Somente títul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3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3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5211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>
                <a:effectLst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047812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8C9EA-F378-4D02-823E-B2FA5721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9695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preserve="1">
  <p:cSld name="Duas Partes de Conteúd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8584367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97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preserve="1">
  <p:cSld name="3_Duas Partes de Conteúd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8584367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2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omente título" preserve="1">
  <p:cSld name="2_Somente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2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2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205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 preserve="1">
  <p:cSld name="Em branc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7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preserve="1">
  <p:cSld name="Layout Personalizad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4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546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omente título" preserve="1">
  <p:cSld name="9_Somente títul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5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5"/>
          <p:cNvSpPr txBox="1">
            <a:spLocks noGrp="1"/>
          </p:cNvSpPr>
          <p:nvPr>
            <p:ph type="body" idx="1"/>
          </p:nvPr>
        </p:nvSpPr>
        <p:spPr>
          <a:xfrm>
            <a:off x="143508" y="836711"/>
            <a:ext cx="8820980" cy="577876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235744" algn="l">
              <a:spcBef>
                <a:spcPts val="270"/>
              </a:spcBef>
              <a:spcAft>
                <a:spcPts val="0"/>
              </a:spcAft>
              <a:buSzPts val="1350"/>
              <a:buChar char="●"/>
              <a:defRPr sz="135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»"/>
              <a:defRPr sz="135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•"/>
              <a:defRPr sz="135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SzPts val="1800"/>
              <a:buFont typeface="Courier New"/>
              <a:buChar char="–"/>
              <a:defRPr sz="135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uas Partes de Conteúdo" type="twoObj" preserve="1">
  <p:cSld name="2_Duas Partes de Conteúd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6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body" idx="1"/>
          </p:nvPr>
        </p:nvSpPr>
        <p:spPr>
          <a:xfrm>
            <a:off x="305526" y="908720"/>
            <a:ext cx="4212468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SzPts val="1600"/>
              <a:buFont typeface="Courier New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body" idx="2"/>
          </p:nvPr>
        </p:nvSpPr>
        <p:spPr>
          <a:xfrm>
            <a:off x="4657349" y="908720"/>
            <a:ext cx="4212468" cy="55446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lvl="0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685800" lvl="1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Font typeface="Arial"/>
              <a:buChar char="–"/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9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67"/>
          <p:cNvGrpSpPr/>
          <p:nvPr/>
        </p:nvGrpSpPr>
        <p:grpSpPr>
          <a:xfrm>
            <a:off x="108278" y="770530"/>
            <a:ext cx="8915400" cy="45719"/>
            <a:chOff x="0" y="873"/>
            <a:chExt cx="5269" cy="183"/>
          </a:xfrm>
        </p:grpSpPr>
        <p:grpSp>
          <p:nvGrpSpPr>
            <p:cNvPr id="12" name="Google Shape;12;p67"/>
            <p:cNvGrpSpPr/>
            <p:nvPr/>
          </p:nvGrpSpPr>
          <p:grpSpPr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13" name="Google Shape;13;p67"/>
              <p:cNvSpPr/>
              <p:nvPr/>
            </p:nvSpPr>
            <p:spPr>
              <a:xfrm>
                <a:off x="5240" y="873"/>
                <a:ext cx="2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67"/>
              <p:cNvSpPr/>
              <p:nvPr/>
            </p:nvSpPr>
            <p:spPr>
              <a:xfrm>
                <a:off x="5146" y="873"/>
                <a:ext cx="5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67"/>
            <p:cNvGrpSpPr/>
            <p:nvPr/>
          </p:nvGrpSpPr>
          <p:grpSpPr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16" name="Google Shape;16;p67"/>
              <p:cNvSpPr/>
              <p:nvPr/>
            </p:nvSpPr>
            <p:spPr>
              <a:xfrm>
                <a:off x="5006" y="873"/>
                <a:ext cx="93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7"/>
              <p:cNvSpPr/>
              <p:nvPr/>
            </p:nvSpPr>
            <p:spPr>
              <a:xfrm>
                <a:off x="4836" y="873"/>
                <a:ext cx="12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67"/>
            <p:cNvGrpSpPr/>
            <p:nvPr/>
          </p:nvGrpSpPr>
          <p:grpSpPr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19" name="Google Shape;19;p67"/>
              <p:cNvSpPr/>
              <p:nvPr/>
            </p:nvSpPr>
            <p:spPr>
              <a:xfrm>
                <a:off x="4639" y="873"/>
                <a:ext cx="154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67"/>
              <p:cNvSpPr/>
              <p:nvPr/>
            </p:nvSpPr>
            <p:spPr>
              <a:xfrm>
                <a:off x="4407" y="873"/>
                <a:ext cx="190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67"/>
            <p:cNvGrpSpPr/>
            <p:nvPr/>
          </p:nvGrpSpPr>
          <p:grpSpPr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22" name="Google Shape;22;p67"/>
              <p:cNvSpPr/>
              <p:nvPr/>
            </p:nvSpPr>
            <p:spPr>
              <a:xfrm>
                <a:off x="4146" y="873"/>
                <a:ext cx="218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67"/>
              <p:cNvSpPr/>
              <p:nvPr/>
            </p:nvSpPr>
            <p:spPr>
              <a:xfrm>
                <a:off x="3855" y="873"/>
                <a:ext cx="249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67"/>
              <p:cNvSpPr/>
              <p:nvPr/>
            </p:nvSpPr>
            <p:spPr>
              <a:xfrm>
                <a:off x="3530" y="873"/>
                <a:ext cx="283" cy="18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7"/>
              <p:cNvSpPr/>
              <p:nvPr/>
            </p:nvSpPr>
            <p:spPr>
              <a:xfrm>
                <a:off x="3176" y="873"/>
                <a:ext cx="313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Google Shape;26;p67"/>
            <p:cNvGrpSpPr/>
            <p:nvPr/>
          </p:nvGrpSpPr>
          <p:grpSpPr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27" name="Google Shape;27;p67"/>
              <p:cNvSpPr/>
              <p:nvPr/>
            </p:nvSpPr>
            <p:spPr>
              <a:xfrm>
                <a:off x="2792" y="873"/>
                <a:ext cx="344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67"/>
              <p:cNvSpPr/>
              <p:nvPr/>
            </p:nvSpPr>
            <p:spPr>
              <a:xfrm>
                <a:off x="0" y="873"/>
                <a:ext cx="2756" cy="1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" name="Google Shape;29;p67"/>
          <p:cNvSpPr txBox="1">
            <a:spLocks noGrp="1"/>
          </p:cNvSpPr>
          <p:nvPr>
            <p:ph type="title"/>
          </p:nvPr>
        </p:nvSpPr>
        <p:spPr>
          <a:xfrm>
            <a:off x="280019" y="75817"/>
            <a:ext cx="8609874" cy="6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AA001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7"/>
          <p:cNvSpPr txBox="1">
            <a:spLocks noGrp="1"/>
          </p:cNvSpPr>
          <p:nvPr>
            <p:ph type="body" idx="1"/>
          </p:nvPr>
        </p:nvSpPr>
        <p:spPr>
          <a:xfrm>
            <a:off x="280018" y="942796"/>
            <a:ext cx="8647829" cy="5509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Google Shape;31;p67"/>
          <p:cNvSpPr/>
          <p:nvPr/>
        </p:nvSpPr>
        <p:spPr>
          <a:xfrm>
            <a:off x="8804276" y="6583365"/>
            <a:ext cx="298159" cy="18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6" tIns="34519" rIns="69056" bIns="34519" anchor="t" anchorCtr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7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sz="750" b="1" i="0" u="none" strike="noStrike" kern="0" cap="none" spc="0" normalizeH="0" baseline="0" noProof="0" dirty="0">
              <a:ln>
                <a:noFill/>
              </a:ln>
              <a:solidFill>
                <a:srgbClr val="FCFEB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0568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4039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  <p:sldLayoutId id="2147484004" r:id="rId20"/>
    <p:sldLayoutId id="2147484005" r:id="rId21"/>
    <p:sldLayoutId id="2147484006" r:id="rId22"/>
    <p:sldLayoutId id="2147484007" r:id="rId23"/>
    <p:sldLayoutId id="2147484008" r:id="rId24"/>
    <p:sldLayoutId id="2147484009" r:id="rId25"/>
    <p:sldLayoutId id="2147484010" r:id="rId26"/>
    <p:sldLayoutId id="2147484011" r:id="rId27"/>
    <p:sldLayoutId id="2147483984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DC70993A-9DBA-4132-97D1-E373362535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470025"/>
          </a:xfrm>
        </p:spPr>
        <p:txBody>
          <a:bodyPr/>
          <a:lstStyle/>
          <a:p>
            <a:r>
              <a:rPr lang="pt-BR" altLang="pt-BR" dirty="0"/>
              <a:t>Revisão</a:t>
            </a:r>
            <a:br>
              <a:rPr lang="pt-BR" altLang="pt-BR" dirty="0"/>
            </a:br>
            <a:r>
              <a:rPr lang="pt-BR" dirty="0" err="1"/>
              <a:t>struct</a:t>
            </a:r>
            <a:endParaRPr lang="en-US" altLang="pt-BR" dirty="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A865A868-830C-4D22-B496-9F192DC16B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C5104E-850C-433F-841B-E03AE138674A}" type="slidenum">
              <a:rPr lang="pt-BR" altLang="pt-BR">
                <a:latin typeface="Calibri" panose="020F0502020204030204" pitchFamily="34" charset="0"/>
              </a:rPr>
              <a:pPr/>
              <a:t>1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/>
              <a:t>Tipo Estrutura: ponteiro para estrutura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en-US" sz="2000" dirty="0"/>
              <a:t>Ponteiros para estrutura:</a:t>
            </a:r>
          </a:p>
          <a:p>
            <a:pPr lvl="1" eaLnBrk="1" hangingPunct="1"/>
            <a:r>
              <a:rPr lang="pt-BR" altLang="en-US" sz="1800" dirty="0"/>
              <a:t>acesso ao </a:t>
            </a:r>
            <a:r>
              <a:rPr lang="pt-BR" altLang="en-US" sz="1800" b="1" i="1" u="sng" dirty="0"/>
              <a:t>valor</a:t>
            </a:r>
            <a:r>
              <a:rPr lang="pt-BR" altLang="en-US" sz="1800" dirty="0"/>
              <a:t> de um campo x da variável p com uma estrutura: 	</a:t>
            </a:r>
            <a:r>
              <a:rPr lang="pt-BR" altLang="en-US" sz="1800" dirty="0" err="1">
                <a:solidFill>
                  <a:schemeClr val="hlink"/>
                </a:solidFill>
              </a:rPr>
              <a:t>p.x</a:t>
            </a:r>
            <a:endParaRPr lang="pt-BR" altLang="en-US" sz="1800" dirty="0"/>
          </a:p>
          <a:p>
            <a:pPr lvl="1" eaLnBrk="1" hangingPunct="1"/>
            <a:r>
              <a:rPr lang="pt-BR" altLang="en-US" sz="1800" dirty="0"/>
              <a:t>acesso ao </a:t>
            </a:r>
            <a:r>
              <a:rPr lang="pt-BR" altLang="en-US" sz="1800" b="1" i="1" u="sng" dirty="0"/>
              <a:t>valor</a:t>
            </a:r>
            <a:r>
              <a:rPr lang="pt-BR" altLang="en-US" sz="1800" dirty="0"/>
              <a:t> de um campo x de uma variável com uma estrutura apontada por pp: 	</a:t>
            </a:r>
            <a:r>
              <a:rPr lang="pt-BR" altLang="en-US" sz="1800" dirty="0">
                <a:solidFill>
                  <a:schemeClr val="hlink"/>
                </a:solidFill>
              </a:rPr>
              <a:t>pp-&gt;x</a:t>
            </a:r>
          </a:p>
          <a:p>
            <a:pPr lvl="1" eaLnBrk="1" hangingPunct="1"/>
            <a:r>
              <a:rPr lang="pt-BR" altLang="en-US" sz="1800" dirty="0"/>
              <a:t>acesso ao </a:t>
            </a:r>
            <a:r>
              <a:rPr lang="pt-BR" altLang="en-US" sz="1800" b="1" i="1" u="sng" dirty="0"/>
              <a:t>endereço</a:t>
            </a:r>
            <a:r>
              <a:rPr lang="pt-BR" altLang="en-US" sz="1800" i="1" dirty="0"/>
              <a:t> </a:t>
            </a:r>
            <a:r>
              <a:rPr lang="pt-BR" altLang="en-US" sz="1800" dirty="0"/>
              <a:t>do campo x de uma variável com uma estrutura apontada por pp : 	</a:t>
            </a:r>
            <a:r>
              <a:rPr lang="pt-BR" altLang="en-US" sz="1800" dirty="0">
                <a:solidFill>
                  <a:schemeClr val="hlink"/>
                </a:solidFill>
              </a:rPr>
              <a:t>&amp;pp-&gt;x</a:t>
            </a: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539552" y="2999695"/>
            <a:ext cx="8208912" cy="280076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179388"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ponto p;</a:t>
            </a:r>
          </a:p>
          <a:p>
            <a:pPr indent="179388"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ponto *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=&amp;p;</a:t>
            </a:r>
          </a:p>
          <a:p>
            <a:pPr indent="179388"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indent="179388"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(*pp).x = 12.0;</a:t>
            </a:r>
            <a:r>
              <a:rPr lang="pt-B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 formas equivalentes de acessar o valor de um campo x */ </a:t>
            </a:r>
          </a:p>
          <a:p>
            <a:pPr algn="l"/>
            <a:endParaRPr lang="pt-B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179388"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-&gt;x = 12.0;</a:t>
            </a:r>
          </a:p>
          <a:p>
            <a:pPr indent="179388" algn="l"/>
            <a:endParaRPr lang="pt-B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179388"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p.x = 12.0;</a:t>
            </a:r>
          </a:p>
          <a:p>
            <a:pPr indent="179388" algn="l"/>
            <a:endParaRPr lang="pt-B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179388"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(&amp;p)-&gt;x = 12.0;</a:t>
            </a:r>
          </a:p>
          <a:p>
            <a:pPr algn="l"/>
            <a:endParaRPr lang="en-US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Qual o valor de...?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577851" y="1022067"/>
            <a:ext cx="4611687" cy="309623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ponto {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ct val="20000"/>
              </a:spcBef>
            </a:pPr>
            <a:endParaRPr lang="pt-B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) 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ponto p = { 10.,20};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ponto *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=&amp;p;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60806" name="Group 6"/>
          <p:cNvGraphicFramePr>
            <a:graphicFrameLocks noGrp="1"/>
          </p:cNvGraphicFramePr>
          <p:nvPr/>
        </p:nvGraphicFramePr>
        <p:xfrm>
          <a:off x="7019925" y="1484313"/>
          <a:ext cx="806450" cy="277361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19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5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5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5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5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5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5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5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5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5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5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5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5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5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5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5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5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5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5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5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5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5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5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5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5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5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5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5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5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262563" y="795338"/>
            <a:ext cx="3335337" cy="3497262"/>
            <a:chOff x="3315" y="501"/>
            <a:chExt cx="2101" cy="2203"/>
          </a:xfrm>
        </p:grpSpPr>
        <p:sp>
          <p:nvSpPr>
            <p:cNvPr id="8229" name="Text Box 24"/>
            <p:cNvSpPr txBox="1">
              <a:spLocks noChangeArrowheads="1"/>
            </p:cNvSpPr>
            <p:nvPr/>
          </p:nvSpPr>
          <p:spPr bwMode="auto">
            <a:xfrm>
              <a:off x="4180" y="501"/>
              <a:ext cx="1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/>
                <a:t>Pilha de memória</a:t>
              </a:r>
            </a:p>
          </p:txBody>
        </p:sp>
        <p:sp>
          <p:nvSpPr>
            <p:cNvPr id="8230" name="Rectangle 25"/>
            <p:cNvSpPr>
              <a:spLocks noChangeArrowheads="1"/>
            </p:cNvSpPr>
            <p:nvPr/>
          </p:nvSpPr>
          <p:spPr bwMode="auto">
            <a:xfrm>
              <a:off x="4107" y="2436"/>
              <a:ext cx="202" cy="23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  <p:sp>
          <p:nvSpPr>
            <p:cNvPr id="8231" name="Rectangle 26"/>
            <p:cNvSpPr>
              <a:spLocks noChangeArrowheads="1"/>
            </p:cNvSpPr>
            <p:nvPr/>
          </p:nvSpPr>
          <p:spPr bwMode="auto">
            <a:xfrm>
              <a:off x="4107" y="2185"/>
              <a:ext cx="202" cy="23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y</a:t>
              </a:r>
            </a:p>
          </p:txBody>
        </p:sp>
        <p:sp>
          <p:nvSpPr>
            <p:cNvPr id="8232" name="Rectangle 27"/>
            <p:cNvSpPr>
              <a:spLocks noChangeArrowheads="1"/>
            </p:cNvSpPr>
            <p:nvPr/>
          </p:nvSpPr>
          <p:spPr bwMode="auto">
            <a:xfrm>
              <a:off x="3315" y="2442"/>
              <a:ext cx="4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main</a:t>
              </a:r>
            </a:p>
          </p:txBody>
        </p:sp>
        <p:sp>
          <p:nvSpPr>
            <p:cNvPr id="8233" name="Text Box 28"/>
            <p:cNvSpPr txBox="1">
              <a:spLocks noChangeArrowheads="1"/>
            </p:cNvSpPr>
            <p:nvPr/>
          </p:nvSpPr>
          <p:spPr bwMode="auto">
            <a:xfrm>
              <a:off x="4944" y="2531"/>
              <a:ext cx="3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7000</a:t>
              </a:r>
            </a:p>
          </p:txBody>
        </p:sp>
        <p:sp>
          <p:nvSpPr>
            <p:cNvPr id="8234" name="Text Box 29"/>
            <p:cNvSpPr txBox="1">
              <a:spLocks noChangeArrowheads="1"/>
            </p:cNvSpPr>
            <p:nvPr/>
          </p:nvSpPr>
          <p:spPr bwMode="auto">
            <a:xfrm>
              <a:off x="4930" y="2267"/>
              <a:ext cx="3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7004</a:t>
              </a:r>
            </a:p>
          </p:txBody>
        </p:sp>
        <p:sp>
          <p:nvSpPr>
            <p:cNvPr id="8235" name="Text Box 30"/>
            <p:cNvSpPr txBox="1">
              <a:spLocks noChangeArrowheads="1"/>
            </p:cNvSpPr>
            <p:nvPr/>
          </p:nvSpPr>
          <p:spPr bwMode="auto">
            <a:xfrm>
              <a:off x="4930" y="2025"/>
              <a:ext cx="3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7008</a:t>
              </a:r>
            </a:p>
          </p:txBody>
        </p:sp>
        <p:sp>
          <p:nvSpPr>
            <p:cNvPr id="8236" name="Text Box 31"/>
            <p:cNvSpPr txBox="1">
              <a:spLocks noChangeArrowheads="1"/>
            </p:cNvSpPr>
            <p:nvPr/>
          </p:nvSpPr>
          <p:spPr bwMode="auto">
            <a:xfrm>
              <a:off x="4930" y="1807"/>
              <a:ext cx="3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7012</a:t>
              </a:r>
            </a:p>
          </p:txBody>
        </p:sp>
        <p:sp>
          <p:nvSpPr>
            <p:cNvPr id="8237" name="Text Box 32"/>
            <p:cNvSpPr txBox="1">
              <a:spLocks noChangeArrowheads="1"/>
            </p:cNvSpPr>
            <p:nvPr/>
          </p:nvSpPr>
          <p:spPr bwMode="auto">
            <a:xfrm>
              <a:off x="4930" y="1565"/>
              <a:ext cx="3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7016</a:t>
              </a:r>
            </a:p>
          </p:txBody>
        </p:sp>
        <p:sp>
          <p:nvSpPr>
            <p:cNvPr id="8238" name="Text Box 33"/>
            <p:cNvSpPr txBox="1">
              <a:spLocks noChangeArrowheads="1"/>
            </p:cNvSpPr>
            <p:nvPr/>
          </p:nvSpPr>
          <p:spPr bwMode="auto">
            <a:xfrm>
              <a:off x="4930" y="1251"/>
              <a:ext cx="3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7020</a:t>
              </a:r>
            </a:p>
          </p:txBody>
        </p:sp>
        <p:sp>
          <p:nvSpPr>
            <p:cNvPr id="8239" name="Rectangle 34"/>
            <p:cNvSpPr>
              <a:spLocks noChangeArrowheads="1"/>
            </p:cNvSpPr>
            <p:nvPr/>
          </p:nvSpPr>
          <p:spPr bwMode="auto">
            <a:xfrm>
              <a:off x="3922" y="2183"/>
              <a:ext cx="185" cy="47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en-US" dirty="0"/>
                <a:t>p</a:t>
              </a:r>
            </a:p>
          </p:txBody>
        </p:sp>
      </p:grpSp>
      <p:sp>
        <p:nvSpPr>
          <p:cNvPr id="460836" name="Text Box 36"/>
          <p:cNvSpPr txBox="1">
            <a:spLocks noChangeArrowheads="1"/>
          </p:cNvSpPr>
          <p:nvPr/>
        </p:nvSpPr>
        <p:spPr bwMode="auto">
          <a:xfrm>
            <a:off x="684213" y="4652963"/>
            <a:ext cx="215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/>
              <a:t>Qual o valor de …?</a:t>
            </a:r>
          </a:p>
        </p:txBody>
      </p:sp>
      <p:sp>
        <p:nvSpPr>
          <p:cNvPr id="460837" name="Text Box 37"/>
          <p:cNvSpPr txBox="1">
            <a:spLocks noChangeArrowheads="1"/>
          </p:cNvSpPr>
          <p:nvPr/>
        </p:nvSpPr>
        <p:spPr bwMode="auto">
          <a:xfrm>
            <a:off x="971550" y="5300663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/>
              <a:t>p.y</a:t>
            </a:r>
          </a:p>
        </p:txBody>
      </p:sp>
      <p:sp>
        <p:nvSpPr>
          <p:cNvPr id="460838" name="Text Box 38"/>
          <p:cNvSpPr txBox="1">
            <a:spLocks noChangeArrowheads="1"/>
          </p:cNvSpPr>
          <p:nvPr/>
        </p:nvSpPr>
        <p:spPr bwMode="auto">
          <a:xfrm>
            <a:off x="2051050" y="558958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/>
              <a:t>pp.x</a:t>
            </a:r>
          </a:p>
        </p:txBody>
      </p:sp>
      <p:sp>
        <p:nvSpPr>
          <p:cNvPr id="460839" name="Text Box 39"/>
          <p:cNvSpPr txBox="1">
            <a:spLocks noChangeArrowheads="1"/>
          </p:cNvSpPr>
          <p:nvPr/>
        </p:nvSpPr>
        <p:spPr bwMode="auto">
          <a:xfrm>
            <a:off x="3348038" y="52292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/>
              <a:t>pp-&gt;x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124075" y="5516563"/>
            <a:ext cx="503238" cy="720725"/>
            <a:chOff x="1338" y="3475"/>
            <a:chExt cx="317" cy="454"/>
          </a:xfrm>
        </p:grpSpPr>
        <p:sp>
          <p:nvSpPr>
            <p:cNvPr id="8227" name="Line 40"/>
            <p:cNvSpPr>
              <a:spLocks noChangeShapeType="1"/>
            </p:cNvSpPr>
            <p:nvPr/>
          </p:nvSpPr>
          <p:spPr bwMode="auto">
            <a:xfrm flipH="1">
              <a:off x="1338" y="3475"/>
              <a:ext cx="272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8228" name="Line 41"/>
            <p:cNvSpPr>
              <a:spLocks noChangeShapeType="1"/>
            </p:cNvSpPr>
            <p:nvPr/>
          </p:nvSpPr>
          <p:spPr bwMode="auto">
            <a:xfrm>
              <a:off x="1338" y="3475"/>
              <a:ext cx="317" cy="45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60843" name="Text Box 43"/>
          <p:cNvSpPr txBox="1">
            <a:spLocks noChangeArrowheads="1"/>
          </p:cNvSpPr>
          <p:nvPr/>
        </p:nvSpPr>
        <p:spPr bwMode="auto">
          <a:xfrm>
            <a:off x="4572000" y="5661025"/>
            <a:ext cx="125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/>
              <a:t>(&amp;p)-&gt;x</a:t>
            </a:r>
          </a:p>
        </p:txBody>
      </p:sp>
      <p:sp>
        <p:nvSpPr>
          <p:cNvPr id="460844" name="Text Box 44"/>
          <p:cNvSpPr txBox="1">
            <a:spLocks noChangeArrowheads="1"/>
          </p:cNvSpPr>
          <p:nvPr/>
        </p:nvSpPr>
        <p:spPr bwMode="auto">
          <a:xfrm>
            <a:off x="5508625" y="5157788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/>
              <a:t>&amp;(pp-&gt;y)</a:t>
            </a:r>
          </a:p>
        </p:txBody>
      </p:sp>
      <p:sp>
        <p:nvSpPr>
          <p:cNvPr id="460845" name="Text Box 45"/>
          <p:cNvSpPr txBox="1">
            <a:spLocks noChangeArrowheads="1"/>
          </p:cNvSpPr>
          <p:nvPr/>
        </p:nvSpPr>
        <p:spPr bwMode="auto">
          <a:xfrm>
            <a:off x="6300788" y="5876925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/>
              <a:t>&amp;(p.y)</a:t>
            </a:r>
          </a:p>
        </p:txBody>
      </p:sp>
      <p:sp>
        <p:nvSpPr>
          <p:cNvPr id="460846" name="Text Box 46"/>
          <p:cNvSpPr txBox="1">
            <a:spLocks noChangeArrowheads="1"/>
          </p:cNvSpPr>
          <p:nvPr/>
        </p:nvSpPr>
        <p:spPr bwMode="auto">
          <a:xfrm>
            <a:off x="7164388" y="5445125"/>
            <a:ext cx="170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/>
              <a:t>&amp;((&amp;p)-&gt;y)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6" grpId="0"/>
      <p:bldP spid="460837" grpId="0"/>
      <p:bldP spid="460838" grpId="0"/>
      <p:bldP spid="460839" grpId="0"/>
      <p:bldP spid="460843" grpId="0"/>
      <p:bldP spid="460844" grpId="0"/>
      <p:bldP spid="460845" grpId="0"/>
      <p:bldP spid="4608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ct val="100000"/>
              </a:lnSpc>
            </a:pPr>
            <a:r>
              <a:rPr spc="-5" dirty="0">
                <a:latin typeface="+mn-lt"/>
              </a:rPr>
              <a:t>E</a:t>
            </a:r>
            <a:r>
              <a:rPr spc="-50" dirty="0">
                <a:latin typeface="+mn-lt"/>
              </a:rPr>
              <a:t>s</a:t>
            </a:r>
            <a:r>
              <a:rPr spc="-5" dirty="0">
                <a:latin typeface="+mn-lt"/>
              </a:rPr>
              <a:t>trutu</a:t>
            </a:r>
            <a:r>
              <a:rPr spc="-90" dirty="0">
                <a:latin typeface="+mn-lt"/>
              </a:rPr>
              <a:t>r</a:t>
            </a:r>
            <a:r>
              <a:rPr spc="-5" dirty="0">
                <a:latin typeface="+mn-lt"/>
              </a:rPr>
              <a:t>as</a:t>
            </a:r>
            <a:r>
              <a:rPr dirty="0">
                <a:latin typeface="+mn-lt"/>
              </a:rPr>
              <a:t> </a:t>
            </a:r>
            <a:r>
              <a:rPr spc="-5" dirty="0">
                <a:latin typeface="+mn-lt"/>
                <a:cs typeface="Calibri"/>
              </a:rPr>
              <a:t>– </a:t>
            </a:r>
            <a:r>
              <a:rPr spc="-95" dirty="0">
                <a:latin typeface="+mn-lt"/>
              </a:rPr>
              <a:t>P</a:t>
            </a:r>
            <a:r>
              <a:rPr spc="-5" dirty="0">
                <a:latin typeface="+mn-lt"/>
              </a:rPr>
              <a:t>assa</a:t>
            </a:r>
            <a:r>
              <a:rPr spc="-40" dirty="0">
                <a:latin typeface="+mn-lt"/>
              </a:rPr>
              <a:t>g</a:t>
            </a:r>
            <a:r>
              <a:rPr spc="-5" dirty="0">
                <a:latin typeface="+mn-lt"/>
              </a:rPr>
              <a:t>em</a:t>
            </a:r>
            <a:r>
              <a:rPr spc="-15" dirty="0">
                <a:latin typeface="+mn-lt"/>
              </a:rPr>
              <a:t> </a:t>
            </a:r>
            <a:r>
              <a:rPr spc="-10" dirty="0">
                <a:latin typeface="+mn-lt"/>
              </a:rPr>
              <a:t>po</a:t>
            </a:r>
            <a:r>
              <a:rPr spc="-5" dirty="0">
                <a:latin typeface="+mn-lt"/>
              </a:rPr>
              <a:t>r</a:t>
            </a:r>
            <a:r>
              <a:rPr spc="10" dirty="0">
                <a:latin typeface="+mn-lt"/>
              </a:rPr>
              <a:t> </a:t>
            </a:r>
            <a:r>
              <a:rPr spc="-80" dirty="0">
                <a:latin typeface="+mn-lt"/>
              </a:rPr>
              <a:t>R</a:t>
            </a:r>
            <a:r>
              <a:rPr spc="-40" dirty="0">
                <a:latin typeface="+mn-lt"/>
              </a:rPr>
              <a:t>e</a:t>
            </a:r>
            <a:r>
              <a:rPr spc="-95" dirty="0">
                <a:latin typeface="+mn-lt"/>
              </a:rPr>
              <a:t>f</a:t>
            </a:r>
            <a:r>
              <a:rPr spc="-5" dirty="0">
                <a:latin typeface="+mn-lt"/>
              </a:rPr>
              <a:t>e</a:t>
            </a:r>
            <a:r>
              <a:rPr spc="-60" dirty="0">
                <a:latin typeface="+mn-lt"/>
              </a:rPr>
              <a:t>r</a:t>
            </a:r>
            <a:r>
              <a:rPr spc="-5" dirty="0">
                <a:latin typeface="+mn-lt"/>
              </a:rPr>
              <a:t>ência</a:t>
            </a:r>
            <a:endParaRPr dirty="0">
              <a:latin typeface="+mn-lt"/>
              <a:cs typeface="Calibri"/>
            </a:endParaRP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A9377BB-D911-4A5E-AEB9-77834A7D0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pt-BR" sz="2000" dirty="0">
                <a:latin typeface="Calibri"/>
                <a:cs typeface="Calibri"/>
              </a:rPr>
              <a:t>Assim</a:t>
            </a:r>
            <a:r>
              <a:rPr lang="pt-BR" sz="2000" spc="-20" dirty="0">
                <a:latin typeface="Calibri"/>
                <a:cs typeface="Calibri"/>
              </a:rPr>
              <a:t> </a:t>
            </a:r>
            <a:r>
              <a:rPr lang="pt-BR" sz="2000" spc="-25" dirty="0">
                <a:latin typeface="Calibri"/>
                <a:cs typeface="Calibri"/>
              </a:rPr>
              <a:t>c</a:t>
            </a:r>
            <a:r>
              <a:rPr lang="pt-BR" sz="2000" spc="-5" dirty="0">
                <a:latin typeface="Calibri"/>
                <a:cs typeface="Calibri"/>
              </a:rPr>
              <a:t>om</a:t>
            </a:r>
            <a:r>
              <a:rPr lang="pt-BR" sz="2000" dirty="0">
                <a:latin typeface="Calibri"/>
                <a:cs typeface="Calibri"/>
              </a:rPr>
              <a:t>o</a:t>
            </a:r>
            <a:r>
              <a:rPr lang="pt-BR" sz="2000" spc="-20" dirty="0">
                <a:latin typeface="Calibri"/>
                <a:cs typeface="Calibri"/>
              </a:rPr>
              <a:t> </a:t>
            </a:r>
            <a:r>
              <a:rPr lang="pt-BR" sz="2000" spc="-5" dirty="0">
                <a:latin typeface="Calibri"/>
                <a:cs typeface="Calibri"/>
              </a:rPr>
              <a:t>a</a:t>
            </a:r>
            <a:r>
              <a:rPr lang="pt-BR" sz="2000" spc="-25" dirty="0">
                <a:latin typeface="Calibri"/>
                <a:cs typeface="Calibri"/>
              </a:rPr>
              <a:t>c</a:t>
            </a:r>
            <a:r>
              <a:rPr lang="pt-BR" sz="2000" spc="-5" dirty="0">
                <a:latin typeface="Calibri"/>
                <a:cs typeface="Calibri"/>
              </a:rPr>
              <a:t>o</a:t>
            </a:r>
            <a:r>
              <a:rPr lang="pt-BR" sz="2000" spc="-30" dirty="0">
                <a:latin typeface="Calibri"/>
                <a:cs typeface="Calibri"/>
              </a:rPr>
              <a:t>n</a:t>
            </a:r>
            <a:r>
              <a:rPr lang="pt-BR" sz="2000" spc="-25" dirty="0">
                <a:latin typeface="Calibri"/>
                <a:cs typeface="Calibri"/>
              </a:rPr>
              <a:t>t</a:t>
            </a:r>
            <a:r>
              <a:rPr lang="pt-BR" sz="2000" spc="-5" dirty="0">
                <a:latin typeface="Calibri"/>
                <a:cs typeface="Calibri"/>
              </a:rPr>
              <a:t>e</a:t>
            </a:r>
            <a:r>
              <a:rPr lang="pt-BR" sz="2000" dirty="0">
                <a:latin typeface="Calibri"/>
                <a:cs typeface="Calibri"/>
              </a:rPr>
              <a:t>c</a:t>
            </a:r>
            <a:r>
              <a:rPr lang="pt-BR" sz="2000" spc="-5" dirty="0">
                <a:latin typeface="Calibri"/>
                <a:cs typeface="Calibri"/>
              </a:rPr>
              <a:t>e</a:t>
            </a:r>
            <a:r>
              <a:rPr lang="pt-BR" sz="2000" spc="-10" dirty="0">
                <a:latin typeface="Calibri"/>
                <a:cs typeface="Calibri"/>
              </a:rPr>
              <a:t> </a:t>
            </a:r>
            <a:r>
              <a:rPr lang="pt-BR" sz="2000" spc="-25" dirty="0">
                <a:latin typeface="Calibri"/>
                <a:cs typeface="Calibri"/>
              </a:rPr>
              <a:t>c</a:t>
            </a:r>
            <a:r>
              <a:rPr lang="pt-BR" sz="2000" spc="-5" dirty="0">
                <a:latin typeface="Calibri"/>
                <a:cs typeface="Calibri"/>
              </a:rPr>
              <a:t>o</a:t>
            </a:r>
            <a:r>
              <a:rPr lang="pt-BR" sz="2000" dirty="0">
                <a:latin typeface="Calibri"/>
                <a:cs typeface="Calibri"/>
              </a:rPr>
              <a:t>m</a:t>
            </a:r>
            <a:r>
              <a:rPr lang="pt-BR" sz="2000" spc="-20" dirty="0">
                <a:latin typeface="Calibri"/>
                <a:cs typeface="Calibri"/>
              </a:rPr>
              <a:t> </a:t>
            </a:r>
            <a:r>
              <a:rPr lang="pt-BR" sz="2000" spc="-45" dirty="0">
                <a:latin typeface="Calibri"/>
                <a:cs typeface="Calibri"/>
              </a:rPr>
              <a:t>v</a:t>
            </a:r>
            <a:r>
              <a:rPr lang="pt-BR" sz="2000" dirty="0">
                <a:latin typeface="Calibri"/>
                <a:cs typeface="Calibri"/>
              </a:rPr>
              <a:t>ari</a:t>
            </a:r>
            <a:r>
              <a:rPr lang="pt-BR" sz="2000" spc="-30" dirty="0">
                <a:latin typeface="Calibri"/>
                <a:cs typeface="Calibri"/>
              </a:rPr>
              <a:t>á</a:t>
            </a:r>
            <a:r>
              <a:rPr lang="pt-BR" sz="2000" spc="-35" dirty="0">
                <a:latin typeface="Calibri"/>
                <a:cs typeface="Calibri"/>
              </a:rPr>
              <a:t>v</a:t>
            </a:r>
            <a:r>
              <a:rPr lang="pt-BR" sz="2000" dirty="0">
                <a:latin typeface="Calibri"/>
                <a:cs typeface="Calibri"/>
              </a:rPr>
              <a:t>eis</a:t>
            </a:r>
            <a:r>
              <a:rPr lang="pt-BR" sz="2000" spc="-5" dirty="0">
                <a:latin typeface="Calibri"/>
                <a:cs typeface="Calibri"/>
              </a:rPr>
              <a:t> simples</a:t>
            </a:r>
            <a:r>
              <a:rPr lang="pt-BR" sz="2000" dirty="0">
                <a:latin typeface="Calibri"/>
                <a:cs typeface="Calibri"/>
              </a:rPr>
              <a:t>,</a:t>
            </a:r>
            <a:r>
              <a:rPr lang="pt-BR" sz="2000" spc="-5" dirty="0">
                <a:latin typeface="Calibri"/>
                <a:cs typeface="Calibri"/>
              </a:rPr>
              <a:t> </a:t>
            </a:r>
            <a:r>
              <a:rPr lang="pt-BR" sz="2000" spc="-25" dirty="0">
                <a:latin typeface="Calibri"/>
                <a:cs typeface="Calibri"/>
              </a:rPr>
              <a:t>t</a:t>
            </a:r>
            <a:r>
              <a:rPr lang="pt-BR" sz="2000" spc="-5" dirty="0">
                <a:latin typeface="Calibri"/>
                <a:cs typeface="Calibri"/>
              </a:rPr>
              <a:t>amb</a:t>
            </a:r>
            <a:r>
              <a:rPr lang="pt-BR" sz="2000" dirty="0">
                <a:latin typeface="Calibri"/>
                <a:cs typeface="Calibri"/>
              </a:rPr>
              <a:t>é</a:t>
            </a:r>
            <a:r>
              <a:rPr lang="pt-BR" sz="2000" spc="-5" dirty="0">
                <a:latin typeface="Calibri"/>
                <a:cs typeface="Calibri"/>
              </a:rPr>
              <a:t>m</a:t>
            </a:r>
            <a:r>
              <a:rPr lang="pt-BR" sz="2000" spc="-25" dirty="0">
                <a:latin typeface="Calibri"/>
                <a:cs typeface="Calibri"/>
              </a:rPr>
              <a:t> </a:t>
            </a:r>
            <a:r>
              <a:rPr lang="pt-BR" sz="2000" spc="-5" dirty="0">
                <a:latin typeface="Calibri"/>
                <a:cs typeface="Calibri"/>
              </a:rPr>
              <a:t>é p</a:t>
            </a:r>
            <a:r>
              <a:rPr lang="pt-BR" sz="2000" spc="-10" dirty="0">
                <a:latin typeface="Calibri"/>
                <a:cs typeface="Calibri"/>
              </a:rPr>
              <a:t>o</a:t>
            </a:r>
            <a:r>
              <a:rPr lang="pt-BR" sz="2000" spc="-5" dirty="0">
                <a:latin typeface="Calibri"/>
                <a:cs typeface="Calibri"/>
              </a:rPr>
              <a:t>ss</a:t>
            </a:r>
            <a:r>
              <a:rPr lang="pt-BR" sz="2000" spc="-10" dirty="0">
                <a:latin typeface="Calibri"/>
                <a:cs typeface="Calibri"/>
              </a:rPr>
              <a:t>í</a:t>
            </a:r>
            <a:r>
              <a:rPr lang="pt-BR" sz="2000" spc="-30" dirty="0">
                <a:latin typeface="Calibri"/>
                <a:cs typeface="Calibri"/>
              </a:rPr>
              <a:t>v</a:t>
            </a:r>
            <a:r>
              <a:rPr lang="pt-BR" sz="2000" dirty="0">
                <a:latin typeface="Calibri"/>
                <a:cs typeface="Calibri"/>
              </a:rPr>
              <a:t>el</a:t>
            </a:r>
            <a:r>
              <a:rPr lang="pt-BR" sz="2000" spc="10" dirty="0">
                <a:latin typeface="Calibri"/>
                <a:cs typeface="Calibri"/>
              </a:rPr>
              <a:t> </a:t>
            </a:r>
            <a:r>
              <a:rPr lang="pt-BR" sz="2000" spc="-5" dirty="0">
                <a:latin typeface="Calibri"/>
                <a:cs typeface="Calibri"/>
              </a:rPr>
              <a:t>passa</a:t>
            </a:r>
            <a:r>
              <a:rPr lang="pt-BR" sz="2000" dirty="0">
                <a:latin typeface="Calibri"/>
                <a:cs typeface="Calibri"/>
              </a:rPr>
              <a:t>r</a:t>
            </a:r>
            <a:r>
              <a:rPr lang="pt-BR" sz="2000" spc="5" dirty="0">
                <a:latin typeface="Calibri"/>
                <a:cs typeface="Calibri"/>
              </a:rPr>
              <a:t> </a:t>
            </a:r>
            <a:r>
              <a:rPr lang="pt-BR" sz="2000" dirty="0">
                <a:latin typeface="Calibri"/>
                <a:cs typeface="Calibri"/>
              </a:rPr>
              <a:t>e</a:t>
            </a:r>
            <a:r>
              <a:rPr lang="pt-BR" sz="2000" spc="-35" dirty="0">
                <a:latin typeface="Calibri"/>
                <a:cs typeface="Calibri"/>
              </a:rPr>
              <a:t>s</a:t>
            </a:r>
            <a:r>
              <a:rPr lang="pt-BR" sz="2000" dirty="0">
                <a:latin typeface="Calibri"/>
                <a:cs typeface="Calibri"/>
              </a:rPr>
              <a:t>trutu</a:t>
            </a:r>
            <a:r>
              <a:rPr lang="pt-BR" sz="2000" spc="-50" dirty="0">
                <a:latin typeface="Calibri"/>
                <a:cs typeface="Calibri"/>
              </a:rPr>
              <a:t>r</a:t>
            </a:r>
            <a:r>
              <a:rPr lang="pt-BR" sz="2000" dirty="0">
                <a:latin typeface="Calibri"/>
                <a:cs typeface="Calibri"/>
              </a:rPr>
              <a:t>as</a:t>
            </a:r>
            <a:r>
              <a:rPr lang="pt-BR" sz="2000" spc="-30" dirty="0">
                <a:latin typeface="Calibri"/>
                <a:cs typeface="Calibri"/>
              </a:rPr>
              <a:t> </a:t>
            </a:r>
            <a:r>
              <a:rPr lang="pt-BR" sz="2000" spc="-5" dirty="0">
                <a:latin typeface="Calibri"/>
                <a:cs typeface="Calibri"/>
              </a:rPr>
              <a:t>p</a:t>
            </a:r>
            <a:r>
              <a:rPr lang="pt-BR" sz="2000" spc="-10" dirty="0">
                <a:latin typeface="Calibri"/>
                <a:cs typeface="Calibri"/>
              </a:rPr>
              <a:t>o</a:t>
            </a:r>
            <a:r>
              <a:rPr lang="pt-BR" sz="2000" dirty="0">
                <a:latin typeface="Calibri"/>
                <a:cs typeface="Calibri"/>
              </a:rPr>
              <a:t>r </a:t>
            </a:r>
            <a:r>
              <a:rPr lang="pt-BR" sz="2000" spc="-40" dirty="0">
                <a:latin typeface="Calibri"/>
                <a:cs typeface="Calibri"/>
              </a:rPr>
              <a:t>r</a:t>
            </a:r>
            <a:r>
              <a:rPr lang="pt-BR" sz="2000" spc="-20" dirty="0">
                <a:latin typeface="Calibri"/>
                <a:cs typeface="Calibri"/>
              </a:rPr>
              <a:t>e</a:t>
            </a:r>
            <a:r>
              <a:rPr lang="pt-BR" sz="2000" spc="-65" dirty="0">
                <a:latin typeface="Calibri"/>
                <a:cs typeface="Calibri"/>
              </a:rPr>
              <a:t>f</a:t>
            </a:r>
            <a:r>
              <a:rPr lang="pt-BR" sz="2000" dirty="0">
                <a:latin typeface="Calibri"/>
                <a:cs typeface="Calibri"/>
              </a:rPr>
              <a:t>e</a:t>
            </a:r>
            <a:r>
              <a:rPr lang="pt-BR" sz="2000" spc="-35" dirty="0">
                <a:latin typeface="Calibri"/>
                <a:cs typeface="Calibri"/>
              </a:rPr>
              <a:t>r</a:t>
            </a:r>
            <a:r>
              <a:rPr lang="pt-BR" sz="2000" dirty="0">
                <a:latin typeface="Calibri"/>
                <a:cs typeface="Calibri"/>
              </a:rPr>
              <a:t>encia:</a:t>
            </a:r>
          </a:p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endParaRPr lang="pt-BR" sz="2000" dirty="0"/>
          </a:p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endParaRPr lang="pt-BR" sz="2000" dirty="0">
              <a:latin typeface="Calibri"/>
              <a:cs typeface="Calibri"/>
            </a:endParaRPr>
          </a:p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endParaRPr lang="pt-BR" sz="2000" dirty="0"/>
          </a:p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endParaRPr lang="pt-BR" sz="2000" dirty="0">
              <a:latin typeface="Calibri"/>
              <a:cs typeface="Calibri"/>
            </a:endParaRPr>
          </a:p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endParaRPr lang="pt-BR" sz="2000" dirty="0"/>
          </a:p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endParaRPr lang="pt-BR" sz="2000" dirty="0">
              <a:latin typeface="Calibri"/>
              <a:cs typeface="Calibri"/>
            </a:endParaRPr>
          </a:p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endParaRPr lang="pt-BR" sz="2000" dirty="0"/>
          </a:p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endParaRPr lang="pt-BR" sz="2000" dirty="0">
              <a:latin typeface="Calibri"/>
              <a:cs typeface="Calibri"/>
            </a:endParaRPr>
          </a:p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pt-BR" sz="2000" spc="-5" dirty="0">
                <a:latin typeface="Calibri"/>
                <a:cs typeface="Calibri"/>
              </a:rPr>
              <a:t>A</a:t>
            </a:r>
            <a:r>
              <a:rPr lang="pt-BR" sz="2000" spc="-15" dirty="0">
                <a:latin typeface="Calibri"/>
                <a:cs typeface="Calibri"/>
              </a:rPr>
              <a:t> </a:t>
            </a:r>
            <a:r>
              <a:rPr lang="pt-BR" sz="2000" spc="-5" dirty="0">
                <a:latin typeface="Calibri"/>
                <a:cs typeface="Calibri"/>
              </a:rPr>
              <a:t>fun</a:t>
            </a:r>
            <a:r>
              <a:rPr lang="pt-BR" sz="2000" spc="-20" dirty="0">
                <a:latin typeface="Calibri"/>
                <a:cs typeface="Calibri"/>
              </a:rPr>
              <a:t>ç</a:t>
            </a:r>
            <a:r>
              <a:rPr lang="pt-BR" sz="2000" dirty="0">
                <a:latin typeface="Calibri"/>
                <a:cs typeface="Calibri"/>
              </a:rPr>
              <a:t>ão </a:t>
            </a:r>
            <a:r>
              <a:rPr lang="pt-BR" sz="2000" spc="-40" dirty="0">
                <a:latin typeface="Calibri"/>
                <a:cs typeface="Calibri"/>
              </a:rPr>
              <a:t>r</a:t>
            </a:r>
            <a:r>
              <a:rPr lang="pt-BR" sz="2000" spc="-5" dirty="0">
                <a:latin typeface="Calibri"/>
                <a:cs typeface="Calibri"/>
              </a:rPr>
              <a:t>e</a:t>
            </a:r>
            <a:r>
              <a:rPr lang="pt-BR" sz="2000" dirty="0">
                <a:latin typeface="Calibri"/>
                <a:cs typeface="Calibri"/>
              </a:rPr>
              <a:t>c</a:t>
            </a:r>
            <a:r>
              <a:rPr lang="pt-BR" sz="2000" spc="-5" dirty="0">
                <a:latin typeface="Calibri"/>
                <a:cs typeface="Calibri"/>
              </a:rPr>
              <a:t>ebe</a:t>
            </a:r>
            <a:r>
              <a:rPr lang="pt-BR" sz="2000" dirty="0">
                <a:latin typeface="Calibri"/>
                <a:cs typeface="Calibri"/>
              </a:rPr>
              <a:t> o</a:t>
            </a:r>
            <a:r>
              <a:rPr lang="pt-BR" sz="2000" spc="-5" dirty="0">
                <a:latin typeface="Calibri"/>
                <a:cs typeface="Calibri"/>
              </a:rPr>
              <a:t> ende</a:t>
            </a:r>
            <a:r>
              <a:rPr lang="pt-BR" sz="2000" spc="-40" dirty="0">
                <a:latin typeface="Calibri"/>
                <a:cs typeface="Calibri"/>
              </a:rPr>
              <a:t>r</a:t>
            </a:r>
            <a:r>
              <a:rPr lang="pt-BR" sz="2000" spc="-5" dirty="0">
                <a:latin typeface="Calibri"/>
                <a:cs typeface="Calibri"/>
              </a:rPr>
              <a:t>e</a:t>
            </a:r>
            <a:r>
              <a:rPr lang="pt-BR" sz="2000" spc="-20" dirty="0">
                <a:latin typeface="Calibri"/>
                <a:cs typeface="Calibri"/>
              </a:rPr>
              <a:t>ç</a:t>
            </a:r>
            <a:r>
              <a:rPr lang="pt-BR" sz="2000" dirty="0">
                <a:latin typeface="Calibri"/>
                <a:cs typeface="Calibri"/>
              </a:rPr>
              <a:t>o</a:t>
            </a:r>
            <a:r>
              <a:rPr lang="pt-BR" sz="2000" spc="-5" dirty="0">
                <a:latin typeface="Calibri"/>
                <a:cs typeface="Calibri"/>
              </a:rPr>
              <a:t> d</a:t>
            </a:r>
            <a:r>
              <a:rPr lang="pt-BR" sz="2000" dirty="0">
                <a:latin typeface="Calibri"/>
                <a:cs typeface="Calibri"/>
              </a:rPr>
              <a:t>a</a:t>
            </a:r>
            <a:r>
              <a:rPr lang="pt-BR" sz="2000" spc="5" dirty="0">
                <a:latin typeface="Calibri"/>
                <a:cs typeface="Calibri"/>
              </a:rPr>
              <a:t> </a:t>
            </a:r>
            <a:r>
              <a:rPr lang="pt-BR" sz="2000" spc="-5" dirty="0">
                <a:latin typeface="Calibri"/>
                <a:cs typeface="Calibri"/>
              </a:rPr>
              <a:t>e</a:t>
            </a:r>
            <a:r>
              <a:rPr lang="pt-BR" sz="2000" spc="-30" dirty="0">
                <a:latin typeface="Calibri"/>
                <a:cs typeface="Calibri"/>
              </a:rPr>
              <a:t>s</a:t>
            </a:r>
            <a:r>
              <a:rPr lang="pt-BR" sz="2000" dirty="0">
                <a:latin typeface="Calibri"/>
                <a:cs typeface="Calibri"/>
              </a:rPr>
              <a:t>trutu</a:t>
            </a:r>
            <a:r>
              <a:rPr lang="pt-BR" sz="2000" spc="-45" dirty="0">
                <a:latin typeface="Calibri"/>
                <a:cs typeface="Calibri"/>
              </a:rPr>
              <a:t>r</a:t>
            </a:r>
            <a:r>
              <a:rPr lang="pt-BR" sz="2000" dirty="0">
                <a:latin typeface="Calibri"/>
                <a:cs typeface="Calibri"/>
              </a:rPr>
              <a:t>a</a:t>
            </a:r>
            <a:r>
              <a:rPr lang="pt-BR" sz="2000" spc="-25" dirty="0">
                <a:latin typeface="Calibri"/>
                <a:cs typeface="Calibri"/>
              </a:rPr>
              <a:t> c</a:t>
            </a:r>
            <a:r>
              <a:rPr lang="pt-BR" sz="2000" spc="-5" dirty="0">
                <a:latin typeface="Calibri"/>
                <a:cs typeface="Calibri"/>
              </a:rPr>
              <a:t>om</a:t>
            </a:r>
            <a:r>
              <a:rPr lang="pt-BR" sz="2000" dirty="0">
                <a:latin typeface="Calibri"/>
                <a:cs typeface="Calibri"/>
              </a:rPr>
              <a:t>o</a:t>
            </a:r>
            <a:r>
              <a:rPr lang="pt-BR" sz="2000" spc="-10" dirty="0">
                <a:latin typeface="Calibri"/>
                <a:cs typeface="Calibri"/>
              </a:rPr>
              <a:t> </a:t>
            </a:r>
            <a:r>
              <a:rPr lang="pt-BR" sz="2000" spc="-5" dirty="0">
                <a:latin typeface="Calibri"/>
                <a:cs typeface="Calibri"/>
              </a:rPr>
              <a:t>pa</a:t>
            </a:r>
            <a:r>
              <a:rPr lang="pt-BR" sz="2000" spc="-45" dirty="0">
                <a:latin typeface="Calibri"/>
                <a:cs typeface="Calibri"/>
              </a:rPr>
              <a:t>r</a:t>
            </a:r>
            <a:r>
              <a:rPr lang="pt-BR" sz="2000" spc="-5" dirty="0">
                <a:latin typeface="Calibri"/>
                <a:cs typeface="Calibri"/>
              </a:rPr>
              <a:t>âmet</a:t>
            </a:r>
            <a:r>
              <a:rPr lang="pt-BR" sz="2000" spc="-40" dirty="0">
                <a:latin typeface="Calibri"/>
                <a:cs typeface="Calibri"/>
              </a:rPr>
              <a:t>r</a:t>
            </a:r>
            <a:r>
              <a:rPr lang="pt-BR" sz="2000" spc="-10" dirty="0">
                <a:latin typeface="Calibri"/>
                <a:cs typeface="Calibri"/>
              </a:rPr>
              <a:t>o:</a:t>
            </a:r>
            <a:endParaRPr lang="pt-BR" sz="2000" dirty="0">
              <a:latin typeface="Calibri"/>
              <a:cs typeface="Calibri"/>
            </a:endParaRPr>
          </a:p>
          <a:p>
            <a:pPr marL="756285" lvl="1" indent="-286385" algn="l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dirty="0">
                <a:latin typeface="Calibri"/>
                <a:cs typeface="Calibri"/>
              </a:rPr>
              <a:t>a </a:t>
            </a:r>
            <a:r>
              <a:rPr lang="pt-BR" spc="-5" dirty="0">
                <a:latin typeface="Calibri"/>
                <a:cs typeface="Calibri"/>
              </a:rPr>
              <a:t>fu</a:t>
            </a:r>
            <a:r>
              <a:rPr lang="pt-BR" dirty="0">
                <a:latin typeface="Calibri"/>
                <a:cs typeface="Calibri"/>
              </a:rPr>
              <a:t>n</a:t>
            </a:r>
            <a:r>
              <a:rPr lang="pt-BR" spc="-10" dirty="0">
                <a:latin typeface="Calibri"/>
                <a:cs typeface="Calibri"/>
              </a:rPr>
              <a:t>ç</a:t>
            </a:r>
            <a:r>
              <a:rPr lang="pt-BR" dirty="0">
                <a:latin typeface="Calibri"/>
                <a:cs typeface="Calibri"/>
              </a:rPr>
              <a:t>ão</a:t>
            </a:r>
            <a:r>
              <a:rPr lang="pt-BR" spc="-40" dirty="0">
                <a:latin typeface="Calibri"/>
                <a:cs typeface="Calibri"/>
              </a:rPr>
              <a:t> </a:t>
            </a:r>
            <a:r>
              <a:rPr lang="pt-BR" spc="-5" dirty="0">
                <a:latin typeface="Calibri"/>
                <a:cs typeface="Calibri"/>
              </a:rPr>
              <a:t>pod</a:t>
            </a:r>
            <a:r>
              <a:rPr lang="pt-BR" dirty="0">
                <a:latin typeface="Calibri"/>
                <a:cs typeface="Calibri"/>
              </a:rPr>
              <a:t>e</a:t>
            </a:r>
            <a:r>
              <a:rPr lang="pt-BR" spc="-5" dirty="0">
                <a:latin typeface="Calibri"/>
                <a:cs typeface="Calibri"/>
              </a:rPr>
              <a:t> </a:t>
            </a:r>
            <a:r>
              <a:rPr lang="pt-BR" dirty="0">
                <a:latin typeface="Calibri"/>
                <a:cs typeface="Calibri"/>
              </a:rPr>
              <a:t>a</a:t>
            </a:r>
            <a:r>
              <a:rPr lang="pt-BR" spc="-5" dirty="0">
                <a:latin typeface="Calibri"/>
                <a:cs typeface="Calibri"/>
              </a:rPr>
              <a:t>l</a:t>
            </a:r>
            <a:r>
              <a:rPr lang="pt-BR" spc="-25" dirty="0">
                <a:latin typeface="Calibri"/>
                <a:cs typeface="Calibri"/>
              </a:rPr>
              <a:t>t</a:t>
            </a:r>
            <a:r>
              <a:rPr lang="pt-BR" dirty="0">
                <a:latin typeface="Calibri"/>
                <a:cs typeface="Calibri"/>
              </a:rPr>
              <a:t>e</a:t>
            </a:r>
            <a:r>
              <a:rPr lang="pt-BR" spc="-45" dirty="0">
                <a:latin typeface="Calibri"/>
                <a:cs typeface="Calibri"/>
              </a:rPr>
              <a:t>r</a:t>
            </a:r>
            <a:r>
              <a:rPr lang="pt-BR" dirty="0">
                <a:latin typeface="Calibri"/>
                <a:cs typeface="Calibri"/>
              </a:rPr>
              <a:t>ar</a:t>
            </a:r>
            <a:r>
              <a:rPr lang="pt-BR" spc="15" dirty="0">
                <a:latin typeface="Calibri"/>
                <a:cs typeface="Calibri"/>
              </a:rPr>
              <a:t> </a:t>
            </a:r>
            <a:r>
              <a:rPr lang="pt-BR" spc="-5" dirty="0">
                <a:latin typeface="Calibri"/>
                <a:cs typeface="Calibri"/>
              </a:rPr>
              <a:t>o</a:t>
            </a:r>
            <a:r>
              <a:rPr lang="pt-BR" dirty="0">
                <a:latin typeface="Calibri"/>
                <a:cs typeface="Calibri"/>
              </a:rPr>
              <a:t>s </a:t>
            </a:r>
            <a:r>
              <a:rPr lang="pt-BR" spc="-35" dirty="0">
                <a:latin typeface="Calibri"/>
                <a:cs typeface="Calibri"/>
              </a:rPr>
              <a:t>v</a:t>
            </a:r>
            <a:r>
              <a:rPr lang="pt-BR" dirty="0">
                <a:latin typeface="Calibri"/>
                <a:cs typeface="Calibri"/>
              </a:rPr>
              <a:t>a</a:t>
            </a:r>
            <a:r>
              <a:rPr lang="pt-BR" spc="-5" dirty="0">
                <a:latin typeface="Calibri"/>
                <a:cs typeface="Calibri"/>
              </a:rPr>
              <a:t>lo</a:t>
            </a:r>
            <a:r>
              <a:rPr lang="pt-BR" spc="-30" dirty="0">
                <a:latin typeface="Calibri"/>
                <a:cs typeface="Calibri"/>
              </a:rPr>
              <a:t>r</a:t>
            </a:r>
            <a:r>
              <a:rPr lang="pt-BR" dirty="0">
                <a:latin typeface="Calibri"/>
                <a:cs typeface="Calibri"/>
              </a:rPr>
              <a:t>es</a:t>
            </a:r>
            <a:r>
              <a:rPr lang="pt-BR" spc="-10" dirty="0">
                <a:latin typeface="Calibri"/>
                <a:cs typeface="Calibri"/>
              </a:rPr>
              <a:t> </a:t>
            </a:r>
            <a:r>
              <a:rPr lang="pt-BR" spc="-5" dirty="0">
                <a:latin typeface="Calibri"/>
                <a:cs typeface="Calibri"/>
              </a:rPr>
              <a:t>do</a:t>
            </a:r>
            <a:r>
              <a:rPr lang="pt-BR" dirty="0">
                <a:latin typeface="Calibri"/>
                <a:cs typeface="Calibri"/>
              </a:rPr>
              <a:t>s</a:t>
            </a:r>
            <a:r>
              <a:rPr lang="pt-BR" spc="-10" dirty="0">
                <a:latin typeface="Calibri"/>
                <a:cs typeface="Calibri"/>
              </a:rPr>
              <a:t> c</a:t>
            </a:r>
            <a:r>
              <a:rPr lang="pt-BR" dirty="0">
                <a:latin typeface="Calibri"/>
                <a:cs typeface="Calibri"/>
              </a:rPr>
              <a:t>a</a:t>
            </a:r>
            <a:r>
              <a:rPr lang="pt-BR" spc="-5" dirty="0">
                <a:latin typeface="Calibri"/>
                <a:cs typeface="Calibri"/>
              </a:rPr>
              <a:t>mpo</a:t>
            </a:r>
            <a:r>
              <a:rPr lang="pt-BR" dirty="0">
                <a:latin typeface="Calibri"/>
                <a:cs typeface="Calibri"/>
              </a:rPr>
              <a:t>s </a:t>
            </a:r>
            <a:r>
              <a:rPr lang="pt-BR" spc="-5" dirty="0">
                <a:latin typeface="Calibri"/>
                <a:cs typeface="Calibri"/>
              </a:rPr>
              <a:t>d</a:t>
            </a:r>
            <a:r>
              <a:rPr lang="pt-BR" dirty="0">
                <a:latin typeface="Calibri"/>
                <a:cs typeface="Calibri"/>
              </a:rPr>
              <a:t>a</a:t>
            </a:r>
            <a:r>
              <a:rPr lang="pt-BR" spc="-10" dirty="0">
                <a:latin typeface="Calibri"/>
                <a:cs typeface="Calibri"/>
              </a:rPr>
              <a:t> </a:t>
            </a:r>
            <a:r>
              <a:rPr lang="pt-BR" dirty="0">
                <a:latin typeface="Calibri"/>
                <a:cs typeface="Calibri"/>
              </a:rPr>
              <a:t>e</a:t>
            </a:r>
            <a:r>
              <a:rPr lang="pt-BR" spc="-35" dirty="0">
                <a:latin typeface="Calibri"/>
                <a:cs typeface="Calibri"/>
              </a:rPr>
              <a:t>s</a:t>
            </a:r>
            <a:r>
              <a:rPr lang="pt-BR" dirty="0">
                <a:latin typeface="Calibri"/>
                <a:cs typeface="Calibri"/>
              </a:rPr>
              <a:t>trutu</a:t>
            </a:r>
            <a:r>
              <a:rPr lang="pt-BR" spc="-45" dirty="0">
                <a:latin typeface="Calibri"/>
                <a:cs typeface="Calibri"/>
              </a:rPr>
              <a:t>r</a:t>
            </a:r>
            <a:r>
              <a:rPr lang="pt-BR" dirty="0">
                <a:latin typeface="Calibri"/>
                <a:cs typeface="Calibri"/>
              </a:rPr>
              <a:t>a </a:t>
            </a:r>
            <a:r>
              <a:rPr lang="pt-BR" spc="-5" dirty="0">
                <a:latin typeface="Calibri"/>
                <a:cs typeface="Calibri"/>
              </a:rPr>
              <a:t>or</a:t>
            </a:r>
            <a:r>
              <a:rPr lang="pt-BR" spc="-10" dirty="0">
                <a:latin typeface="Calibri"/>
                <a:cs typeface="Calibri"/>
              </a:rPr>
              <a:t>i</a:t>
            </a:r>
            <a:r>
              <a:rPr lang="pt-BR" dirty="0">
                <a:latin typeface="Calibri"/>
                <a:cs typeface="Calibri"/>
              </a:rPr>
              <a:t>ginal</a:t>
            </a:r>
          </a:p>
          <a:p>
            <a:pPr marL="756285" lvl="1" indent="-286385" algn="l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lang="pt-BR" spc="-5" dirty="0">
                <a:latin typeface="Calibri"/>
                <a:cs typeface="Calibri"/>
              </a:rPr>
              <a:t>ope</a:t>
            </a:r>
            <a:r>
              <a:rPr lang="pt-BR" spc="-40" dirty="0">
                <a:latin typeface="Calibri"/>
                <a:cs typeface="Calibri"/>
              </a:rPr>
              <a:t>r</a:t>
            </a:r>
            <a:r>
              <a:rPr lang="pt-BR" dirty="0">
                <a:latin typeface="Calibri"/>
                <a:cs typeface="Calibri"/>
              </a:rPr>
              <a:t>a</a:t>
            </a:r>
            <a:r>
              <a:rPr lang="pt-BR" spc="-10" dirty="0">
                <a:latin typeface="Calibri"/>
                <a:cs typeface="Calibri"/>
              </a:rPr>
              <a:t>ç</a:t>
            </a:r>
            <a:r>
              <a:rPr lang="pt-BR" dirty="0">
                <a:latin typeface="Calibri"/>
                <a:cs typeface="Calibri"/>
              </a:rPr>
              <a:t>ão</a:t>
            </a:r>
            <a:r>
              <a:rPr lang="pt-BR" spc="-20" dirty="0">
                <a:latin typeface="Calibri"/>
                <a:cs typeface="Calibri"/>
              </a:rPr>
              <a:t> </a:t>
            </a:r>
            <a:r>
              <a:rPr lang="pt-BR" dirty="0">
                <a:latin typeface="Calibri"/>
                <a:cs typeface="Calibri"/>
              </a:rPr>
              <a:t>m</a:t>
            </a:r>
            <a:r>
              <a:rPr lang="pt-BR" spc="-10" dirty="0">
                <a:latin typeface="Calibri"/>
                <a:cs typeface="Calibri"/>
              </a:rPr>
              <a:t>e</a:t>
            </a:r>
            <a:r>
              <a:rPr lang="pt-BR" spc="-5" dirty="0">
                <a:latin typeface="Calibri"/>
                <a:cs typeface="Calibri"/>
              </a:rPr>
              <a:t>no</a:t>
            </a:r>
            <a:r>
              <a:rPr lang="pt-BR" dirty="0">
                <a:latin typeface="Calibri"/>
                <a:cs typeface="Calibri"/>
              </a:rPr>
              <a:t>s </a:t>
            </a:r>
            <a:r>
              <a:rPr lang="pt-BR" spc="5" dirty="0">
                <a:latin typeface="Calibri"/>
                <a:cs typeface="Calibri"/>
              </a:rPr>
              <a:t>c</a:t>
            </a:r>
            <a:r>
              <a:rPr lang="pt-BR" spc="-5" dirty="0">
                <a:latin typeface="Calibri"/>
                <a:cs typeface="Calibri"/>
              </a:rPr>
              <a:t>u</a:t>
            </a:r>
            <a:r>
              <a:rPr lang="pt-BR" spc="-25" dirty="0">
                <a:latin typeface="Calibri"/>
                <a:cs typeface="Calibri"/>
              </a:rPr>
              <a:t>st</a:t>
            </a:r>
            <a:r>
              <a:rPr lang="pt-BR" spc="-5" dirty="0">
                <a:latin typeface="Calibri"/>
                <a:cs typeface="Calibri"/>
              </a:rPr>
              <a:t>os</a:t>
            </a:r>
            <a:r>
              <a:rPr lang="pt-BR" dirty="0">
                <a:latin typeface="Calibri"/>
                <a:cs typeface="Calibri"/>
              </a:rPr>
              <a:t>a </a:t>
            </a:r>
            <a:r>
              <a:rPr lang="pt-BR" spc="-5" dirty="0">
                <a:latin typeface="Calibri"/>
                <a:cs typeface="Calibri"/>
              </a:rPr>
              <a:t>d</a:t>
            </a:r>
            <a:r>
              <a:rPr lang="pt-BR" dirty="0">
                <a:latin typeface="Calibri"/>
                <a:cs typeface="Calibri"/>
              </a:rPr>
              <a:t>o </a:t>
            </a:r>
            <a:r>
              <a:rPr lang="pt-BR" spc="-5" dirty="0">
                <a:latin typeface="Calibri"/>
                <a:cs typeface="Calibri"/>
              </a:rPr>
              <a:t>qu</a:t>
            </a:r>
            <a:r>
              <a:rPr lang="pt-BR" dirty="0">
                <a:latin typeface="Calibri"/>
                <a:cs typeface="Calibri"/>
              </a:rPr>
              <a:t>e</a:t>
            </a:r>
            <a:r>
              <a:rPr lang="pt-BR" spc="-5" dirty="0">
                <a:latin typeface="Calibri"/>
                <a:cs typeface="Calibri"/>
              </a:rPr>
              <a:t> </a:t>
            </a:r>
            <a:r>
              <a:rPr lang="pt-BR" dirty="0">
                <a:latin typeface="Calibri"/>
                <a:cs typeface="Calibri"/>
              </a:rPr>
              <a:t>a </a:t>
            </a:r>
            <a:r>
              <a:rPr lang="pt-BR" spc="5" dirty="0">
                <a:latin typeface="Calibri"/>
                <a:cs typeface="Calibri"/>
              </a:rPr>
              <a:t>p</a:t>
            </a:r>
            <a:r>
              <a:rPr lang="pt-BR" dirty="0">
                <a:latin typeface="Calibri"/>
                <a:cs typeface="Calibri"/>
              </a:rPr>
              <a:t>as</a:t>
            </a:r>
            <a:r>
              <a:rPr lang="pt-BR" spc="-10" dirty="0">
                <a:latin typeface="Calibri"/>
                <a:cs typeface="Calibri"/>
              </a:rPr>
              <a:t>s</a:t>
            </a:r>
            <a:r>
              <a:rPr lang="pt-BR" dirty="0">
                <a:latin typeface="Calibri"/>
                <a:cs typeface="Calibri"/>
              </a:rPr>
              <a:t>a</a:t>
            </a:r>
            <a:r>
              <a:rPr lang="pt-BR" spc="-10" dirty="0">
                <a:latin typeface="Calibri"/>
                <a:cs typeface="Calibri"/>
              </a:rPr>
              <a:t>g</a:t>
            </a:r>
            <a:r>
              <a:rPr lang="pt-BR" dirty="0">
                <a:latin typeface="Calibri"/>
                <a:cs typeface="Calibri"/>
              </a:rPr>
              <a:t>em</a:t>
            </a:r>
            <a:r>
              <a:rPr lang="pt-BR" spc="-10" dirty="0">
                <a:latin typeface="Calibri"/>
                <a:cs typeface="Calibri"/>
              </a:rPr>
              <a:t> </a:t>
            </a:r>
            <a:r>
              <a:rPr lang="pt-BR" dirty="0">
                <a:latin typeface="Calibri"/>
                <a:cs typeface="Calibri"/>
              </a:rPr>
              <a:t>p</a:t>
            </a:r>
            <a:r>
              <a:rPr lang="pt-BR" spc="-5" dirty="0">
                <a:latin typeface="Calibri"/>
                <a:cs typeface="Calibri"/>
              </a:rPr>
              <a:t>o</a:t>
            </a:r>
            <a:r>
              <a:rPr lang="pt-BR" dirty="0">
                <a:latin typeface="Calibri"/>
                <a:cs typeface="Calibri"/>
              </a:rPr>
              <a:t>r</a:t>
            </a:r>
            <a:r>
              <a:rPr lang="pt-BR" spc="-25" dirty="0">
                <a:latin typeface="Calibri"/>
                <a:cs typeface="Calibri"/>
              </a:rPr>
              <a:t> </a:t>
            </a:r>
            <a:r>
              <a:rPr lang="pt-BR" spc="-30" dirty="0">
                <a:latin typeface="Calibri"/>
                <a:cs typeface="Calibri"/>
              </a:rPr>
              <a:t>v</a:t>
            </a:r>
            <a:r>
              <a:rPr lang="pt-BR" dirty="0">
                <a:latin typeface="Calibri"/>
                <a:cs typeface="Calibri"/>
              </a:rPr>
              <a:t>alor</a:t>
            </a:r>
          </a:p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endParaRPr lang="pt-BR" sz="2000" dirty="0">
              <a:latin typeface="Calibri"/>
              <a:cs typeface="Calibri"/>
            </a:endParaRPr>
          </a:p>
          <a:p>
            <a:endParaRPr lang="pt-BR" dirty="0"/>
          </a:p>
        </p:txBody>
      </p:sp>
      <p:sp>
        <p:nvSpPr>
          <p:cNvPr id="5" name="object 5"/>
          <p:cNvSpPr txBox="1"/>
          <p:nvPr/>
        </p:nvSpPr>
        <p:spPr>
          <a:xfrm>
            <a:off x="480058" y="2020546"/>
            <a:ext cx="8124389" cy="1459374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 algn="l">
              <a:lnSpc>
                <a:spcPct val="100000"/>
              </a:lnSpc>
              <a:spcBef>
                <a:spcPts val="180"/>
              </a:spcBef>
            </a:pP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spc="-5" dirty="0">
                <a:latin typeface="Courier New"/>
                <a:cs typeface="Courier New"/>
              </a:rPr>
              <a:t>* </a:t>
            </a:r>
            <a:r>
              <a:rPr sz="1600" spc="-10" dirty="0">
                <a:latin typeface="Courier New"/>
                <a:cs typeface="Courier New"/>
              </a:rPr>
              <a:t>f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0" dirty="0">
                <a:latin typeface="Courier New"/>
                <a:cs typeface="Courier New"/>
              </a:rPr>
              <a:t>ç</a:t>
            </a:r>
            <a:r>
              <a:rPr sz="1600" spc="-10" dirty="0">
                <a:latin typeface="Courier New"/>
                <a:cs typeface="Courier New"/>
              </a:rPr>
              <a:t>ã</a:t>
            </a:r>
            <a:r>
              <a:rPr sz="1600" spc="-5" dirty="0">
                <a:latin typeface="Courier New"/>
                <a:cs typeface="Courier New"/>
              </a:rPr>
              <a:t>o </a:t>
            </a:r>
            <a:r>
              <a:rPr sz="1600" spc="-10" dirty="0">
                <a:latin typeface="Courier New"/>
                <a:cs typeface="Courier New"/>
              </a:rPr>
              <a:t>q</a:t>
            </a:r>
            <a:r>
              <a:rPr sz="1600" spc="5" dirty="0">
                <a:latin typeface="Courier New"/>
                <a:cs typeface="Courier New"/>
              </a:rPr>
              <a:t>u</a:t>
            </a:r>
            <a:r>
              <a:rPr sz="1600" spc="-5" dirty="0">
                <a:latin typeface="Courier New"/>
                <a:cs typeface="Courier New"/>
              </a:rPr>
              <a:t>e </a:t>
            </a:r>
            <a:r>
              <a:rPr sz="1600" spc="-10" dirty="0">
                <a:latin typeface="Courier New"/>
                <a:cs typeface="Courier New"/>
              </a:rPr>
              <a:t>im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0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m</a:t>
            </a:r>
            <a:r>
              <a:rPr sz="1600" spc="-5" dirty="0">
                <a:latin typeface="Courier New"/>
                <a:cs typeface="Courier New"/>
              </a:rPr>
              <a:t>a 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s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coo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-10" dirty="0">
                <a:latin typeface="Courier New"/>
                <a:cs typeface="Courier New"/>
              </a:rPr>
              <a:t>d</a:t>
            </a:r>
            <a:r>
              <a:rPr sz="1600" spc="0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nada</a:t>
            </a:r>
            <a:r>
              <a:rPr sz="1600" spc="-5" dirty="0">
                <a:latin typeface="Courier New"/>
                <a:cs typeface="Courier New"/>
              </a:rPr>
              <a:t>s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o p</a:t>
            </a:r>
            <a:r>
              <a:rPr sz="1600" spc="-10" dirty="0">
                <a:latin typeface="Courier New"/>
                <a:cs typeface="Courier New"/>
              </a:rPr>
              <a:t>o</a:t>
            </a:r>
            <a:r>
              <a:rPr sz="1600" spc="0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o </a:t>
            </a:r>
            <a:r>
              <a:rPr sz="1600" spc="-10" dirty="0"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  <a:p>
            <a:pPr marL="91440" algn="l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ourier New"/>
                <a:cs typeface="Courier New"/>
              </a:rPr>
              <a:t>void 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spc="5" dirty="0">
                <a:latin typeface="Courier New"/>
                <a:cs typeface="Courier New"/>
              </a:rPr>
              <a:t>m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m</a:t>
            </a:r>
            <a:r>
              <a:rPr sz="1600" spc="0" dirty="0">
                <a:latin typeface="Courier New"/>
                <a:cs typeface="Courier New"/>
              </a:rPr>
              <a:t>e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struct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*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-10" dirty="0">
                <a:latin typeface="Courier New"/>
                <a:cs typeface="Courier New"/>
              </a:rPr>
              <a:t>p)</a:t>
            </a:r>
            <a:endParaRPr sz="1600" dirty="0">
              <a:latin typeface="Courier New"/>
              <a:cs typeface="Courier New"/>
            </a:endParaRPr>
          </a:p>
          <a:p>
            <a:pPr marL="91440" algn="l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35280" algn="l">
              <a:lnSpc>
                <a:spcPct val="100000"/>
              </a:lnSpc>
              <a:spcBef>
                <a:spcPts val="380"/>
              </a:spcBef>
            </a:pPr>
            <a:r>
              <a:rPr sz="1600" spc="-10" dirty="0" err="1">
                <a:latin typeface="Courier New"/>
                <a:cs typeface="Courier New"/>
              </a:rPr>
              <a:t>p</a:t>
            </a:r>
            <a:r>
              <a:rPr sz="1600" spc="-5" dirty="0" err="1">
                <a:latin typeface="Courier New"/>
                <a:cs typeface="Courier New"/>
              </a:rPr>
              <a:t>r</a:t>
            </a:r>
            <a:r>
              <a:rPr sz="1600" spc="-10" dirty="0" err="1">
                <a:latin typeface="Courier New"/>
                <a:cs typeface="Courier New"/>
              </a:rPr>
              <a:t>i</a:t>
            </a:r>
            <a:r>
              <a:rPr sz="1600" spc="-5" dirty="0" err="1">
                <a:latin typeface="Courier New"/>
                <a:cs typeface="Courier New"/>
              </a:rPr>
              <a:t>n</a:t>
            </a:r>
            <a:r>
              <a:rPr sz="1600" spc="0" dirty="0" err="1">
                <a:latin typeface="Courier New"/>
                <a:cs typeface="Courier New"/>
              </a:rPr>
              <a:t>t</a:t>
            </a:r>
            <a:r>
              <a:rPr sz="1600" dirty="0" err="1">
                <a:latin typeface="Courier New"/>
                <a:cs typeface="Courier New"/>
              </a:rPr>
              <a:t>f</a:t>
            </a:r>
            <a:r>
              <a:rPr sz="1600" spc="-10" dirty="0">
                <a:latin typeface="Courier New"/>
                <a:cs typeface="Courier New"/>
              </a:rPr>
              <a:t>(</a:t>
            </a:r>
            <a:r>
              <a:rPr lang="pt-BR" sz="1600" spc="-5" dirty="0"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to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f</a:t>
            </a:r>
            <a:r>
              <a:rPr sz="1600" spc="-1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0" dirty="0">
                <a:latin typeface="Courier New"/>
                <a:cs typeface="Courier New"/>
              </a:rPr>
              <a:t>c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do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f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: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%</a:t>
            </a:r>
            <a:r>
              <a:rPr sz="1600" spc="0" dirty="0">
                <a:latin typeface="Courier New"/>
                <a:cs typeface="Courier New"/>
              </a:rPr>
              <a:t>f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%</a:t>
            </a:r>
            <a:r>
              <a:rPr sz="1600" spc="-5" dirty="0">
                <a:latin typeface="Courier New"/>
                <a:cs typeface="Courier New"/>
              </a:rPr>
              <a:t>f</a:t>
            </a:r>
            <a:r>
              <a:rPr sz="1600" spc="25" dirty="0">
                <a:latin typeface="Courier New"/>
                <a:cs typeface="Courier New"/>
              </a:rPr>
              <a:t>)</a:t>
            </a:r>
            <a:r>
              <a:rPr sz="1600" spc="-5" dirty="0">
                <a:latin typeface="Courier New"/>
                <a:cs typeface="Courier New"/>
              </a:rPr>
              <a:t>\</a:t>
            </a:r>
            <a:r>
              <a:rPr sz="1600" spc="0" dirty="0">
                <a:latin typeface="Courier New"/>
                <a:cs typeface="Courier New"/>
              </a:rPr>
              <a:t>n</a:t>
            </a:r>
            <a:r>
              <a:rPr lang="pt-BR" sz="1600" spc="-10" dirty="0"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-&gt;x,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-&gt;y);</a:t>
            </a:r>
            <a:endParaRPr sz="1600" dirty="0">
              <a:latin typeface="Courier New"/>
              <a:cs typeface="Courier New"/>
            </a:endParaRPr>
          </a:p>
          <a:p>
            <a:pPr marL="91440" algn="l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ct val="100000"/>
              </a:lnSpc>
            </a:pPr>
            <a:r>
              <a:rPr lang="pt-BR" spc="-5" dirty="0"/>
              <a:t>Exemplo com Passagem por Referência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7907" y="3495547"/>
            <a:ext cx="87947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0" dirty="0">
                <a:latin typeface="Courier New"/>
                <a:cs typeface="Courier New"/>
              </a:rPr>
              <a:t>p</a:t>
            </a:r>
            <a:r>
              <a:rPr sz="1600" spc="-1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(x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5288" y="3495547"/>
            <a:ext cx="87947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y</a:t>
            </a:r>
            <a:r>
              <a:rPr sz="1600" spc="-5" dirty="0">
                <a:latin typeface="Courier New"/>
                <a:cs typeface="Courier New"/>
              </a:rPr>
              <a:t>):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lang="pt-BR" sz="1600" spc="0" dirty="0">
                <a:latin typeface="Courier New"/>
                <a:cs typeface="Courier New"/>
              </a:rPr>
              <a:t>"</a:t>
            </a:r>
            <a:r>
              <a:rPr sz="1600" spc="-10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286951D-64A2-47BA-A132-72ED465A5979}"/>
              </a:ext>
            </a:extLst>
          </p:cNvPr>
          <p:cNvGrpSpPr/>
          <p:nvPr/>
        </p:nvGrpSpPr>
        <p:grpSpPr>
          <a:xfrm>
            <a:off x="280019" y="949514"/>
            <a:ext cx="8410650" cy="5361940"/>
            <a:chOff x="416890" y="1424233"/>
            <a:chExt cx="8410650" cy="5361940"/>
          </a:xfrm>
        </p:grpSpPr>
        <p:sp>
          <p:nvSpPr>
            <p:cNvPr id="3" name="object 3"/>
            <p:cNvSpPr/>
            <p:nvPr/>
          </p:nvSpPr>
          <p:spPr>
            <a:xfrm>
              <a:off x="416890" y="1424233"/>
              <a:ext cx="8331834" cy="5361940"/>
            </a:xfrm>
            <a:custGeom>
              <a:avLst/>
              <a:gdLst/>
              <a:ahLst/>
              <a:cxnLst/>
              <a:rect l="l" t="t" r="r" b="b"/>
              <a:pathLst>
                <a:path w="8331834" h="5361940">
                  <a:moveTo>
                    <a:pt x="0" y="5361432"/>
                  </a:moveTo>
                  <a:lnTo>
                    <a:pt x="8331581" y="5361432"/>
                  </a:lnTo>
                  <a:lnTo>
                    <a:pt x="8331581" y="0"/>
                  </a:lnTo>
                  <a:lnTo>
                    <a:pt x="0" y="0"/>
                  </a:lnTo>
                  <a:lnTo>
                    <a:pt x="0" y="5361432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62700" y="1531554"/>
              <a:ext cx="8264840" cy="143629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</a:pPr>
              <a:r>
                <a:rPr sz="1600" spc="-5" dirty="0">
                  <a:latin typeface="Courier New"/>
                  <a:cs typeface="Courier New"/>
                </a:rPr>
                <a:t>void 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5" dirty="0">
                  <a:latin typeface="Courier New"/>
                  <a:cs typeface="Courier New"/>
                </a:rPr>
                <a:t>m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r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m</a:t>
              </a:r>
              <a:r>
                <a:rPr sz="1600" spc="0" dirty="0">
                  <a:latin typeface="Courier New"/>
                  <a:cs typeface="Courier New"/>
                </a:rPr>
                <a:t>e(</a:t>
              </a:r>
              <a:r>
                <a:rPr sz="1600" spc="-5" dirty="0">
                  <a:latin typeface="Courier New"/>
                  <a:cs typeface="Courier New"/>
                </a:rPr>
                <a:t>struct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5" dirty="0">
                  <a:latin typeface="Courier New"/>
                  <a:cs typeface="Courier New"/>
                </a:rPr>
                <a:t>t</a:t>
              </a:r>
              <a:r>
                <a:rPr sz="1600" spc="-1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*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p</a:t>
              </a:r>
              <a:r>
                <a:rPr sz="1600" spc="-10" dirty="0">
                  <a:latin typeface="Courier New"/>
                  <a:cs typeface="Courier New"/>
                </a:rPr>
                <a:t>p)</a:t>
              </a:r>
              <a:endParaRPr sz="1600" dirty="0">
                <a:latin typeface="Courier New"/>
                <a:cs typeface="Courier New"/>
              </a:endParaRPr>
            </a:p>
            <a:p>
              <a:pPr marL="12700"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256540">
                <a:spcBef>
                  <a:spcPts val="380"/>
                </a:spcBef>
              </a:pPr>
              <a:r>
                <a:rPr sz="1600" spc="-10" dirty="0" err="1">
                  <a:latin typeface="Courier New"/>
                  <a:cs typeface="Courier New"/>
                </a:rPr>
                <a:t>p</a:t>
              </a:r>
              <a:r>
                <a:rPr sz="1600" spc="-5" dirty="0" err="1">
                  <a:latin typeface="Courier New"/>
                  <a:cs typeface="Courier New"/>
                </a:rPr>
                <a:t>r</a:t>
              </a:r>
              <a:r>
                <a:rPr sz="1600" spc="-10" dirty="0" err="1">
                  <a:latin typeface="Courier New"/>
                  <a:cs typeface="Courier New"/>
                </a:rPr>
                <a:t>i</a:t>
              </a:r>
              <a:r>
                <a:rPr sz="1600" spc="-5" dirty="0" err="1">
                  <a:latin typeface="Courier New"/>
                  <a:cs typeface="Courier New"/>
                </a:rPr>
                <a:t>n</a:t>
              </a:r>
              <a:r>
                <a:rPr sz="1600" spc="0" dirty="0" err="1">
                  <a:latin typeface="Courier New"/>
                  <a:cs typeface="Courier New"/>
                </a:rPr>
                <a:t>t</a:t>
              </a:r>
              <a:r>
                <a:rPr sz="1600" dirty="0" err="1">
                  <a:latin typeface="Courier New"/>
                  <a:cs typeface="Courier New"/>
                </a:rPr>
                <a:t>f</a:t>
              </a:r>
              <a:r>
                <a:rPr sz="1600" spc="-10" dirty="0">
                  <a:latin typeface="Courier New"/>
                  <a:cs typeface="Courier New"/>
                </a:rPr>
                <a:t>(</a:t>
              </a:r>
              <a:r>
                <a:rPr lang="pt-BR" sz="1600" spc="-5" dirty="0">
                  <a:latin typeface="Courier New"/>
                  <a:cs typeface="Courier New"/>
                </a:rPr>
                <a:t>"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to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0" dirty="0">
                  <a:latin typeface="Courier New"/>
                  <a:cs typeface="Courier New"/>
                </a:rPr>
                <a:t>f</a:t>
              </a:r>
              <a:r>
                <a:rPr sz="1600" spc="-1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r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e</a:t>
              </a:r>
              <a:r>
                <a:rPr sz="1600" spc="0" dirty="0">
                  <a:latin typeface="Courier New"/>
                  <a:cs typeface="Courier New"/>
                </a:rPr>
                <a:t>c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do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f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:</a:t>
              </a:r>
              <a:r>
                <a:rPr sz="1600" spc="2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(</a:t>
              </a:r>
              <a:r>
                <a:rPr sz="1600" spc="-5" dirty="0">
                  <a:latin typeface="Courier New"/>
                  <a:cs typeface="Courier New"/>
                </a:rPr>
                <a:t>%</a:t>
              </a:r>
              <a:r>
                <a:rPr sz="1600" spc="0" dirty="0">
                  <a:latin typeface="Courier New"/>
                  <a:cs typeface="Courier New"/>
                </a:rPr>
                <a:t>f</a:t>
              </a:r>
              <a:r>
                <a:rPr sz="1600" spc="-5" dirty="0">
                  <a:latin typeface="Courier New"/>
                  <a:cs typeface="Courier New"/>
                </a:rPr>
                <a:t>,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%</a:t>
              </a:r>
              <a:r>
                <a:rPr sz="1600" spc="0" dirty="0">
                  <a:latin typeface="Courier New"/>
                  <a:cs typeface="Courier New"/>
                </a:rPr>
                <a:t>f</a:t>
              </a:r>
              <a:r>
                <a:rPr sz="1600" spc="-5" dirty="0">
                  <a:latin typeface="Courier New"/>
                  <a:cs typeface="Courier New"/>
                </a:rPr>
                <a:t>)\</a:t>
              </a:r>
              <a:r>
                <a:rPr sz="1600" spc="0" dirty="0">
                  <a:latin typeface="Courier New"/>
                  <a:cs typeface="Courier New"/>
                </a:rPr>
                <a:t>n</a:t>
              </a:r>
              <a:r>
                <a:rPr lang="pt-BR" sz="1600" spc="-10" dirty="0">
                  <a:latin typeface="Courier New"/>
                  <a:cs typeface="Courier New"/>
                </a:rPr>
                <a:t>"</a:t>
              </a:r>
              <a:r>
                <a:rPr sz="1600" spc="-5" dirty="0">
                  <a:latin typeface="Courier New"/>
                  <a:cs typeface="Courier New"/>
                </a:rPr>
                <a:t>,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p</a:t>
              </a:r>
              <a:r>
                <a:rPr sz="1600" spc="5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-&gt;x,</a:t>
              </a:r>
              <a:r>
                <a:rPr lang="pt-BR" sz="1600" spc="-5" dirty="0">
                  <a:latin typeface="Courier New"/>
                  <a:cs typeface="Courier New"/>
                </a:rPr>
                <a:t> p</a:t>
              </a:r>
              <a:r>
                <a:rPr lang="pt-BR" sz="1600" spc="5" dirty="0">
                  <a:latin typeface="Courier New"/>
                  <a:cs typeface="Courier New"/>
                </a:rPr>
                <a:t>p</a:t>
              </a:r>
              <a:r>
                <a:rPr lang="pt-BR" sz="1600" spc="-5" dirty="0">
                  <a:latin typeface="Courier New"/>
                  <a:cs typeface="Courier New"/>
                </a:rPr>
                <a:t>-&gt;y);</a:t>
              </a:r>
              <a:endParaRPr lang="pt-BR" sz="1600" dirty="0">
                <a:latin typeface="Courier New"/>
                <a:cs typeface="Courier New"/>
              </a:endParaRPr>
            </a:p>
            <a:p>
              <a:pPr marL="256540" algn="l">
                <a:lnSpc>
                  <a:spcPct val="100000"/>
                </a:lnSpc>
                <a:spcBef>
                  <a:spcPts val="380"/>
                </a:spcBef>
              </a:pPr>
              <a:endParaRPr sz="1600" dirty="0">
                <a:latin typeface="Courier New"/>
                <a:cs typeface="Courier New"/>
              </a:endParaRPr>
            </a:p>
            <a:p>
              <a:pPr marL="12700"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62700" y="3160088"/>
              <a:ext cx="8085594" cy="141782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</a:pPr>
              <a:r>
                <a:rPr sz="1600" spc="-5" dirty="0">
                  <a:latin typeface="Courier New"/>
                  <a:cs typeface="Courier New"/>
                </a:rPr>
                <a:t>void 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5" dirty="0">
                  <a:latin typeface="Courier New"/>
                  <a:cs typeface="Courier New"/>
                </a:rPr>
                <a:t>a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t</a:t>
              </a:r>
              <a:r>
                <a:rPr sz="1600" spc="-10" dirty="0">
                  <a:latin typeface="Courier New"/>
                  <a:cs typeface="Courier New"/>
                </a:rPr>
                <a:t>u</a:t>
              </a:r>
              <a:r>
                <a:rPr sz="1600" spc="-5" dirty="0">
                  <a:latin typeface="Courier New"/>
                  <a:cs typeface="Courier New"/>
                </a:rPr>
                <a:t>r</a:t>
              </a:r>
              <a:r>
                <a:rPr sz="1600" spc="0" dirty="0">
                  <a:latin typeface="Courier New"/>
                  <a:cs typeface="Courier New"/>
                </a:rPr>
                <a:t>a(</a:t>
              </a:r>
              <a:r>
                <a:rPr sz="1600" spc="-5" dirty="0">
                  <a:latin typeface="Courier New"/>
                  <a:cs typeface="Courier New"/>
                </a:rPr>
                <a:t>struct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5" dirty="0">
                  <a:latin typeface="Courier New"/>
                  <a:cs typeface="Courier New"/>
                </a:rPr>
                <a:t>t</a:t>
              </a:r>
              <a:r>
                <a:rPr sz="1600" spc="-1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*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p</a:t>
              </a:r>
              <a:r>
                <a:rPr sz="1600" spc="-10" dirty="0">
                  <a:latin typeface="Courier New"/>
                  <a:cs typeface="Courier New"/>
                </a:rPr>
                <a:t>p)</a:t>
              </a:r>
              <a:endParaRPr sz="1600" dirty="0">
                <a:latin typeface="Courier New"/>
                <a:cs typeface="Courier New"/>
              </a:endParaRPr>
            </a:p>
            <a:p>
              <a:pPr marL="12700"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256540" marR="5080" algn="l">
                <a:lnSpc>
                  <a:spcPct val="120000"/>
                </a:lnSpc>
              </a:pPr>
              <a:r>
                <a:rPr sz="1600" spc="-10" dirty="0" err="1">
                  <a:latin typeface="Courier New"/>
                  <a:cs typeface="Courier New"/>
                </a:rPr>
                <a:t>p</a:t>
              </a:r>
              <a:r>
                <a:rPr sz="1600" spc="-5" dirty="0" err="1">
                  <a:latin typeface="Courier New"/>
                  <a:cs typeface="Courier New"/>
                </a:rPr>
                <a:t>r</a:t>
              </a:r>
              <a:r>
                <a:rPr sz="1600" spc="-10" dirty="0" err="1">
                  <a:latin typeface="Courier New"/>
                  <a:cs typeface="Courier New"/>
                </a:rPr>
                <a:t>i</a:t>
              </a:r>
              <a:r>
                <a:rPr sz="1600" spc="-5" dirty="0" err="1">
                  <a:latin typeface="Courier New"/>
                  <a:cs typeface="Courier New"/>
                </a:rPr>
                <a:t>n</a:t>
              </a:r>
              <a:r>
                <a:rPr sz="1600" spc="0" dirty="0" err="1">
                  <a:latin typeface="Courier New"/>
                  <a:cs typeface="Courier New"/>
                </a:rPr>
                <a:t>t</a:t>
              </a:r>
              <a:r>
                <a:rPr sz="1600" dirty="0" err="1">
                  <a:latin typeface="Courier New"/>
                  <a:cs typeface="Courier New"/>
                </a:rPr>
                <a:t>f</a:t>
              </a:r>
              <a:r>
                <a:rPr sz="1600" spc="-10" dirty="0">
                  <a:latin typeface="Courier New"/>
                  <a:cs typeface="Courier New"/>
                </a:rPr>
                <a:t>(</a:t>
              </a:r>
              <a:r>
                <a:rPr lang="pt-BR" sz="1600" spc="-5" dirty="0">
                  <a:latin typeface="Courier New"/>
                  <a:cs typeface="Courier New"/>
                </a:rPr>
                <a:t>"</a:t>
              </a:r>
              <a:r>
                <a:rPr sz="1600" spc="-10" dirty="0" err="1">
                  <a:latin typeface="Courier New"/>
                  <a:cs typeface="Courier New"/>
                </a:rPr>
                <a:t>D</a:t>
              </a:r>
              <a:r>
                <a:rPr sz="1600" spc="5" dirty="0" err="1">
                  <a:latin typeface="Courier New"/>
                  <a:cs typeface="Courier New"/>
                </a:rPr>
                <a:t>i</a:t>
              </a:r>
              <a:r>
                <a:rPr sz="1600" spc="-10" dirty="0" err="1">
                  <a:latin typeface="Courier New"/>
                  <a:cs typeface="Courier New"/>
                </a:rPr>
                <a:t>g</a:t>
              </a:r>
              <a:r>
                <a:rPr sz="1600" spc="-5" dirty="0" err="1">
                  <a:latin typeface="Courier New"/>
                  <a:cs typeface="Courier New"/>
                </a:rPr>
                <a:t>i</a:t>
              </a:r>
              <a:r>
                <a:rPr sz="1600" spc="-10" dirty="0" err="1">
                  <a:latin typeface="Courier New"/>
                  <a:cs typeface="Courier New"/>
                </a:rPr>
                <a:t>t</a:t>
              </a:r>
              <a:r>
                <a:rPr sz="1600" spc="-5" dirty="0" err="1">
                  <a:latin typeface="Courier New"/>
                  <a:cs typeface="Courier New"/>
                </a:rPr>
                <a:t>e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as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c</a:t>
              </a:r>
              <a:r>
                <a:rPr sz="1600" spc="-1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0" dirty="0">
                  <a:latin typeface="Courier New"/>
                  <a:cs typeface="Courier New"/>
                </a:rPr>
                <a:t>r</a:t>
              </a:r>
              <a:r>
                <a:rPr sz="1600" spc="-10" dirty="0">
                  <a:latin typeface="Courier New"/>
                  <a:cs typeface="Courier New"/>
                </a:rPr>
                <a:t>d</a:t>
              </a:r>
              <a:r>
                <a:rPr sz="1600" spc="-5" dirty="0">
                  <a:latin typeface="Courier New"/>
                  <a:cs typeface="Courier New"/>
                </a:rPr>
                <a:t>e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a</a:t>
              </a:r>
              <a:r>
                <a:rPr sz="1600" spc="-10" dirty="0">
                  <a:latin typeface="Courier New"/>
                  <a:cs typeface="Courier New"/>
                </a:rPr>
                <a:t>d</a:t>
              </a:r>
              <a:r>
                <a:rPr sz="1600" spc="-5" dirty="0">
                  <a:latin typeface="Courier New"/>
                  <a:cs typeface="Courier New"/>
                </a:rPr>
                <a:t>as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do </a:t>
              </a:r>
              <a:r>
                <a:rPr sz="1600" spc="-5" dirty="0" err="1">
                  <a:latin typeface="Courier New"/>
                  <a:cs typeface="Courier New"/>
                </a:rPr>
                <a:t>scan</a:t>
              </a:r>
              <a:r>
                <a:rPr sz="1600" spc="0" dirty="0" err="1">
                  <a:latin typeface="Courier New"/>
                  <a:cs typeface="Courier New"/>
                </a:rPr>
                <a:t>f</a:t>
              </a:r>
              <a:r>
                <a:rPr sz="1600" spc="-10" dirty="0">
                  <a:latin typeface="Courier New"/>
                  <a:cs typeface="Courier New"/>
                </a:rPr>
                <a:t>(</a:t>
              </a:r>
              <a:r>
                <a:rPr lang="pt-BR" sz="1600" spc="-5" dirty="0">
                  <a:latin typeface="Courier New"/>
                  <a:cs typeface="Courier New"/>
                </a:rPr>
                <a:t>"</a:t>
              </a:r>
              <a:r>
                <a:rPr sz="1600" spc="-10" dirty="0">
                  <a:latin typeface="Courier New"/>
                  <a:cs typeface="Courier New"/>
                </a:rPr>
                <a:t>%</a:t>
              </a:r>
              <a:r>
                <a:rPr sz="1600" spc="-5" dirty="0">
                  <a:latin typeface="Courier New"/>
                  <a:cs typeface="Courier New"/>
                </a:rPr>
                <a:t>f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%</a:t>
              </a:r>
              <a:r>
                <a:rPr sz="1600" spc="-5" dirty="0">
                  <a:latin typeface="Courier New"/>
                  <a:cs typeface="Courier New"/>
                </a:rPr>
                <a:t>f</a:t>
              </a:r>
              <a:r>
                <a:rPr lang="pt-BR" sz="1600" spc="-10" dirty="0">
                  <a:latin typeface="Courier New"/>
                  <a:cs typeface="Courier New"/>
                </a:rPr>
                <a:t>"</a:t>
              </a:r>
              <a:r>
                <a:rPr sz="1600" spc="-5" dirty="0">
                  <a:latin typeface="Courier New"/>
                  <a:cs typeface="Courier New"/>
                </a:rPr>
                <a:t>,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&amp;</a:t>
              </a:r>
              <a:r>
                <a:rPr sz="1600" spc="0" dirty="0">
                  <a:latin typeface="Courier New"/>
                  <a:cs typeface="Courier New"/>
                </a:rPr>
                <a:t>p</a:t>
              </a:r>
              <a:r>
                <a:rPr sz="1600" spc="5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-</a:t>
              </a:r>
              <a:r>
                <a:rPr sz="1600" spc="-10" dirty="0">
                  <a:latin typeface="Courier New"/>
                  <a:cs typeface="Courier New"/>
                </a:rPr>
                <a:t>&gt;</a:t>
              </a:r>
              <a:r>
                <a:rPr sz="1600" spc="-5" dirty="0">
                  <a:latin typeface="Courier New"/>
                  <a:cs typeface="Courier New"/>
                </a:rPr>
                <a:t>x,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&amp;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-</a:t>
              </a:r>
              <a:r>
                <a:rPr sz="1600" spc="-10" dirty="0">
                  <a:latin typeface="Courier New"/>
                  <a:cs typeface="Courier New"/>
                </a:rPr>
                <a:t>&gt;</a:t>
              </a:r>
              <a:r>
                <a:rPr sz="1600" spc="5" dirty="0">
                  <a:latin typeface="Courier New"/>
                  <a:cs typeface="Courier New"/>
                </a:rPr>
                <a:t>y</a:t>
              </a:r>
              <a:r>
                <a:rPr sz="1600" spc="-10" dirty="0">
                  <a:latin typeface="Courier New"/>
                  <a:cs typeface="Courier New"/>
                </a:rPr>
                <a:t>);</a:t>
              </a:r>
              <a:endParaRPr lang="pt-BR" sz="1600" spc="-10" dirty="0">
                <a:latin typeface="Courier New"/>
                <a:cs typeface="Courier New"/>
              </a:endParaRPr>
            </a:p>
            <a:p>
              <a:pPr marL="256540" marR="5080">
                <a:lnSpc>
                  <a:spcPct val="120000"/>
                </a:lnSpc>
              </a:pPr>
              <a:r>
                <a:rPr lang="pt-BR" sz="1600" spc="-5" dirty="0">
                  <a:latin typeface="Courier New"/>
                  <a:cs typeface="Courier New"/>
                </a:rPr>
                <a:t>p</a:t>
              </a:r>
              <a:r>
                <a:rPr lang="pt-BR" sz="1600" spc="5" dirty="0">
                  <a:latin typeface="Courier New"/>
                  <a:cs typeface="Courier New"/>
                </a:rPr>
                <a:t>p</a:t>
              </a:r>
              <a:r>
                <a:rPr lang="pt-BR" sz="1600" spc="-5" dirty="0">
                  <a:latin typeface="Courier New"/>
                  <a:cs typeface="Courier New"/>
                </a:rPr>
                <a:t>-&gt;y);</a:t>
              </a:r>
            </a:p>
            <a:p>
              <a:pPr marL="255588" marR="5080" indent="-255588">
                <a:lnSpc>
                  <a:spcPct val="120000"/>
                </a:lnSpc>
              </a:pPr>
              <a:r>
                <a:rPr lang="pt-BR" sz="1600" spc="-5" dirty="0">
                  <a:latin typeface="Courier New"/>
                  <a:cs typeface="Courier New"/>
                </a:rPr>
                <a:t>}</a:t>
              </a:r>
              <a:endParaRPr lang="pt-BR" sz="1600" dirty="0">
                <a:latin typeface="Courier New"/>
                <a:cs typeface="Courier New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95706" y="4081017"/>
              <a:ext cx="3039878" cy="26111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</a:pPr>
              <a:endParaRPr sz="1600" dirty="0">
                <a:latin typeface="Courier New"/>
                <a:cs typeface="Courier New"/>
              </a:endParaRPr>
            </a:p>
            <a:p>
              <a:pPr algn="l">
                <a:lnSpc>
                  <a:spcPct val="100000"/>
                </a:lnSpc>
                <a:spcBef>
                  <a:spcPts val="43"/>
                </a:spcBef>
              </a:pPr>
              <a:endParaRPr sz="2300" dirty="0">
                <a:latin typeface="Times New Roman"/>
                <a:cs typeface="Times New Roman"/>
              </a:endParaRPr>
            </a:p>
            <a:p>
              <a:pPr marL="12700" algn="l">
                <a:lnSpc>
                  <a:spcPct val="100000"/>
                </a:lnSpc>
              </a:pPr>
              <a:r>
                <a:rPr sz="1600" spc="-5" dirty="0">
                  <a:latin typeface="Courier New"/>
                  <a:cs typeface="Courier New"/>
                </a:rPr>
                <a:t>int </a:t>
              </a:r>
              <a:r>
                <a:rPr sz="1600" spc="-10" dirty="0">
                  <a:latin typeface="Courier New"/>
                  <a:cs typeface="Courier New"/>
                </a:rPr>
                <a:t>m</a:t>
              </a:r>
              <a:r>
                <a:rPr sz="1600" spc="-5" dirty="0">
                  <a:latin typeface="Courier New"/>
                  <a:cs typeface="Courier New"/>
                </a:rPr>
                <a:t>a</a:t>
              </a:r>
              <a:r>
                <a:rPr sz="1600" spc="0" dirty="0">
                  <a:latin typeface="Courier New"/>
                  <a:cs typeface="Courier New"/>
                </a:rPr>
                <a:t>i</a:t>
              </a:r>
              <a:r>
                <a:rPr sz="160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(</a:t>
              </a:r>
              <a:r>
                <a:rPr sz="1600" spc="-10" dirty="0">
                  <a:latin typeface="Courier New"/>
                  <a:cs typeface="Courier New"/>
                </a:rPr>
                <a:t>v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0" dirty="0">
                  <a:latin typeface="Courier New"/>
                  <a:cs typeface="Courier New"/>
                </a:rPr>
                <a:t>i</a:t>
              </a:r>
              <a:r>
                <a:rPr sz="1600" dirty="0">
                  <a:latin typeface="Courier New"/>
                  <a:cs typeface="Courier New"/>
                </a:rPr>
                <a:t>d</a:t>
              </a:r>
              <a:r>
                <a:rPr sz="1600" spc="-5" dirty="0">
                  <a:latin typeface="Courier New"/>
                  <a:cs typeface="Courier New"/>
                </a:rPr>
                <a:t>)</a:t>
              </a:r>
              <a:endParaRPr sz="1600" dirty="0">
                <a:latin typeface="Courier New"/>
                <a:cs typeface="Courier New"/>
              </a:endParaRPr>
            </a:p>
            <a:p>
              <a:pPr marL="12700"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256540" algn="l">
                <a:lnSpc>
                  <a:spcPct val="100000"/>
                </a:lnSpc>
                <a:spcBef>
                  <a:spcPts val="380"/>
                </a:spcBef>
              </a:pPr>
              <a:r>
                <a:rPr sz="1600" spc="-10" dirty="0">
                  <a:latin typeface="Courier New"/>
                  <a:cs typeface="Courier New"/>
                </a:rPr>
                <a:t>s</a:t>
              </a:r>
              <a:r>
                <a:rPr sz="1600" spc="-5" dirty="0">
                  <a:latin typeface="Courier New"/>
                  <a:cs typeface="Courier New"/>
                </a:rPr>
                <a:t>t</a:t>
              </a: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-5" dirty="0">
                  <a:latin typeface="Courier New"/>
                  <a:cs typeface="Courier New"/>
                </a:rPr>
                <a:t>u</a:t>
              </a:r>
              <a:r>
                <a:rPr sz="1600" spc="0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t</a:t>
              </a:r>
              <a:r>
                <a:rPr sz="1600" spc="5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0" dirty="0">
                  <a:latin typeface="Courier New"/>
                  <a:cs typeface="Courier New"/>
                </a:rPr>
                <a:t>n</a:t>
              </a:r>
              <a:r>
                <a:rPr sz="1600" spc="-10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p;</a:t>
              </a:r>
              <a:endParaRPr sz="1600" dirty="0">
                <a:latin typeface="Courier New"/>
                <a:cs typeface="Courier New"/>
              </a:endParaRPr>
            </a:p>
            <a:p>
              <a:pPr marL="256540" marR="370205" algn="l">
                <a:lnSpc>
                  <a:spcPct val="120000"/>
                </a:lnSpc>
              </a:pPr>
              <a:r>
                <a:rPr sz="1600" spc="-10" dirty="0">
                  <a:latin typeface="Courier New"/>
                  <a:cs typeface="Courier New"/>
                </a:rPr>
                <a:t>capt</a:t>
              </a:r>
              <a:r>
                <a:rPr sz="1600" spc="5" dirty="0">
                  <a:latin typeface="Courier New"/>
                  <a:cs typeface="Courier New"/>
                </a:rPr>
                <a:t>u</a:t>
              </a:r>
              <a:r>
                <a:rPr sz="1600" spc="-10" dirty="0">
                  <a:latin typeface="Courier New"/>
                  <a:cs typeface="Courier New"/>
                </a:rPr>
                <a:t>ra(&amp;</a:t>
              </a:r>
              <a:r>
                <a:rPr sz="1600" spc="5" dirty="0">
                  <a:latin typeface="Courier New"/>
                  <a:cs typeface="Courier New"/>
                </a:rPr>
                <a:t>p</a:t>
              </a:r>
              <a:r>
                <a:rPr sz="1600" spc="-10" dirty="0">
                  <a:latin typeface="Courier New"/>
                  <a:cs typeface="Courier New"/>
                </a:rPr>
                <a:t>); i</a:t>
              </a:r>
              <a:r>
                <a:rPr sz="1600" spc="-5" dirty="0">
                  <a:latin typeface="Courier New"/>
                  <a:cs typeface="Courier New"/>
                </a:rPr>
                <a:t>m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r</a:t>
              </a:r>
              <a:r>
                <a:rPr sz="1600" spc="0" dirty="0">
                  <a:latin typeface="Courier New"/>
                  <a:cs typeface="Courier New"/>
                </a:rPr>
                <a:t>i</a:t>
              </a:r>
              <a:r>
                <a:rPr sz="1600" spc="-10" dirty="0">
                  <a:latin typeface="Courier New"/>
                  <a:cs typeface="Courier New"/>
                </a:rPr>
                <a:t>m</a:t>
              </a:r>
              <a:r>
                <a:rPr sz="1600" spc="-5" dirty="0">
                  <a:latin typeface="Courier New"/>
                  <a:cs typeface="Courier New"/>
                </a:rPr>
                <a:t>e</a:t>
              </a:r>
              <a:r>
                <a:rPr sz="1600" spc="-10" dirty="0">
                  <a:latin typeface="Courier New"/>
                  <a:cs typeface="Courier New"/>
                </a:rPr>
                <a:t>(</a:t>
              </a:r>
              <a:r>
                <a:rPr sz="1600" spc="-5" dirty="0">
                  <a:latin typeface="Courier New"/>
                  <a:cs typeface="Courier New"/>
                </a:rPr>
                <a:t>&amp;</a:t>
              </a:r>
              <a:r>
                <a:rPr sz="1600" spc="0" dirty="0">
                  <a:latin typeface="Courier New"/>
                  <a:cs typeface="Courier New"/>
                </a:rPr>
                <a:t>p</a:t>
              </a:r>
              <a:r>
                <a:rPr sz="1600" spc="-10" dirty="0">
                  <a:latin typeface="Courier New"/>
                  <a:cs typeface="Courier New"/>
                </a:rPr>
                <a:t>); </a:t>
              </a:r>
              <a:endParaRPr lang="pt-BR" sz="1600" spc="-10" dirty="0">
                <a:latin typeface="Courier New"/>
                <a:cs typeface="Courier New"/>
              </a:endParaRPr>
            </a:p>
            <a:p>
              <a:pPr marL="256540" marR="370205" algn="l">
                <a:lnSpc>
                  <a:spcPct val="120000"/>
                </a:lnSpc>
              </a:pP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-5" dirty="0">
                  <a:latin typeface="Courier New"/>
                  <a:cs typeface="Courier New"/>
                </a:rPr>
                <a:t>e</a:t>
              </a:r>
              <a:r>
                <a:rPr sz="1600" spc="-10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u</a:t>
              </a:r>
              <a:r>
                <a:rPr sz="1600" spc="0" dirty="0">
                  <a:latin typeface="Courier New"/>
                  <a:cs typeface="Courier New"/>
                </a:rPr>
                <a:t>r</a:t>
              </a:r>
              <a:r>
                <a:rPr sz="1600" spc="-5" dirty="0">
                  <a:latin typeface="Courier New"/>
                  <a:cs typeface="Courier New"/>
                </a:rPr>
                <a:t>n</a:t>
              </a:r>
              <a:r>
                <a:rPr sz="1600" spc="5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0;</a:t>
              </a:r>
              <a:endParaRPr sz="1600" dirty="0">
                <a:latin typeface="Courier New"/>
                <a:cs typeface="Courier New"/>
              </a:endParaRPr>
            </a:p>
            <a:p>
              <a:pPr marL="12700"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2800"/>
              <a:t>Alocação dinâmica de estruturas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pt-BR" altLang="en-US" dirty="0"/>
              <a:t>tamanho do espaço de memória alocado dinamicamente é dado pelo operador </a:t>
            </a:r>
            <a:r>
              <a:rPr lang="pt-BR" altLang="en-US" dirty="0" err="1">
                <a:solidFill>
                  <a:schemeClr val="hlink"/>
                </a:solidFill>
              </a:rPr>
              <a:t>sizeof</a:t>
            </a:r>
            <a:r>
              <a:rPr lang="pt-BR" altLang="en-US" dirty="0"/>
              <a:t> aplicado sobre o tipo estrutura </a:t>
            </a:r>
          </a:p>
          <a:p>
            <a:pPr marL="419100" lvl="1" indent="0" eaLnBrk="1" hangingPunct="1">
              <a:buNone/>
            </a:pPr>
            <a:endParaRPr lang="pt-BR" altLang="en-US" dirty="0"/>
          </a:p>
          <a:p>
            <a:pPr lvl="1" eaLnBrk="1" hangingPunct="1"/>
            <a:r>
              <a:rPr lang="pt-BR" altLang="en-US" dirty="0"/>
              <a:t>função </a:t>
            </a:r>
            <a:r>
              <a:rPr lang="pt-BR" altLang="en-US" dirty="0" err="1">
                <a:solidFill>
                  <a:schemeClr val="hlink"/>
                </a:solidFill>
              </a:rPr>
              <a:t>malloc</a:t>
            </a:r>
            <a:r>
              <a:rPr lang="pt-BR" altLang="en-US" dirty="0"/>
              <a:t> retorna o endereço do espaço alocado, que é então convertido para o tipo ponteiro da estrutura 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751863" y="3068960"/>
            <a:ext cx="7704137" cy="18161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p;</a:t>
            </a:r>
          </a:p>
          <a:p>
            <a:pPr algn="l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= (struct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*) malloc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l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p-&gt;x = 12.0;</a:t>
            </a:r>
          </a:p>
          <a:p>
            <a:pPr algn="l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571719" y="2378873"/>
            <a:ext cx="8064426" cy="2308324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en-US" altLang="en-US" sz="16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float x;</a:t>
            </a:r>
          </a:p>
          <a:p>
            <a:pPr algn="l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float y;</a:t>
            </a:r>
          </a:p>
          <a:p>
            <a:pPr algn="l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Ponto;</a:t>
            </a:r>
          </a:p>
          <a:p>
            <a:pPr algn="l"/>
            <a:r>
              <a:rPr lang="en-US" altLang="en-US" sz="16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600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PPonto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Definição de Novos Tipos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en-US" dirty="0" err="1">
                <a:solidFill>
                  <a:schemeClr val="hlink"/>
                </a:solidFill>
              </a:rPr>
              <a:t>typedef</a:t>
            </a:r>
            <a:endParaRPr lang="pt-BR" altLang="en-US" dirty="0">
              <a:solidFill>
                <a:schemeClr val="hlink"/>
              </a:solidFill>
            </a:endParaRPr>
          </a:p>
          <a:p>
            <a:pPr lvl="1" eaLnBrk="1" hangingPunct="1"/>
            <a:r>
              <a:rPr lang="pt-BR" altLang="en-US" sz="1800" dirty="0"/>
              <a:t>permite criar nomes de tipos</a:t>
            </a:r>
          </a:p>
          <a:p>
            <a:pPr lvl="1" eaLnBrk="1" hangingPunct="1"/>
            <a:r>
              <a:rPr lang="pt-BR" altLang="en-US" sz="1800" dirty="0"/>
              <a:t>útil para abreviar nomes de tipos e para tratar tipos complexos</a:t>
            </a:r>
            <a:endParaRPr lang="pt-BR" altLang="en-US" sz="1800" dirty="0">
              <a:solidFill>
                <a:schemeClr val="hlink"/>
              </a:solidFill>
            </a:endParaRPr>
          </a:p>
          <a:p>
            <a:pPr marL="742950" lvl="2" indent="0" eaLnBrk="1" hangingPunct="1">
              <a:buNone/>
            </a:pPr>
            <a:endParaRPr lang="pt-BR" altLang="en-US" dirty="0"/>
          </a:p>
          <a:p>
            <a:pPr lvl="2" eaLnBrk="1" hangingPunct="1"/>
            <a:endParaRPr lang="pt-BR" altLang="en-US" dirty="0"/>
          </a:p>
          <a:p>
            <a:pPr lvl="2" eaLnBrk="1" hangingPunct="1"/>
            <a:endParaRPr lang="pt-BR" altLang="en-US" dirty="0"/>
          </a:p>
          <a:p>
            <a:pPr lvl="2" eaLnBrk="1" hangingPunct="1"/>
            <a:endParaRPr lang="pt-BR" altLang="en-US" dirty="0"/>
          </a:p>
          <a:p>
            <a:pPr lvl="2" eaLnBrk="1" hangingPunct="1"/>
            <a:endParaRPr lang="pt-BR" altLang="en-US" dirty="0"/>
          </a:p>
          <a:p>
            <a:pPr lvl="2" eaLnBrk="1" hangingPunct="1"/>
            <a:endParaRPr lang="pt-BR" altLang="en-US" dirty="0"/>
          </a:p>
          <a:p>
            <a:pPr lvl="2" eaLnBrk="1" hangingPunct="1"/>
            <a:endParaRPr lang="pt-BR" altLang="en-US" sz="2000" dirty="0"/>
          </a:p>
          <a:p>
            <a:pPr lvl="2" eaLnBrk="1" hangingPunct="1"/>
            <a:r>
              <a:rPr lang="pt-BR" altLang="en-US" sz="2000" dirty="0" err="1"/>
              <a:t>struct</a:t>
            </a:r>
            <a:r>
              <a:rPr lang="pt-BR" altLang="en-US" sz="2000" dirty="0"/>
              <a:t> </a:t>
            </a:r>
            <a:r>
              <a:rPr lang="pt-BR" altLang="en-US" sz="2000" dirty="0">
                <a:solidFill>
                  <a:schemeClr val="hlink"/>
                </a:solidFill>
              </a:rPr>
              <a:t>ponto </a:t>
            </a:r>
            <a:r>
              <a:rPr lang="pt-BR" altLang="en-US" sz="2000" dirty="0"/>
              <a:t>representa uma estrutura com 2 campos do tipo</a:t>
            </a:r>
            <a:r>
              <a:rPr lang="pt-BR" altLang="en-US" sz="2000" dirty="0">
                <a:solidFill>
                  <a:schemeClr val="hlink"/>
                </a:solidFill>
              </a:rPr>
              <a:t> </a:t>
            </a:r>
            <a:r>
              <a:rPr lang="pt-BR" altLang="en-US" sz="2000" dirty="0" err="1">
                <a:solidFill>
                  <a:schemeClr val="hlink"/>
                </a:solidFill>
              </a:rPr>
              <a:t>float</a:t>
            </a:r>
            <a:endParaRPr lang="pt-BR" altLang="en-US" sz="2000" dirty="0">
              <a:solidFill>
                <a:schemeClr val="hlink"/>
              </a:solidFill>
            </a:endParaRPr>
          </a:p>
          <a:p>
            <a:pPr lvl="2" eaLnBrk="1" hangingPunct="1"/>
            <a:r>
              <a:rPr lang="pt-BR" altLang="en-US" sz="2000" dirty="0">
                <a:solidFill>
                  <a:schemeClr val="hlink"/>
                </a:solidFill>
              </a:rPr>
              <a:t>Ponto</a:t>
            </a:r>
            <a:r>
              <a:rPr lang="pt-BR" altLang="en-US" sz="2000" dirty="0"/>
              <a:t> 	  representa o tipo de estrutura </a:t>
            </a:r>
            <a:r>
              <a:rPr lang="pt-BR" altLang="en-US" sz="2000" dirty="0" err="1"/>
              <a:t>struct</a:t>
            </a:r>
            <a:r>
              <a:rPr lang="pt-BR" altLang="en-US" sz="2000" dirty="0"/>
              <a:t> </a:t>
            </a:r>
            <a:r>
              <a:rPr lang="pt-BR" altLang="en-US" sz="2000" dirty="0">
                <a:solidFill>
                  <a:schemeClr val="hlink"/>
                </a:solidFill>
              </a:rPr>
              <a:t>ponto </a:t>
            </a:r>
          </a:p>
          <a:p>
            <a:pPr lvl="2" eaLnBrk="1" hangingPunct="1"/>
            <a:r>
              <a:rPr lang="pt-BR" altLang="en-US" sz="2000" dirty="0" err="1">
                <a:solidFill>
                  <a:schemeClr val="hlink"/>
                </a:solidFill>
              </a:rPr>
              <a:t>PPonto</a:t>
            </a:r>
            <a:r>
              <a:rPr lang="pt-BR" altLang="en-US" sz="2000" dirty="0"/>
              <a:t> representa o tipo ponteiro para a estrutura </a:t>
            </a:r>
            <a:r>
              <a:rPr lang="pt-BR" altLang="en-US" sz="2000" dirty="0">
                <a:solidFill>
                  <a:schemeClr val="hlink"/>
                </a:solidFill>
              </a:rPr>
              <a:t>Ponto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60634" y="2434102"/>
            <a:ext cx="1872614" cy="646430"/>
          </a:xfrm>
          <a:prstGeom prst="rect">
            <a:avLst/>
          </a:prstGeom>
          <a:solidFill>
            <a:srgbClr val="EAEAEA"/>
          </a:solidFill>
          <a:ln w="9525">
            <a:solidFill>
              <a:srgbClr val="00AF5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7630" marR="302260">
              <a:lnSpc>
                <a:spcPct val="100000"/>
              </a:lnSpc>
              <a:spcBef>
                <a:spcPts val="204"/>
              </a:spcBef>
            </a:pP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ep</a:t>
            </a:r>
            <a:r>
              <a:rPr sz="1800" spc="-3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se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 a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utu</a:t>
            </a:r>
            <a:r>
              <a:rPr sz="1800" spc="-4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 p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1864" y="3539244"/>
            <a:ext cx="1872614" cy="923925"/>
          </a:xfrm>
          <a:prstGeom prst="rect">
            <a:avLst/>
          </a:prstGeom>
          <a:solidFill>
            <a:srgbClr val="EAEAEA"/>
          </a:solidFill>
          <a:ln w="9525">
            <a:solidFill>
              <a:srgbClr val="00AF5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7630" marR="123189">
              <a:lnSpc>
                <a:spcPct val="100000"/>
              </a:lnSpc>
              <a:spcBef>
                <a:spcPts val="204"/>
              </a:spcBef>
            </a:pP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ep</a:t>
            </a:r>
            <a:r>
              <a:rPr sz="1800" spc="-3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se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po po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ei</a:t>
            </a:r>
            <a:r>
              <a:rPr sz="1800" spc="-3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pa</a:t>
            </a:r>
            <a:r>
              <a:rPr sz="1800" spc="-3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 a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utu</a:t>
            </a:r>
            <a:r>
              <a:rPr sz="1800" spc="-4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po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88020" y="3010923"/>
            <a:ext cx="1872614" cy="923925"/>
          </a:xfrm>
          <a:custGeom>
            <a:avLst/>
            <a:gdLst/>
            <a:ahLst/>
            <a:cxnLst/>
            <a:rect l="l" t="t" r="r" b="b"/>
            <a:pathLst>
              <a:path w="2162810" h="1155064">
                <a:moveTo>
                  <a:pt x="55118" y="1065911"/>
                </a:moveTo>
                <a:lnTo>
                  <a:pt x="52197" y="1066673"/>
                </a:lnTo>
                <a:lnTo>
                  <a:pt x="50800" y="1068832"/>
                </a:lnTo>
                <a:lnTo>
                  <a:pt x="0" y="1150747"/>
                </a:lnTo>
                <a:lnTo>
                  <a:pt x="98933" y="1154811"/>
                </a:lnTo>
                <a:lnTo>
                  <a:pt x="101092" y="1152652"/>
                </a:lnTo>
                <a:lnTo>
                  <a:pt x="101191" y="1150620"/>
                </a:lnTo>
                <a:lnTo>
                  <a:pt x="10541" y="1150620"/>
                </a:lnTo>
                <a:lnTo>
                  <a:pt x="6096" y="1142238"/>
                </a:lnTo>
                <a:lnTo>
                  <a:pt x="21482" y="1134070"/>
                </a:lnTo>
                <a:lnTo>
                  <a:pt x="58800" y="1073912"/>
                </a:lnTo>
                <a:lnTo>
                  <a:pt x="60198" y="1071626"/>
                </a:lnTo>
                <a:lnTo>
                  <a:pt x="59562" y="1068705"/>
                </a:lnTo>
                <a:lnTo>
                  <a:pt x="57277" y="1067308"/>
                </a:lnTo>
                <a:lnTo>
                  <a:pt x="55118" y="1065911"/>
                </a:lnTo>
                <a:close/>
              </a:path>
              <a:path w="2162810" h="1155064">
                <a:moveTo>
                  <a:pt x="21482" y="1134070"/>
                </a:moveTo>
                <a:lnTo>
                  <a:pt x="6096" y="1142238"/>
                </a:lnTo>
                <a:lnTo>
                  <a:pt x="10541" y="1150620"/>
                </a:lnTo>
                <a:lnTo>
                  <a:pt x="13890" y="1148842"/>
                </a:lnTo>
                <a:lnTo>
                  <a:pt x="12319" y="1148842"/>
                </a:lnTo>
                <a:lnTo>
                  <a:pt x="8509" y="1141602"/>
                </a:lnTo>
                <a:lnTo>
                  <a:pt x="16809" y="1141602"/>
                </a:lnTo>
                <a:lnTo>
                  <a:pt x="21482" y="1134070"/>
                </a:lnTo>
                <a:close/>
              </a:path>
              <a:path w="2162810" h="1155064">
                <a:moveTo>
                  <a:pt x="26184" y="1142316"/>
                </a:moveTo>
                <a:lnTo>
                  <a:pt x="10541" y="1150620"/>
                </a:lnTo>
                <a:lnTo>
                  <a:pt x="101191" y="1150620"/>
                </a:lnTo>
                <a:lnTo>
                  <a:pt x="101346" y="1147445"/>
                </a:lnTo>
                <a:lnTo>
                  <a:pt x="99314" y="1145286"/>
                </a:lnTo>
                <a:lnTo>
                  <a:pt x="26184" y="1142316"/>
                </a:lnTo>
                <a:close/>
              </a:path>
              <a:path w="2162810" h="1155064">
                <a:moveTo>
                  <a:pt x="8509" y="1141602"/>
                </a:moveTo>
                <a:lnTo>
                  <a:pt x="12319" y="1148842"/>
                </a:lnTo>
                <a:lnTo>
                  <a:pt x="16606" y="1141929"/>
                </a:lnTo>
                <a:lnTo>
                  <a:pt x="8509" y="1141602"/>
                </a:lnTo>
                <a:close/>
              </a:path>
              <a:path w="2162810" h="1155064">
                <a:moveTo>
                  <a:pt x="16606" y="1141929"/>
                </a:moveTo>
                <a:lnTo>
                  <a:pt x="12319" y="1148842"/>
                </a:lnTo>
                <a:lnTo>
                  <a:pt x="13890" y="1148842"/>
                </a:lnTo>
                <a:lnTo>
                  <a:pt x="26184" y="1142316"/>
                </a:lnTo>
                <a:lnTo>
                  <a:pt x="16606" y="1141929"/>
                </a:lnTo>
                <a:close/>
              </a:path>
              <a:path w="2162810" h="1155064">
                <a:moveTo>
                  <a:pt x="2157984" y="0"/>
                </a:moveTo>
                <a:lnTo>
                  <a:pt x="21482" y="1134070"/>
                </a:lnTo>
                <a:lnTo>
                  <a:pt x="16606" y="1141929"/>
                </a:lnTo>
                <a:lnTo>
                  <a:pt x="26184" y="1142316"/>
                </a:lnTo>
                <a:lnTo>
                  <a:pt x="2162429" y="8382"/>
                </a:lnTo>
                <a:lnTo>
                  <a:pt x="2157984" y="0"/>
                </a:lnTo>
                <a:close/>
              </a:path>
              <a:path w="2162810" h="1155064">
                <a:moveTo>
                  <a:pt x="16809" y="1141602"/>
                </a:moveTo>
                <a:lnTo>
                  <a:pt x="8509" y="1141602"/>
                </a:lnTo>
                <a:lnTo>
                  <a:pt x="16606" y="1141929"/>
                </a:lnTo>
                <a:lnTo>
                  <a:pt x="16809" y="114160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3968" y="4001206"/>
            <a:ext cx="2413990" cy="537323"/>
          </a:xfrm>
          <a:custGeom>
            <a:avLst/>
            <a:gdLst/>
            <a:ahLst/>
            <a:cxnLst/>
            <a:rect l="l" t="t" r="r" b="b"/>
            <a:pathLst>
              <a:path w="1873250" h="356235">
                <a:moveTo>
                  <a:pt x="75946" y="257809"/>
                </a:moveTo>
                <a:lnTo>
                  <a:pt x="73913" y="259587"/>
                </a:lnTo>
                <a:lnTo>
                  <a:pt x="0" y="321309"/>
                </a:lnTo>
                <a:lnTo>
                  <a:pt x="92583" y="356234"/>
                </a:lnTo>
                <a:lnTo>
                  <a:pt x="95376" y="354964"/>
                </a:lnTo>
                <a:lnTo>
                  <a:pt x="96266" y="352551"/>
                </a:lnTo>
                <a:lnTo>
                  <a:pt x="97282" y="350012"/>
                </a:lnTo>
                <a:lnTo>
                  <a:pt x="96012" y="347344"/>
                </a:lnTo>
                <a:lnTo>
                  <a:pt x="93472" y="346328"/>
                </a:lnTo>
                <a:lnTo>
                  <a:pt x="35518" y="324484"/>
                </a:lnTo>
                <a:lnTo>
                  <a:pt x="10033" y="324484"/>
                </a:lnTo>
                <a:lnTo>
                  <a:pt x="8509" y="315087"/>
                </a:lnTo>
                <a:lnTo>
                  <a:pt x="25686" y="312181"/>
                </a:lnTo>
                <a:lnTo>
                  <a:pt x="80010" y="266826"/>
                </a:lnTo>
                <a:lnTo>
                  <a:pt x="82042" y="265175"/>
                </a:lnTo>
                <a:lnTo>
                  <a:pt x="82423" y="262127"/>
                </a:lnTo>
                <a:lnTo>
                  <a:pt x="80645" y="260095"/>
                </a:lnTo>
                <a:lnTo>
                  <a:pt x="78994" y="258063"/>
                </a:lnTo>
                <a:lnTo>
                  <a:pt x="75946" y="257809"/>
                </a:lnTo>
                <a:close/>
              </a:path>
              <a:path w="1873250" h="356235">
                <a:moveTo>
                  <a:pt x="25686" y="312181"/>
                </a:moveTo>
                <a:lnTo>
                  <a:pt x="8509" y="315087"/>
                </a:lnTo>
                <a:lnTo>
                  <a:pt x="10033" y="324484"/>
                </a:lnTo>
                <a:lnTo>
                  <a:pt x="16791" y="323341"/>
                </a:lnTo>
                <a:lnTo>
                  <a:pt x="12319" y="323341"/>
                </a:lnTo>
                <a:lnTo>
                  <a:pt x="10922" y="315213"/>
                </a:lnTo>
                <a:lnTo>
                  <a:pt x="22054" y="315213"/>
                </a:lnTo>
                <a:lnTo>
                  <a:pt x="25686" y="312181"/>
                </a:lnTo>
                <a:close/>
              </a:path>
              <a:path w="1873250" h="356235">
                <a:moveTo>
                  <a:pt x="27624" y="321509"/>
                </a:moveTo>
                <a:lnTo>
                  <a:pt x="10033" y="324484"/>
                </a:lnTo>
                <a:lnTo>
                  <a:pt x="35518" y="324484"/>
                </a:lnTo>
                <a:lnTo>
                  <a:pt x="27624" y="321509"/>
                </a:lnTo>
                <a:close/>
              </a:path>
              <a:path w="1873250" h="356235">
                <a:moveTo>
                  <a:pt x="10922" y="315213"/>
                </a:moveTo>
                <a:lnTo>
                  <a:pt x="12319" y="323341"/>
                </a:lnTo>
                <a:lnTo>
                  <a:pt x="18591" y="318104"/>
                </a:lnTo>
                <a:lnTo>
                  <a:pt x="10922" y="315213"/>
                </a:lnTo>
                <a:close/>
              </a:path>
              <a:path w="1873250" h="356235">
                <a:moveTo>
                  <a:pt x="18591" y="318104"/>
                </a:moveTo>
                <a:lnTo>
                  <a:pt x="12319" y="323341"/>
                </a:lnTo>
                <a:lnTo>
                  <a:pt x="16791" y="323341"/>
                </a:lnTo>
                <a:lnTo>
                  <a:pt x="27624" y="321509"/>
                </a:lnTo>
                <a:lnTo>
                  <a:pt x="18591" y="318104"/>
                </a:lnTo>
                <a:close/>
              </a:path>
              <a:path w="1873250" h="356235">
                <a:moveTo>
                  <a:pt x="1871472" y="0"/>
                </a:moveTo>
                <a:lnTo>
                  <a:pt x="25686" y="312181"/>
                </a:lnTo>
                <a:lnTo>
                  <a:pt x="18591" y="318104"/>
                </a:lnTo>
                <a:lnTo>
                  <a:pt x="27624" y="321509"/>
                </a:lnTo>
                <a:lnTo>
                  <a:pt x="1872996" y="9397"/>
                </a:lnTo>
                <a:lnTo>
                  <a:pt x="1871472" y="0"/>
                </a:lnTo>
                <a:close/>
              </a:path>
              <a:path w="1873250" h="356235">
                <a:moveTo>
                  <a:pt x="22054" y="315213"/>
                </a:moveTo>
                <a:lnTo>
                  <a:pt x="10922" y="315213"/>
                </a:lnTo>
                <a:lnTo>
                  <a:pt x="18591" y="318104"/>
                </a:lnTo>
                <a:lnTo>
                  <a:pt x="22054" y="31521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03702" y="4426413"/>
            <a:ext cx="7705090" cy="1439497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3495" rIns="0" bIns="0" rtlCol="0">
            <a:spAutoFit/>
          </a:bodyPr>
          <a:lstStyle/>
          <a:p>
            <a:pPr marL="91440" algn="l">
              <a:lnSpc>
                <a:spcPct val="100000"/>
              </a:lnSpc>
              <a:spcBef>
                <a:spcPts val="185"/>
              </a:spcBef>
            </a:pP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00" spc="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marR="6142355" algn="l">
              <a:lnSpc>
                <a:spcPct val="120000"/>
              </a:lnSpc>
            </a:pPr>
            <a:r>
              <a:rPr lang="pt-BR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p2; 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marR="3329940" algn="l">
              <a:lnSpc>
                <a:spcPct val="120000"/>
              </a:lnSpc>
            </a:pP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p2 = (</a:t>
            </a:r>
            <a:r>
              <a:rPr sz="1600" spc="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6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)mallo</a:t>
            </a:r>
            <a:r>
              <a:rPr sz="16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sz="16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1600" spc="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)); p2-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825">
              <a:lnSpc>
                <a:spcPct val="100000"/>
              </a:lnSpc>
            </a:pPr>
            <a:r>
              <a:rPr spc="-5" dirty="0"/>
              <a:t>D</a:t>
            </a:r>
            <a:r>
              <a:rPr spc="-30" dirty="0"/>
              <a:t>e</a:t>
            </a:r>
            <a:r>
              <a:rPr spc="-5" dirty="0"/>
              <a:t>fini</a:t>
            </a:r>
            <a:r>
              <a:rPr spc="-45" dirty="0"/>
              <a:t>ç</a:t>
            </a:r>
            <a:r>
              <a:rPr dirty="0"/>
              <a:t>ão 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N</a:t>
            </a:r>
            <a:r>
              <a:rPr spc="-25" dirty="0"/>
              <a:t>o</a:t>
            </a:r>
            <a:r>
              <a:rPr spc="-35" dirty="0"/>
              <a:t>v</a:t>
            </a:r>
            <a:r>
              <a:rPr spc="-5" dirty="0"/>
              <a:t>o</a:t>
            </a:r>
            <a:r>
              <a:rPr dirty="0"/>
              <a:t>s T</a:t>
            </a:r>
            <a:r>
              <a:rPr spc="-20" dirty="0"/>
              <a:t>i</a:t>
            </a:r>
            <a:r>
              <a:rPr spc="-5" dirty="0"/>
              <a:t>pos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998" y="3643528"/>
            <a:ext cx="54787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Simplific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ç</a:t>
            </a:r>
            <a:r>
              <a:rPr sz="2000" dirty="0">
                <a:latin typeface="Calibri"/>
                <a:cs typeface="Calibri"/>
              </a:rPr>
              <a:t>ão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trutu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o: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242D8F-3CB3-48AC-B434-1A81791065E4}"/>
              </a:ext>
            </a:extLst>
          </p:cNvPr>
          <p:cNvGrpSpPr/>
          <p:nvPr/>
        </p:nvGrpSpPr>
        <p:grpSpPr>
          <a:xfrm>
            <a:off x="535940" y="1157160"/>
            <a:ext cx="7705090" cy="2111375"/>
            <a:chOff x="647445" y="2373312"/>
            <a:chExt cx="7705090" cy="2111375"/>
          </a:xfrm>
        </p:grpSpPr>
        <p:sp>
          <p:nvSpPr>
            <p:cNvPr id="5" name="object 5"/>
            <p:cNvSpPr/>
            <p:nvPr/>
          </p:nvSpPr>
          <p:spPr>
            <a:xfrm>
              <a:off x="647445" y="2373312"/>
              <a:ext cx="7705090" cy="2111375"/>
            </a:xfrm>
            <a:custGeom>
              <a:avLst/>
              <a:gdLst/>
              <a:ahLst/>
              <a:cxnLst/>
              <a:rect l="l" t="t" r="r" b="b"/>
              <a:pathLst>
                <a:path w="7705090" h="2111375">
                  <a:moveTo>
                    <a:pt x="0" y="2111375"/>
                  </a:moveTo>
                  <a:lnTo>
                    <a:pt x="7704835" y="2111375"/>
                  </a:lnTo>
                  <a:lnTo>
                    <a:pt x="7704835" y="0"/>
                  </a:lnTo>
                  <a:lnTo>
                    <a:pt x="0" y="0"/>
                  </a:lnTo>
                  <a:lnTo>
                    <a:pt x="0" y="2111375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pPr algn="l"/>
              <a:endParaRPr dirty="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816863" y="2421382"/>
              <a:ext cx="1464310" cy="5505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sz="1600" spc="-5" dirty="0">
                  <a:latin typeface="Courier New"/>
                  <a:cs typeface="Courier New"/>
                </a:rPr>
                <a:t>struct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to</a:t>
              </a:r>
              <a:endParaRPr sz="1600" dirty="0">
                <a:latin typeface="Courier New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385"/>
                </a:spcBef>
              </a:pPr>
              <a:r>
                <a:rPr sz="1600" spc="-5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816863" y="2958210"/>
              <a:ext cx="1221105" cy="14770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43840" algn="l">
                <a:lnSpc>
                  <a:spcPct val="120000"/>
                </a:lnSpc>
              </a:pPr>
              <a:r>
                <a:rPr sz="1600" spc="-5" dirty="0">
                  <a:latin typeface="Courier New"/>
                  <a:cs typeface="Courier New"/>
                </a:rPr>
                <a:t>float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x; float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y;</a:t>
              </a:r>
              <a:endParaRPr sz="1600" dirty="0">
                <a:latin typeface="Courier New"/>
                <a:cs typeface="Courier New"/>
              </a:endParaRPr>
            </a:p>
            <a:p>
              <a:pPr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};</a:t>
              </a:r>
              <a:endParaRPr sz="1600" dirty="0">
                <a:latin typeface="Courier New"/>
                <a:cs typeface="Courier New"/>
              </a:endParaRPr>
            </a:p>
            <a:p>
              <a:pPr algn="l">
                <a:lnSpc>
                  <a:spcPct val="100000"/>
                </a:lnSpc>
                <a:spcBef>
                  <a:spcPts val="380"/>
                </a:spcBef>
              </a:pPr>
              <a:r>
                <a:rPr sz="1600" spc="-5" dirty="0">
                  <a:latin typeface="Courier New"/>
                  <a:cs typeface="Courier New"/>
                </a:rPr>
                <a:t>typedef</a:t>
              </a:r>
              <a:endParaRPr sz="1600" dirty="0">
                <a:latin typeface="Courier New"/>
                <a:cs typeface="Courier New"/>
              </a:endParaRPr>
            </a:p>
            <a:p>
              <a:pPr algn="l">
                <a:lnSpc>
                  <a:spcPct val="100000"/>
                </a:lnSpc>
                <a:spcBef>
                  <a:spcPts val="385"/>
                </a:spcBef>
              </a:pPr>
              <a:r>
                <a:rPr sz="1600" spc="-5" dirty="0">
                  <a:latin typeface="Courier New"/>
                  <a:cs typeface="Courier New"/>
                </a:rPr>
                <a:t>typedef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793748" y="3884803"/>
              <a:ext cx="2565400" cy="5499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sz="1600" spc="-10" dirty="0">
                  <a:latin typeface="Courier New"/>
                  <a:cs typeface="Courier New"/>
                </a:rPr>
                <a:t>s</a:t>
              </a:r>
              <a:r>
                <a:rPr sz="1600" spc="-5" dirty="0">
                  <a:latin typeface="Courier New"/>
                  <a:cs typeface="Courier New"/>
                </a:rPr>
                <a:t>t</a:t>
              </a: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5" dirty="0">
                  <a:latin typeface="Courier New"/>
                  <a:cs typeface="Courier New"/>
                </a:rPr>
                <a:t>u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t</a:t>
              </a:r>
              <a:r>
                <a:rPr sz="1600" spc="5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5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0" dirty="0">
                  <a:latin typeface="Courier New"/>
                  <a:cs typeface="Courier New"/>
                </a:rPr>
                <a:t>n</a:t>
              </a:r>
              <a:r>
                <a:rPr sz="1600" spc="-10" dirty="0">
                  <a:latin typeface="Courier New"/>
                  <a:cs typeface="Courier New"/>
                </a:rPr>
                <a:t>t</a:t>
              </a:r>
              <a:r>
                <a:rPr sz="160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;</a:t>
              </a:r>
              <a:endParaRPr sz="1600" dirty="0">
                <a:latin typeface="Courier New"/>
                <a:cs typeface="Courier New"/>
              </a:endParaRPr>
            </a:p>
            <a:p>
              <a:pPr algn="l">
                <a:lnSpc>
                  <a:spcPct val="100000"/>
                </a:lnSpc>
                <a:spcBef>
                  <a:spcPts val="385"/>
                </a:spcBef>
              </a:pPr>
              <a:r>
                <a:rPr sz="1600" spc="-10" dirty="0">
                  <a:latin typeface="Courier New"/>
                  <a:cs typeface="Courier New"/>
                </a:rPr>
                <a:t>str</a:t>
              </a:r>
              <a:r>
                <a:rPr sz="1600" spc="0" dirty="0">
                  <a:latin typeface="Courier New"/>
                  <a:cs typeface="Courier New"/>
                </a:rPr>
                <a:t>u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t</a:t>
              </a:r>
              <a:r>
                <a:rPr sz="1600" spc="5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pon</a:t>
              </a:r>
              <a:r>
                <a:rPr sz="1600" spc="0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*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0" dirty="0">
                  <a:latin typeface="Courier New"/>
                  <a:cs typeface="Courier New"/>
                </a:rPr>
                <a:t>P</a:t>
              </a:r>
              <a:r>
                <a:rPr sz="1600" spc="-10" dirty="0">
                  <a:latin typeface="Courier New"/>
                  <a:cs typeface="Courier New"/>
                </a:rPr>
                <a:t>ont</a:t>
              </a:r>
              <a:r>
                <a:rPr sz="1600" spc="-5" dirty="0">
                  <a:latin typeface="Courier New"/>
                  <a:cs typeface="Courier New"/>
                </a:rPr>
                <a:t>o;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372225" y="2506700"/>
              <a:ext cx="1872614" cy="64643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AF50"/>
              </a:solidFill>
            </a:ln>
          </p:spPr>
          <p:txBody>
            <a:bodyPr vert="horz" wrap="square" lIns="0" tIns="26034" rIns="0" bIns="0" rtlCol="0">
              <a:spAutoFit/>
            </a:bodyPr>
            <a:lstStyle/>
            <a:p>
              <a:pPr marL="87630" marR="302260">
                <a:lnSpc>
                  <a:spcPct val="100000"/>
                </a:lnSpc>
                <a:spcBef>
                  <a:spcPts val="204"/>
                </a:spcBef>
              </a:pPr>
              <a:r>
                <a:rPr sz="1800" spc="-4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ep</a:t>
              </a:r>
              <a:r>
                <a:rPr sz="1800" spc="-3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se</a:t>
              </a:r>
              <a:r>
                <a:rPr sz="1800" spc="-10" dirty="0">
                  <a:solidFill>
                    <a:srgbClr val="00AF50"/>
                  </a:solidFill>
                  <a:latin typeface="Calibri"/>
                  <a:cs typeface="Calibri"/>
                </a:rPr>
                <a:t>n</a:t>
              </a:r>
              <a:r>
                <a:rPr sz="1800" spc="-30" dirty="0">
                  <a:solidFill>
                    <a:srgbClr val="00AF50"/>
                  </a:solidFill>
                  <a:latin typeface="Calibri"/>
                  <a:cs typeface="Calibri"/>
                </a:rPr>
                <a:t>t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 a 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1800" spc="-25" dirty="0">
                  <a:solidFill>
                    <a:srgbClr val="00AF50"/>
                  </a:solidFill>
                  <a:latin typeface="Calibri"/>
                  <a:cs typeface="Calibri"/>
                </a:rPr>
                <a:t>s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t</a:t>
              </a:r>
              <a:r>
                <a:rPr sz="1800" spc="-1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utu</a:t>
              </a:r>
              <a:r>
                <a:rPr sz="1800" spc="-40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 p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o</a:t>
              </a:r>
              <a:r>
                <a:rPr sz="1800" spc="-10" dirty="0">
                  <a:solidFill>
                    <a:srgbClr val="00AF50"/>
                  </a:solidFill>
                  <a:latin typeface="Calibri"/>
                  <a:cs typeface="Calibri"/>
                </a:rPr>
                <a:t>n</a:t>
              </a:r>
              <a:r>
                <a:rPr sz="1800" spc="-15" dirty="0">
                  <a:solidFill>
                    <a:srgbClr val="00AF50"/>
                  </a:solidFill>
                  <a:latin typeface="Calibri"/>
                  <a:cs typeface="Calibri"/>
                </a:rPr>
                <a:t>t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o</a:t>
              </a:r>
              <a:endParaRPr sz="1800">
                <a:latin typeface="Calibri"/>
                <a:cs typeface="Calibri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6372225" y="3514813"/>
              <a:ext cx="1872614" cy="92392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AF50"/>
              </a:solidFill>
            </a:ln>
          </p:spPr>
          <p:txBody>
            <a:bodyPr vert="horz" wrap="square" lIns="0" tIns="26034" rIns="0" bIns="0" rtlCol="0">
              <a:spAutoFit/>
            </a:bodyPr>
            <a:lstStyle/>
            <a:p>
              <a:pPr marL="87630" marR="123189">
                <a:lnSpc>
                  <a:spcPct val="100000"/>
                </a:lnSpc>
                <a:spcBef>
                  <a:spcPts val="204"/>
                </a:spcBef>
              </a:pPr>
              <a:r>
                <a:rPr sz="1800" spc="-4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ep</a:t>
              </a:r>
              <a:r>
                <a:rPr sz="1800" spc="-3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se</a:t>
              </a:r>
              <a:r>
                <a:rPr sz="1800" spc="-10" dirty="0">
                  <a:solidFill>
                    <a:srgbClr val="00AF50"/>
                  </a:solidFill>
                  <a:latin typeface="Calibri"/>
                  <a:cs typeface="Calibri"/>
                </a:rPr>
                <a:t>n</a:t>
              </a:r>
              <a:r>
                <a:rPr sz="1800" spc="-30" dirty="0">
                  <a:solidFill>
                    <a:srgbClr val="00AF50"/>
                  </a:solidFill>
                  <a:latin typeface="Calibri"/>
                  <a:cs typeface="Calibri"/>
                </a:rPr>
                <a:t>t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</a:t>
              </a:r>
              <a:r>
                <a:rPr sz="1800" spc="5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o</a:t>
              </a:r>
              <a:r>
                <a:rPr sz="1800" spc="10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t</a:t>
              </a:r>
              <a:r>
                <a:rPr sz="1800" spc="-10" dirty="0">
                  <a:solidFill>
                    <a:srgbClr val="00AF50"/>
                  </a:solidFill>
                  <a:latin typeface="Calibri"/>
                  <a:cs typeface="Calibri"/>
                </a:rPr>
                <a:t>i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po po</a:t>
              </a:r>
              <a:r>
                <a:rPr sz="1800" spc="-10" dirty="0">
                  <a:solidFill>
                    <a:srgbClr val="00AF50"/>
                  </a:solidFill>
                  <a:latin typeface="Calibri"/>
                  <a:cs typeface="Calibri"/>
                </a:rPr>
                <a:t>n</a:t>
              </a:r>
              <a:r>
                <a:rPr sz="1800" spc="-30" dirty="0">
                  <a:solidFill>
                    <a:srgbClr val="00AF50"/>
                  </a:solidFill>
                  <a:latin typeface="Calibri"/>
                  <a:cs typeface="Calibri"/>
                </a:rPr>
                <a:t>t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ei</a:t>
              </a:r>
              <a:r>
                <a:rPr sz="1800" spc="-3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o</a:t>
              </a:r>
              <a:r>
                <a:rPr sz="1800" spc="10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pa</a:t>
              </a:r>
              <a:r>
                <a:rPr sz="1800" spc="-3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 a 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1800" spc="-25" dirty="0">
                  <a:solidFill>
                    <a:srgbClr val="00AF50"/>
                  </a:solidFill>
                  <a:latin typeface="Calibri"/>
                  <a:cs typeface="Calibri"/>
                </a:rPr>
                <a:t>s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t</a:t>
              </a:r>
              <a:r>
                <a:rPr sz="1800" spc="-1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utu</a:t>
              </a:r>
              <a:r>
                <a:rPr sz="1800" spc="-40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 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po</a:t>
              </a:r>
              <a:r>
                <a:rPr sz="1800" spc="-10" dirty="0">
                  <a:solidFill>
                    <a:srgbClr val="00AF50"/>
                  </a:solidFill>
                  <a:latin typeface="Calibri"/>
                  <a:cs typeface="Calibri"/>
                </a:rPr>
                <a:t>n</a:t>
              </a:r>
              <a:r>
                <a:rPr sz="1800" spc="-15" dirty="0">
                  <a:solidFill>
                    <a:srgbClr val="00AF50"/>
                  </a:solidFill>
                  <a:latin typeface="Calibri"/>
                  <a:cs typeface="Calibri"/>
                </a:rPr>
                <a:t>t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o</a:t>
              </a:r>
              <a:endParaRPr sz="1800">
                <a:latin typeface="Calibri"/>
                <a:cs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211954" y="2825750"/>
              <a:ext cx="2162810" cy="1155065"/>
            </a:xfrm>
            <a:custGeom>
              <a:avLst/>
              <a:gdLst/>
              <a:ahLst/>
              <a:cxnLst/>
              <a:rect l="l" t="t" r="r" b="b"/>
              <a:pathLst>
                <a:path w="2162810" h="1155064">
                  <a:moveTo>
                    <a:pt x="55118" y="1065911"/>
                  </a:moveTo>
                  <a:lnTo>
                    <a:pt x="52197" y="1066673"/>
                  </a:lnTo>
                  <a:lnTo>
                    <a:pt x="50800" y="1068832"/>
                  </a:lnTo>
                  <a:lnTo>
                    <a:pt x="0" y="1150747"/>
                  </a:lnTo>
                  <a:lnTo>
                    <a:pt x="98933" y="1154811"/>
                  </a:lnTo>
                  <a:lnTo>
                    <a:pt x="101092" y="1152652"/>
                  </a:lnTo>
                  <a:lnTo>
                    <a:pt x="101191" y="1150620"/>
                  </a:lnTo>
                  <a:lnTo>
                    <a:pt x="10541" y="1150620"/>
                  </a:lnTo>
                  <a:lnTo>
                    <a:pt x="6096" y="1142238"/>
                  </a:lnTo>
                  <a:lnTo>
                    <a:pt x="21482" y="1134070"/>
                  </a:lnTo>
                  <a:lnTo>
                    <a:pt x="58800" y="1073912"/>
                  </a:lnTo>
                  <a:lnTo>
                    <a:pt x="60198" y="1071626"/>
                  </a:lnTo>
                  <a:lnTo>
                    <a:pt x="59562" y="1068705"/>
                  </a:lnTo>
                  <a:lnTo>
                    <a:pt x="57277" y="1067308"/>
                  </a:lnTo>
                  <a:lnTo>
                    <a:pt x="55118" y="1065911"/>
                  </a:lnTo>
                  <a:close/>
                </a:path>
                <a:path w="2162810" h="1155064">
                  <a:moveTo>
                    <a:pt x="21482" y="1134070"/>
                  </a:moveTo>
                  <a:lnTo>
                    <a:pt x="6096" y="1142238"/>
                  </a:lnTo>
                  <a:lnTo>
                    <a:pt x="10541" y="1150620"/>
                  </a:lnTo>
                  <a:lnTo>
                    <a:pt x="13890" y="1148842"/>
                  </a:lnTo>
                  <a:lnTo>
                    <a:pt x="12319" y="1148842"/>
                  </a:lnTo>
                  <a:lnTo>
                    <a:pt x="8509" y="1141602"/>
                  </a:lnTo>
                  <a:lnTo>
                    <a:pt x="16809" y="1141602"/>
                  </a:lnTo>
                  <a:lnTo>
                    <a:pt x="21482" y="1134070"/>
                  </a:lnTo>
                  <a:close/>
                </a:path>
                <a:path w="2162810" h="1155064">
                  <a:moveTo>
                    <a:pt x="26184" y="1142316"/>
                  </a:moveTo>
                  <a:lnTo>
                    <a:pt x="10541" y="1150620"/>
                  </a:lnTo>
                  <a:lnTo>
                    <a:pt x="101191" y="1150620"/>
                  </a:lnTo>
                  <a:lnTo>
                    <a:pt x="101346" y="1147445"/>
                  </a:lnTo>
                  <a:lnTo>
                    <a:pt x="99314" y="1145286"/>
                  </a:lnTo>
                  <a:lnTo>
                    <a:pt x="26184" y="1142316"/>
                  </a:lnTo>
                  <a:close/>
                </a:path>
                <a:path w="2162810" h="1155064">
                  <a:moveTo>
                    <a:pt x="8509" y="1141602"/>
                  </a:moveTo>
                  <a:lnTo>
                    <a:pt x="12319" y="1148842"/>
                  </a:lnTo>
                  <a:lnTo>
                    <a:pt x="16606" y="1141929"/>
                  </a:lnTo>
                  <a:lnTo>
                    <a:pt x="8509" y="1141602"/>
                  </a:lnTo>
                  <a:close/>
                </a:path>
                <a:path w="2162810" h="1155064">
                  <a:moveTo>
                    <a:pt x="16606" y="1141929"/>
                  </a:moveTo>
                  <a:lnTo>
                    <a:pt x="12319" y="1148842"/>
                  </a:lnTo>
                  <a:lnTo>
                    <a:pt x="13890" y="1148842"/>
                  </a:lnTo>
                  <a:lnTo>
                    <a:pt x="26184" y="1142316"/>
                  </a:lnTo>
                  <a:lnTo>
                    <a:pt x="16606" y="1141929"/>
                  </a:lnTo>
                  <a:close/>
                </a:path>
                <a:path w="2162810" h="1155064">
                  <a:moveTo>
                    <a:pt x="2157984" y="0"/>
                  </a:moveTo>
                  <a:lnTo>
                    <a:pt x="21482" y="1134070"/>
                  </a:lnTo>
                  <a:lnTo>
                    <a:pt x="16606" y="1141929"/>
                  </a:lnTo>
                  <a:lnTo>
                    <a:pt x="26184" y="1142316"/>
                  </a:lnTo>
                  <a:lnTo>
                    <a:pt x="2162429" y="8382"/>
                  </a:lnTo>
                  <a:lnTo>
                    <a:pt x="2157984" y="0"/>
                  </a:lnTo>
                  <a:close/>
                </a:path>
                <a:path w="2162810" h="1155064">
                  <a:moveTo>
                    <a:pt x="16809" y="1141602"/>
                  </a:moveTo>
                  <a:lnTo>
                    <a:pt x="8509" y="1141602"/>
                  </a:lnTo>
                  <a:lnTo>
                    <a:pt x="16606" y="1141929"/>
                  </a:lnTo>
                  <a:lnTo>
                    <a:pt x="16809" y="1141602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99990" y="3971797"/>
              <a:ext cx="1873250" cy="356235"/>
            </a:xfrm>
            <a:custGeom>
              <a:avLst/>
              <a:gdLst/>
              <a:ahLst/>
              <a:cxnLst/>
              <a:rect l="l" t="t" r="r" b="b"/>
              <a:pathLst>
                <a:path w="1873250" h="356235">
                  <a:moveTo>
                    <a:pt x="75946" y="257809"/>
                  </a:moveTo>
                  <a:lnTo>
                    <a:pt x="73913" y="259587"/>
                  </a:lnTo>
                  <a:lnTo>
                    <a:pt x="0" y="321309"/>
                  </a:lnTo>
                  <a:lnTo>
                    <a:pt x="92583" y="356234"/>
                  </a:lnTo>
                  <a:lnTo>
                    <a:pt x="95376" y="354964"/>
                  </a:lnTo>
                  <a:lnTo>
                    <a:pt x="96266" y="352551"/>
                  </a:lnTo>
                  <a:lnTo>
                    <a:pt x="97282" y="350012"/>
                  </a:lnTo>
                  <a:lnTo>
                    <a:pt x="96012" y="347344"/>
                  </a:lnTo>
                  <a:lnTo>
                    <a:pt x="93472" y="346328"/>
                  </a:lnTo>
                  <a:lnTo>
                    <a:pt x="35518" y="324484"/>
                  </a:lnTo>
                  <a:lnTo>
                    <a:pt x="10033" y="324484"/>
                  </a:lnTo>
                  <a:lnTo>
                    <a:pt x="8509" y="315087"/>
                  </a:lnTo>
                  <a:lnTo>
                    <a:pt x="25686" y="312181"/>
                  </a:lnTo>
                  <a:lnTo>
                    <a:pt x="80010" y="266826"/>
                  </a:lnTo>
                  <a:lnTo>
                    <a:pt x="82042" y="265175"/>
                  </a:lnTo>
                  <a:lnTo>
                    <a:pt x="82423" y="262127"/>
                  </a:lnTo>
                  <a:lnTo>
                    <a:pt x="80645" y="260095"/>
                  </a:lnTo>
                  <a:lnTo>
                    <a:pt x="78994" y="258063"/>
                  </a:lnTo>
                  <a:lnTo>
                    <a:pt x="75946" y="257809"/>
                  </a:lnTo>
                  <a:close/>
                </a:path>
                <a:path w="1873250" h="356235">
                  <a:moveTo>
                    <a:pt x="25686" y="312181"/>
                  </a:moveTo>
                  <a:lnTo>
                    <a:pt x="8509" y="315087"/>
                  </a:lnTo>
                  <a:lnTo>
                    <a:pt x="10033" y="324484"/>
                  </a:lnTo>
                  <a:lnTo>
                    <a:pt x="16791" y="323341"/>
                  </a:lnTo>
                  <a:lnTo>
                    <a:pt x="12319" y="323341"/>
                  </a:lnTo>
                  <a:lnTo>
                    <a:pt x="10922" y="315213"/>
                  </a:lnTo>
                  <a:lnTo>
                    <a:pt x="22054" y="315213"/>
                  </a:lnTo>
                  <a:lnTo>
                    <a:pt x="25686" y="312181"/>
                  </a:lnTo>
                  <a:close/>
                </a:path>
                <a:path w="1873250" h="356235">
                  <a:moveTo>
                    <a:pt x="27624" y="321509"/>
                  </a:moveTo>
                  <a:lnTo>
                    <a:pt x="10033" y="324484"/>
                  </a:lnTo>
                  <a:lnTo>
                    <a:pt x="35518" y="324484"/>
                  </a:lnTo>
                  <a:lnTo>
                    <a:pt x="27624" y="321509"/>
                  </a:lnTo>
                  <a:close/>
                </a:path>
                <a:path w="1873250" h="356235">
                  <a:moveTo>
                    <a:pt x="10922" y="315213"/>
                  </a:moveTo>
                  <a:lnTo>
                    <a:pt x="12319" y="323341"/>
                  </a:lnTo>
                  <a:lnTo>
                    <a:pt x="18591" y="318104"/>
                  </a:lnTo>
                  <a:lnTo>
                    <a:pt x="10922" y="315213"/>
                  </a:lnTo>
                  <a:close/>
                </a:path>
                <a:path w="1873250" h="356235">
                  <a:moveTo>
                    <a:pt x="18591" y="318104"/>
                  </a:moveTo>
                  <a:lnTo>
                    <a:pt x="12319" y="323341"/>
                  </a:lnTo>
                  <a:lnTo>
                    <a:pt x="16791" y="323341"/>
                  </a:lnTo>
                  <a:lnTo>
                    <a:pt x="27624" y="321509"/>
                  </a:lnTo>
                  <a:lnTo>
                    <a:pt x="18591" y="318104"/>
                  </a:lnTo>
                  <a:close/>
                </a:path>
                <a:path w="1873250" h="356235">
                  <a:moveTo>
                    <a:pt x="1871472" y="0"/>
                  </a:moveTo>
                  <a:lnTo>
                    <a:pt x="25686" y="312181"/>
                  </a:lnTo>
                  <a:lnTo>
                    <a:pt x="18591" y="318104"/>
                  </a:lnTo>
                  <a:lnTo>
                    <a:pt x="27624" y="321509"/>
                  </a:lnTo>
                  <a:lnTo>
                    <a:pt x="1872996" y="9397"/>
                  </a:lnTo>
                  <a:lnTo>
                    <a:pt x="1871472" y="0"/>
                  </a:lnTo>
                  <a:close/>
                </a:path>
                <a:path w="1873250" h="356235">
                  <a:moveTo>
                    <a:pt x="22054" y="315213"/>
                  </a:moveTo>
                  <a:lnTo>
                    <a:pt x="10922" y="315213"/>
                  </a:lnTo>
                  <a:lnTo>
                    <a:pt x="18591" y="318104"/>
                  </a:lnTo>
                  <a:lnTo>
                    <a:pt x="22054" y="315213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825">
              <a:lnSpc>
                <a:spcPct val="100000"/>
              </a:lnSpc>
            </a:pPr>
            <a:r>
              <a:rPr spc="-5" dirty="0"/>
              <a:t>D</a:t>
            </a:r>
            <a:r>
              <a:rPr spc="-30" dirty="0"/>
              <a:t>e</a:t>
            </a:r>
            <a:r>
              <a:rPr spc="-5" dirty="0"/>
              <a:t>fini</a:t>
            </a:r>
            <a:r>
              <a:rPr spc="-45" dirty="0"/>
              <a:t>ç</a:t>
            </a:r>
            <a:r>
              <a:rPr dirty="0"/>
              <a:t>ão 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N</a:t>
            </a:r>
            <a:r>
              <a:rPr spc="-25" dirty="0"/>
              <a:t>o</a:t>
            </a:r>
            <a:r>
              <a:rPr spc="-35" dirty="0"/>
              <a:t>v</a:t>
            </a:r>
            <a:r>
              <a:rPr spc="-5" dirty="0"/>
              <a:t>o</a:t>
            </a:r>
            <a:r>
              <a:rPr dirty="0"/>
              <a:t>s T</a:t>
            </a:r>
            <a:r>
              <a:rPr spc="-20" dirty="0"/>
              <a:t>i</a:t>
            </a:r>
            <a:r>
              <a:rPr spc="-5" dirty="0"/>
              <a:t>pos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C85C455-ED6D-4706-B18D-CC4843937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pt-BR" sz="2400" dirty="0">
                <a:latin typeface="Calibri"/>
                <a:cs typeface="Calibri"/>
              </a:rPr>
              <a:t>É</a:t>
            </a:r>
            <a:r>
              <a:rPr lang="pt-BR" sz="2400" spc="-5" dirty="0">
                <a:latin typeface="Calibri"/>
                <a:cs typeface="Calibri"/>
              </a:rPr>
              <a:t> pos</a:t>
            </a:r>
            <a:r>
              <a:rPr lang="pt-BR" sz="2400" spc="-10" dirty="0">
                <a:latin typeface="Calibri"/>
                <a:cs typeface="Calibri"/>
              </a:rPr>
              <a:t>s</a:t>
            </a:r>
            <a:r>
              <a:rPr lang="pt-BR" sz="2400" dirty="0">
                <a:latin typeface="Calibri"/>
                <a:cs typeface="Calibri"/>
              </a:rPr>
              <a:t>í</a:t>
            </a:r>
            <a:r>
              <a:rPr lang="pt-BR" sz="2400" spc="-30" dirty="0">
                <a:latin typeface="Calibri"/>
                <a:cs typeface="Calibri"/>
              </a:rPr>
              <a:t>v</a:t>
            </a:r>
            <a:r>
              <a:rPr lang="pt-BR" sz="2400" dirty="0">
                <a:latin typeface="Calibri"/>
                <a:cs typeface="Calibri"/>
              </a:rPr>
              <a:t>el </a:t>
            </a:r>
            <a:r>
              <a:rPr lang="pt-BR" sz="2400" spc="-25" dirty="0">
                <a:latin typeface="Calibri"/>
                <a:cs typeface="Calibri"/>
              </a:rPr>
              <a:t>c</a:t>
            </a:r>
            <a:r>
              <a:rPr lang="pt-BR" sz="2400" spc="-5" dirty="0">
                <a:latin typeface="Calibri"/>
                <a:cs typeface="Calibri"/>
              </a:rPr>
              <a:t>ombina</a:t>
            </a:r>
            <a:r>
              <a:rPr lang="pt-BR" sz="2400" dirty="0">
                <a:latin typeface="Calibri"/>
                <a:cs typeface="Calibri"/>
              </a:rPr>
              <a:t>r</a:t>
            </a:r>
            <a:r>
              <a:rPr lang="pt-BR" sz="2400" spc="-5" dirty="0">
                <a:latin typeface="Calibri"/>
                <a:cs typeface="Calibri"/>
              </a:rPr>
              <a:t> </a:t>
            </a:r>
            <a:r>
              <a:rPr lang="pt-BR" sz="2400" dirty="0">
                <a:latin typeface="Calibri"/>
                <a:cs typeface="Calibri"/>
              </a:rPr>
              <a:t>o</a:t>
            </a:r>
            <a:r>
              <a:rPr lang="pt-BR" sz="2400" spc="-5" dirty="0">
                <a:latin typeface="Calibri"/>
                <a:cs typeface="Calibri"/>
              </a:rPr>
              <a:t> </a:t>
            </a:r>
            <a:r>
              <a:rPr lang="pt-BR" sz="2400" spc="-35" dirty="0">
                <a:latin typeface="Calibri"/>
                <a:cs typeface="Calibri"/>
              </a:rPr>
              <a:t>c</a:t>
            </a:r>
            <a:r>
              <a:rPr lang="pt-BR" sz="2400" spc="-5" dirty="0">
                <a:latin typeface="Calibri"/>
                <a:cs typeface="Calibri"/>
              </a:rPr>
              <a:t>omand</a:t>
            </a:r>
            <a:r>
              <a:rPr lang="pt-BR" sz="2400" dirty="0">
                <a:latin typeface="Calibri"/>
                <a:cs typeface="Calibri"/>
              </a:rPr>
              <a:t>o </a:t>
            </a:r>
            <a:r>
              <a:rPr lang="pt-BR" sz="2400" spc="-5" dirty="0" err="1">
                <a:latin typeface="Courier New"/>
                <a:cs typeface="Courier New"/>
              </a:rPr>
              <a:t>typede</a:t>
            </a:r>
            <a:r>
              <a:rPr lang="pt-BR" sz="2400" dirty="0" err="1">
                <a:latin typeface="Courier New"/>
                <a:cs typeface="Courier New"/>
              </a:rPr>
              <a:t>f</a:t>
            </a:r>
            <a:r>
              <a:rPr lang="pt-BR" sz="2400" spc="-925" dirty="0">
                <a:latin typeface="Courier New"/>
                <a:cs typeface="Courier New"/>
              </a:rPr>
              <a:t> </a:t>
            </a:r>
            <a:r>
              <a:rPr lang="pt-BR" sz="2400" spc="-25" dirty="0">
                <a:latin typeface="Calibri"/>
                <a:cs typeface="Calibri"/>
              </a:rPr>
              <a:t>c</a:t>
            </a:r>
            <a:r>
              <a:rPr lang="pt-BR" sz="2400" spc="-5" dirty="0">
                <a:latin typeface="Calibri"/>
                <a:cs typeface="Calibri"/>
              </a:rPr>
              <a:t>o</a:t>
            </a:r>
            <a:r>
              <a:rPr lang="pt-BR" sz="2400" dirty="0">
                <a:latin typeface="Calibri"/>
                <a:cs typeface="Calibri"/>
              </a:rPr>
              <a:t>m</a:t>
            </a:r>
            <a:r>
              <a:rPr lang="pt-BR" sz="2400" spc="-20" dirty="0">
                <a:latin typeface="Calibri"/>
                <a:cs typeface="Calibri"/>
              </a:rPr>
              <a:t> </a:t>
            </a:r>
            <a:r>
              <a:rPr lang="pt-BR" sz="2400" dirty="0">
                <a:latin typeface="Calibri"/>
                <a:cs typeface="Calibri"/>
              </a:rPr>
              <a:t>a </a:t>
            </a:r>
            <a:r>
              <a:rPr lang="pt-BR" sz="2400" spc="-10" dirty="0">
                <a:latin typeface="Calibri"/>
                <a:cs typeface="Calibri"/>
              </a:rPr>
              <a:t>de</a:t>
            </a:r>
            <a:r>
              <a:rPr lang="pt-BR" sz="2400" dirty="0">
                <a:latin typeface="Calibri"/>
                <a:cs typeface="Calibri"/>
              </a:rPr>
              <a:t>cla</a:t>
            </a:r>
            <a:r>
              <a:rPr lang="pt-BR" sz="2400" spc="-45" dirty="0">
                <a:latin typeface="Calibri"/>
                <a:cs typeface="Calibri"/>
              </a:rPr>
              <a:t>r</a:t>
            </a:r>
            <a:r>
              <a:rPr lang="pt-BR" sz="2400" spc="-5" dirty="0">
                <a:latin typeface="Calibri"/>
                <a:cs typeface="Calibri"/>
              </a:rPr>
              <a:t>a</a:t>
            </a:r>
            <a:r>
              <a:rPr lang="pt-BR" sz="2400" spc="-25" dirty="0">
                <a:latin typeface="Calibri"/>
                <a:cs typeface="Calibri"/>
              </a:rPr>
              <a:t>ç</a:t>
            </a:r>
            <a:r>
              <a:rPr lang="pt-BR" sz="2400" dirty="0">
                <a:latin typeface="Calibri"/>
                <a:cs typeface="Calibri"/>
              </a:rPr>
              <a:t>ão </a:t>
            </a:r>
            <a:r>
              <a:rPr lang="pt-BR" sz="2400" spc="-5" dirty="0">
                <a:latin typeface="Calibri"/>
                <a:cs typeface="Calibri"/>
              </a:rPr>
              <a:t>d</a:t>
            </a:r>
            <a:r>
              <a:rPr lang="pt-BR" sz="2400" dirty="0">
                <a:latin typeface="Calibri"/>
                <a:cs typeface="Calibri"/>
              </a:rPr>
              <a:t>a e</a:t>
            </a:r>
            <a:r>
              <a:rPr lang="pt-BR" sz="2400" spc="-30" dirty="0">
                <a:latin typeface="Calibri"/>
                <a:cs typeface="Calibri"/>
              </a:rPr>
              <a:t>s</a:t>
            </a:r>
            <a:r>
              <a:rPr lang="pt-BR" sz="2400" dirty="0">
                <a:latin typeface="Calibri"/>
                <a:cs typeface="Calibri"/>
              </a:rPr>
              <a:t>trutu</a:t>
            </a:r>
            <a:r>
              <a:rPr lang="pt-BR" sz="2400" spc="-50" dirty="0">
                <a:latin typeface="Calibri"/>
                <a:cs typeface="Calibri"/>
              </a:rPr>
              <a:t>r</a:t>
            </a:r>
            <a:r>
              <a:rPr lang="pt-BR" sz="2400" dirty="0">
                <a:latin typeface="Calibri"/>
                <a:cs typeface="Calibri"/>
              </a:rPr>
              <a:t>a:</a:t>
            </a: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7863E08-AD89-446F-8308-781B647889D6}"/>
              </a:ext>
            </a:extLst>
          </p:cNvPr>
          <p:cNvGrpSpPr/>
          <p:nvPr/>
        </p:nvGrpSpPr>
        <p:grpSpPr>
          <a:xfrm>
            <a:off x="719455" y="2204864"/>
            <a:ext cx="7705090" cy="1520825"/>
            <a:chOff x="725131" y="2700654"/>
            <a:chExt cx="7705090" cy="1520825"/>
          </a:xfrm>
        </p:grpSpPr>
        <p:sp>
          <p:nvSpPr>
            <p:cNvPr id="4" name="object 4"/>
            <p:cNvSpPr/>
            <p:nvPr/>
          </p:nvSpPr>
          <p:spPr>
            <a:xfrm>
              <a:off x="725131" y="2700654"/>
              <a:ext cx="7705090" cy="1520825"/>
            </a:xfrm>
            <a:custGeom>
              <a:avLst/>
              <a:gdLst/>
              <a:ahLst/>
              <a:cxnLst/>
              <a:rect l="l" t="t" r="r" b="b"/>
              <a:pathLst>
                <a:path w="7705090" h="1520825">
                  <a:moveTo>
                    <a:pt x="0" y="1520444"/>
                  </a:moveTo>
                  <a:lnTo>
                    <a:pt x="7704835" y="1520444"/>
                  </a:lnTo>
                  <a:lnTo>
                    <a:pt x="7704835" y="0"/>
                  </a:lnTo>
                  <a:lnTo>
                    <a:pt x="0" y="0"/>
                  </a:lnTo>
                  <a:lnTo>
                    <a:pt x="0" y="1520444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793748" y="2723515"/>
              <a:ext cx="146621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sz="1600" spc="-10" dirty="0">
                  <a:latin typeface="Courier New"/>
                  <a:cs typeface="Courier New"/>
                </a:rPr>
                <a:t>str</a:t>
              </a:r>
              <a:r>
                <a:rPr sz="1600" spc="0" dirty="0">
                  <a:latin typeface="Courier New"/>
                  <a:cs typeface="Courier New"/>
                </a:rPr>
                <a:t>u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t</a:t>
              </a:r>
              <a:r>
                <a:rPr sz="1600" spc="5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pon</a:t>
              </a:r>
              <a:r>
                <a:rPr sz="1600" spc="0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816863" y="2723515"/>
              <a:ext cx="1221105" cy="1428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sz="1600" spc="-5" dirty="0">
                  <a:latin typeface="Courier New"/>
                  <a:cs typeface="Courier New"/>
                </a:rPr>
                <a:t>typedef</a:t>
              </a:r>
              <a:endParaRPr sz="1600" dirty="0">
                <a:latin typeface="Courier New"/>
                <a:cs typeface="Courier New"/>
              </a:endParaRPr>
            </a:p>
            <a:p>
              <a:pPr algn="l">
                <a:lnSpc>
                  <a:spcPct val="100000"/>
                </a:lnSpc>
                <a:spcBef>
                  <a:spcPts val="385"/>
                </a:spcBef>
              </a:pPr>
              <a:r>
                <a:rPr sz="1600" spc="-5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243840" algn="l">
                <a:lnSpc>
                  <a:spcPct val="120000"/>
                </a:lnSpc>
              </a:pPr>
              <a:r>
                <a:rPr sz="1600" spc="-5" dirty="0">
                  <a:latin typeface="Courier New"/>
                  <a:cs typeface="Courier New"/>
                </a:rPr>
                <a:t>float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x; float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y;</a:t>
              </a:r>
              <a:endParaRPr sz="1600" dirty="0">
                <a:latin typeface="Courier New"/>
                <a:cs typeface="Courier New"/>
              </a:endParaRPr>
            </a:p>
            <a:p>
              <a:pPr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} 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t</a:t>
              </a:r>
              <a:r>
                <a:rPr sz="1600" spc="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;</a:t>
              </a:r>
              <a:endParaRPr sz="1600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>
              <a:lnSpc>
                <a:spcPct val="100000"/>
              </a:lnSpc>
            </a:pPr>
            <a:r>
              <a:rPr spc="-5" dirty="0"/>
              <a:t>E</a:t>
            </a:r>
            <a:r>
              <a:rPr spc="-45" dirty="0"/>
              <a:t>s</a:t>
            </a:r>
            <a:r>
              <a:rPr dirty="0"/>
              <a:t>trutu</a:t>
            </a:r>
            <a:r>
              <a:rPr spc="-85" dirty="0"/>
              <a:t>r</a:t>
            </a:r>
            <a:r>
              <a:rPr dirty="0"/>
              <a:t>as Aninhadas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C8EB06B-E53E-46A3-AD25-236566D54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spc="-25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ampos</a:t>
            </a:r>
            <a:r>
              <a:rPr lang="pt-BR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um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spc="-3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trutu</a:t>
            </a:r>
            <a:r>
              <a:rPr lang="pt-BR" sz="2000" spc="-4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20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pode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pt-BR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pt-BR" sz="2000" spc="-5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pt-BR" sz="2000" spc="-3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trutu</a:t>
            </a:r>
            <a:r>
              <a:rPr lang="pt-BR" sz="2000" spc="-4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</a:p>
          <a:p>
            <a:pPr marL="212725" indent="0" algn="l">
              <a:lnSpc>
                <a:spcPct val="100000"/>
              </a:lnSpc>
              <a:spcBef>
                <a:spcPts val="509"/>
              </a:spcBef>
              <a:buNone/>
              <a:tabLst>
                <a:tab pos="756285" algn="l"/>
              </a:tabLst>
            </a:pPr>
            <a:endParaRPr lang="pt-BR" sz="20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2725" indent="0" algn="l">
              <a:lnSpc>
                <a:spcPct val="100000"/>
              </a:lnSpc>
              <a:spcBef>
                <a:spcPts val="509"/>
              </a:spcBef>
              <a:buNone/>
              <a:tabLst>
                <a:tab pos="756285" algn="l"/>
              </a:tabLst>
            </a:pP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spc="-5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plo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pt-BR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2000" spc="-1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fin</a:t>
            </a:r>
            <a:r>
              <a:rPr lang="pt-BR"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iç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ão</a:t>
            </a:r>
            <a:r>
              <a:rPr lang="pt-BR" sz="20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t-BR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pt-BR" sz="20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cí</a:t>
            </a:r>
            <a:r>
              <a:rPr lang="pt-BR" sz="2000" spc="-3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culo</a:t>
            </a:r>
            <a:r>
              <a:rPr lang="pt-BR" sz="20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ompo</a:t>
            </a:r>
            <a:r>
              <a:rPr lang="pt-BR" sz="2000" spc="-3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000" spc="-2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po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t-BR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pt-BR" sz="20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po</a:t>
            </a:r>
            <a:r>
              <a:rPr lang="pt-BR" sz="2000" spc="-25" dirty="0">
                <a:latin typeface="Calibri" panose="020F0502020204030204" pitchFamily="34" charset="0"/>
                <a:cs typeface="Calibri" panose="020F0502020204030204" pitchFamily="34" charset="0"/>
              </a:rPr>
              <a:t>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pt-BR" sz="2000" spc="-2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z="2000" spc="-4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pt-BR"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spc="-4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aio.</a:t>
            </a:r>
          </a:p>
          <a:p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983C268-5797-43AD-9DF2-DEA69FF49D82}"/>
              </a:ext>
            </a:extLst>
          </p:cNvPr>
          <p:cNvGrpSpPr/>
          <p:nvPr/>
        </p:nvGrpSpPr>
        <p:grpSpPr>
          <a:xfrm>
            <a:off x="539552" y="2420888"/>
            <a:ext cx="7705090" cy="3884295"/>
            <a:chOff x="539552" y="2420888"/>
            <a:chExt cx="7705090" cy="3884295"/>
          </a:xfrm>
        </p:grpSpPr>
        <p:sp>
          <p:nvSpPr>
            <p:cNvPr id="4" name="object 4"/>
            <p:cNvSpPr/>
            <p:nvPr/>
          </p:nvSpPr>
          <p:spPr>
            <a:xfrm>
              <a:off x="539552" y="2420888"/>
              <a:ext cx="7705090" cy="3884295"/>
            </a:xfrm>
            <a:custGeom>
              <a:avLst/>
              <a:gdLst/>
              <a:ahLst/>
              <a:cxnLst/>
              <a:rect l="l" t="t" r="r" b="b"/>
              <a:pathLst>
                <a:path w="7705090" h="3884295">
                  <a:moveTo>
                    <a:pt x="0" y="3884167"/>
                  </a:moveTo>
                  <a:lnTo>
                    <a:pt x="7704835" y="3884167"/>
                  </a:lnTo>
                  <a:lnTo>
                    <a:pt x="7704835" y="0"/>
                  </a:lnTo>
                  <a:lnTo>
                    <a:pt x="0" y="0"/>
                  </a:lnTo>
                  <a:lnTo>
                    <a:pt x="0" y="3884167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pPr algn="l"/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24260" y="2420888"/>
              <a:ext cx="1489710" cy="5626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5" dirty="0">
                  <a:latin typeface="Courier New"/>
                  <a:cs typeface="Courier New"/>
                </a:rPr>
                <a:t>struct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to</a:t>
              </a:r>
              <a:endParaRPr sz="160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{</a:t>
              </a:r>
              <a:endParaRPr sz="160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24260" y="2957717"/>
              <a:ext cx="1246505" cy="1196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56540" marR="5080" algn="l">
                <a:lnSpc>
                  <a:spcPct val="120000"/>
                </a:lnSpc>
              </a:pPr>
              <a:r>
                <a:rPr sz="1600" spc="-5" dirty="0">
                  <a:latin typeface="Courier New"/>
                  <a:cs typeface="Courier New"/>
                </a:rPr>
                <a:t>float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x; float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y;</a:t>
              </a:r>
              <a:endParaRPr sz="1600" dirty="0">
                <a:latin typeface="Courier New"/>
                <a:cs typeface="Courier New"/>
              </a:endParaRPr>
            </a:p>
            <a:p>
              <a:pPr marL="12700"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};</a:t>
              </a:r>
              <a:endParaRPr sz="1600" dirty="0">
                <a:latin typeface="Courier New"/>
                <a:cs typeface="Courier New"/>
              </a:endParaRPr>
            </a:p>
            <a:p>
              <a:pPr marL="12700" algn="l">
                <a:lnSpc>
                  <a:spcPct val="100000"/>
                </a:lnSpc>
                <a:spcBef>
                  <a:spcPts val="380"/>
                </a:spcBef>
              </a:pPr>
              <a:r>
                <a:rPr sz="1600" spc="-5" dirty="0">
                  <a:latin typeface="Courier New"/>
                  <a:cs typeface="Courier New"/>
                </a:rPr>
                <a:t>typedef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601145" y="3884310"/>
              <a:ext cx="757555" cy="269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10" dirty="0">
                  <a:latin typeface="Courier New"/>
                  <a:cs typeface="Courier New"/>
                </a:rPr>
                <a:t>s</a:t>
              </a:r>
              <a:r>
                <a:rPr sz="1600" spc="-5" dirty="0">
                  <a:latin typeface="Courier New"/>
                  <a:cs typeface="Courier New"/>
                </a:rPr>
                <a:t>t</a:t>
              </a: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5" dirty="0">
                  <a:latin typeface="Courier New"/>
                  <a:cs typeface="Courier New"/>
                </a:rPr>
                <a:t>u</a:t>
              </a:r>
              <a:r>
                <a:rPr sz="1600" spc="-10" dirty="0">
                  <a:latin typeface="Courier New"/>
                  <a:cs typeface="Courier New"/>
                </a:rPr>
                <a:t>ct</a:t>
              </a:r>
              <a:endParaRPr sz="160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456363" y="3884310"/>
              <a:ext cx="149161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</a:pP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5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0" dirty="0">
                  <a:latin typeface="Courier New"/>
                  <a:cs typeface="Courier New"/>
                </a:rPr>
                <a:t>n</a:t>
              </a:r>
              <a:r>
                <a:rPr sz="1600" spc="-10" dirty="0">
                  <a:latin typeface="Courier New"/>
                  <a:cs typeface="Courier New"/>
                </a:rPr>
                <a:t>t</a:t>
              </a:r>
              <a:r>
                <a:rPr sz="160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;</a:t>
              </a:r>
              <a:endParaRPr sz="1600">
                <a:latin typeface="Courier New"/>
                <a:cs typeface="Courier New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24260" y="4469779"/>
              <a:ext cx="1734185" cy="5626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</a:pPr>
              <a:r>
                <a:rPr sz="1600" spc="-5" dirty="0">
                  <a:latin typeface="Courier New"/>
                  <a:cs typeface="Courier New"/>
                </a:rPr>
                <a:t>struct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i</a:t>
              </a: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-5" dirty="0">
                  <a:latin typeface="Courier New"/>
                  <a:cs typeface="Courier New"/>
                </a:rPr>
                <a:t>c</a:t>
              </a:r>
              <a:r>
                <a:rPr sz="1600" spc="0" dirty="0">
                  <a:latin typeface="Courier New"/>
                  <a:cs typeface="Courier New"/>
                </a:rPr>
                <a:t>u</a:t>
              </a:r>
              <a:r>
                <a:rPr sz="1600" spc="-10" dirty="0">
                  <a:latin typeface="Courier New"/>
                  <a:cs typeface="Courier New"/>
                </a:rPr>
                <a:t>lo</a:t>
              </a:r>
              <a:endParaRPr sz="1600" dirty="0">
                <a:latin typeface="Courier New"/>
                <a:cs typeface="Courier New"/>
              </a:endParaRPr>
            </a:p>
            <a:p>
              <a:pPr marL="12700"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600224" y="5006253"/>
              <a:ext cx="3198495" cy="5786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3335" marR="5080" indent="-1270" algn="l">
                <a:lnSpc>
                  <a:spcPct val="120000"/>
                </a:lnSpc>
              </a:pPr>
              <a:r>
                <a:rPr sz="1600" spc="-5" dirty="0">
                  <a:latin typeface="Courier New"/>
                  <a:cs typeface="Courier New"/>
                </a:rPr>
                <a:t>p; </a:t>
              </a:r>
              <a:r>
                <a:rPr sz="1600" spc="0" dirty="0">
                  <a:latin typeface="Courier New"/>
                  <a:cs typeface="Courier New"/>
                </a:rPr>
                <a:t>/</a:t>
              </a:r>
              <a:r>
                <a:rPr sz="1600" spc="-5" dirty="0">
                  <a:latin typeface="Courier New"/>
                  <a:cs typeface="Courier New"/>
                </a:rPr>
                <a:t>*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e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t</a:t>
              </a:r>
              <a:r>
                <a:rPr sz="1600" spc="0" dirty="0">
                  <a:latin typeface="Courier New"/>
                  <a:cs typeface="Courier New"/>
                </a:rPr>
                <a:t>r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d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í</a:t>
              </a: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-5" dirty="0">
                  <a:latin typeface="Courier New"/>
                  <a:cs typeface="Courier New"/>
                </a:rPr>
                <a:t>c</a:t>
              </a:r>
              <a:r>
                <a:rPr sz="1600" spc="-10" dirty="0">
                  <a:latin typeface="Courier New"/>
                  <a:cs typeface="Courier New"/>
                </a:rPr>
                <a:t>u</a:t>
              </a:r>
              <a:r>
                <a:rPr sz="1600" spc="-5" dirty="0">
                  <a:latin typeface="Courier New"/>
                  <a:cs typeface="Courier New"/>
                </a:rPr>
                <a:t>lo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*/ </a:t>
              </a: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-5" dirty="0">
                  <a:latin typeface="Courier New"/>
                  <a:cs typeface="Courier New"/>
                </a:rPr>
                <a:t>;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5" dirty="0">
                  <a:latin typeface="Courier New"/>
                  <a:cs typeface="Courier New"/>
                </a:rPr>
                <a:t>/</a:t>
              </a:r>
              <a:r>
                <a:rPr sz="1600" spc="-5" dirty="0">
                  <a:latin typeface="Courier New"/>
                  <a:cs typeface="Courier New"/>
                </a:rPr>
                <a:t>*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-5" dirty="0">
                  <a:latin typeface="Courier New"/>
                  <a:cs typeface="Courier New"/>
                </a:rPr>
                <a:t>a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d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c</a:t>
              </a:r>
              <a:r>
                <a:rPr sz="1600" spc="0" dirty="0">
                  <a:latin typeface="Courier New"/>
                  <a:cs typeface="Courier New"/>
                </a:rPr>
                <a:t>í</a:t>
              </a: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-5" dirty="0">
                  <a:latin typeface="Courier New"/>
                  <a:cs typeface="Courier New"/>
                </a:rPr>
                <a:t>c</a:t>
              </a:r>
              <a:r>
                <a:rPr sz="1600" spc="-10" dirty="0">
                  <a:latin typeface="Courier New"/>
                  <a:cs typeface="Courier New"/>
                </a:rPr>
                <a:t>u</a:t>
              </a:r>
              <a:r>
                <a:rPr sz="1600" spc="-5" dirty="0">
                  <a:latin typeface="Courier New"/>
                  <a:cs typeface="Courier New"/>
                </a:rPr>
                <a:t>lo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0" dirty="0">
                  <a:latin typeface="Courier New"/>
                  <a:cs typeface="Courier New"/>
                </a:rPr>
                <a:t>*</a:t>
              </a:r>
              <a:r>
                <a:rPr sz="1600" spc="-5" dirty="0">
                  <a:latin typeface="Courier New"/>
                  <a:cs typeface="Courier New"/>
                </a:rPr>
                <a:t>/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624260" y="5006253"/>
              <a:ext cx="878840" cy="11969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56540" marR="5080" algn="l">
                <a:lnSpc>
                  <a:spcPct val="120000"/>
                </a:lnSpc>
              </a:pP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to float</a:t>
              </a:r>
              <a:endParaRPr sz="1600" dirty="0">
                <a:latin typeface="Courier New"/>
                <a:cs typeface="Courier New"/>
              </a:endParaRPr>
            </a:p>
            <a:p>
              <a:pPr marL="12700" algn="l">
                <a:lnSpc>
                  <a:spcPct val="100000"/>
                </a:lnSpc>
                <a:spcBef>
                  <a:spcPts val="380"/>
                </a:spcBef>
              </a:pPr>
              <a:r>
                <a:rPr sz="1600" spc="-5" dirty="0">
                  <a:latin typeface="Courier New"/>
                  <a:cs typeface="Courier New"/>
                </a:rPr>
                <a:t>};</a:t>
              </a:r>
              <a:endParaRPr sz="1600" dirty="0">
                <a:latin typeface="Courier New"/>
                <a:cs typeface="Courier New"/>
              </a:endParaRPr>
            </a:p>
            <a:p>
              <a:pPr marL="12700" algn="l">
                <a:lnSpc>
                  <a:spcPct val="100000"/>
                </a:lnSpc>
                <a:spcBef>
                  <a:spcPts val="385"/>
                </a:spcBef>
              </a:pPr>
              <a:r>
                <a:rPr sz="1600" spc="-5" dirty="0">
                  <a:latin typeface="Courier New"/>
                  <a:cs typeface="Courier New"/>
                </a:rPr>
                <a:t>typedef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601145" y="5933150"/>
              <a:ext cx="283464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</a:pPr>
              <a:r>
                <a:rPr sz="1600" spc="-10" dirty="0">
                  <a:latin typeface="Courier New"/>
                  <a:cs typeface="Courier New"/>
                </a:rPr>
                <a:t>s</a:t>
              </a:r>
              <a:r>
                <a:rPr sz="1600" spc="-5" dirty="0">
                  <a:latin typeface="Courier New"/>
                  <a:cs typeface="Courier New"/>
                </a:rPr>
                <a:t>t</a:t>
              </a: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5" dirty="0">
                  <a:latin typeface="Courier New"/>
                  <a:cs typeface="Courier New"/>
                </a:rPr>
                <a:t>u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t</a:t>
              </a:r>
              <a:r>
                <a:rPr sz="1600" spc="5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i</a:t>
              </a: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5" dirty="0">
                  <a:latin typeface="Courier New"/>
                  <a:cs typeface="Courier New"/>
                </a:rPr>
                <a:t>c</a:t>
              </a:r>
              <a:r>
                <a:rPr sz="1600" spc="-10" dirty="0">
                  <a:latin typeface="Courier New"/>
                  <a:cs typeface="Courier New"/>
                </a:rPr>
                <a:t>u</a:t>
              </a:r>
              <a:r>
                <a:rPr sz="1600" spc="-5" dirty="0">
                  <a:latin typeface="Courier New"/>
                  <a:cs typeface="Courier New"/>
                </a:rPr>
                <a:t>lo</a:t>
              </a:r>
              <a:r>
                <a:rPr sz="1600" spc="5" dirty="0">
                  <a:latin typeface="Courier New"/>
                  <a:cs typeface="Courier New"/>
                </a:rPr>
                <a:t> </a:t>
              </a:r>
              <a:r>
                <a:rPr sz="1600" spc="0" dirty="0">
                  <a:latin typeface="Courier New"/>
                  <a:cs typeface="Courier New"/>
                </a:rPr>
                <a:t>C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r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u</a:t>
              </a:r>
              <a:r>
                <a:rPr sz="1600" spc="-10" dirty="0">
                  <a:latin typeface="Courier New"/>
                  <a:cs typeface="Courier New"/>
                </a:rPr>
                <a:t>l</a:t>
              </a:r>
              <a:r>
                <a:rPr sz="1600" spc="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;</a:t>
              </a:r>
              <a:endParaRPr sz="1600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>
              <a:lnSpc>
                <a:spcPct val="100000"/>
              </a:lnSpc>
            </a:pPr>
            <a:r>
              <a:rPr spc="-5" dirty="0"/>
              <a:t>E</a:t>
            </a:r>
            <a:r>
              <a:rPr spc="-45" dirty="0"/>
              <a:t>s</a:t>
            </a:r>
            <a:r>
              <a:rPr dirty="0"/>
              <a:t>trutu</a:t>
            </a:r>
            <a:r>
              <a:rPr spc="-85" dirty="0"/>
              <a:t>r</a:t>
            </a:r>
            <a:r>
              <a:rPr dirty="0"/>
              <a:t>as Aninhadas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546" y="951600"/>
            <a:ext cx="52812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nçã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ca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ân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2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os: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605" y="3433801"/>
            <a:ext cx="77368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nçã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inar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á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nã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 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cí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lo: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019" y="1650757"/>
            <a:ext cx="8748395" cy="145527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 algn="l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float </a:t>
            </a:r>
            <a:r>
              <a:rPr sz="1600" spc="0" dirty="0">
                <a:latin typeface="Courier New"/>
                <a:cs typeface="Courier New"/>
              </a:rPr>
              <a:t>d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s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0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0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1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*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*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q)</a:t>
            </a:r>
            <a:endParaRPr sz="1600" dirty="0">
              <a:latin typeface="Courier New"/>
              <a:cs typeface="Courier New"/>
            </a:endParaRPr>
          </a:p>
          <a:p>
            <a:pPr marL="91440" algn="l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35280" marR="1320165" algn="l">
              <a:lnSpc>
                <a:spcPct val="120000"/>
              </a:lnSpc>
            </a:pPr>
            <a:r>
              <a:rPr sz="1600" spc="-5" dirty="0">
                <a:latin typeface="Courier New"/>
                <a:cs typeface="Courier New"/>
              </a:rPr>
              <a:t>float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sqrt(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5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w(</a:t>
            </a:r>
            <a:r>
              <a:rPr sz="1600" dirty="0">
                <a:latin typeface="Courier New"/>
                <a:cs typeface="Courier New"/>
              </a:rPr>
              <a:t>q</a:t>
            </a:r>
            <a:r>
              <a:rPr sz="1600" spc="-5" dirty="0">
                <a:latin typeface="Courier New"/>
                <a:cs typeface="Courier New"/>
              </a:rPr>
              <a:t>-</a:t>
            </a:r>
            <a:r>
              <a:rPr sz="1600" spc="0" dirty="0">
                <a:latin typeface="Courier New"/>
                <a:cs typeface="Courier New"/>
              </a:rPr>
              <a:t>&gt;</a:t>
            </a:r>
            <a:r>
              <a:rPr sz="1600" spc="-5" dirty="0">
                <a:latin typeface="Courier New"/>
                <a:cs typeface="Courier New"/>
              </a:rPr>
              <a:t>x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-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p-</a:t>
            </a:r>
            <a:r>
              <a:rPr sz="1600" spc="0" dirty="0">
                <a:latin typeface="Courier New"/>
                <a:cs typeface="Courier New"/>
              </a:rPr>
              <a:t>&gt;</a:t>
            </a:r>
            <a:r>
              <a:rPr sz="1600" spc="-10" dirty="0">
                <a:latin typeface="Courier New"/>
                <a:cs typeface="Courier New"/>
              </a:rPr>
              <a:t>x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2)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+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pow</a:t>
            </a:r>
            <a:r>
              <a:rPr sz="1600" spc="0" dirty="0"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q-&gt;y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-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p-&gt;</a:t>
            </a:r>
            <a:r>
              <a:rPr sz="1600" spc="-10" dirty="0">
                <a:latin typeface="Courier New"/>
                <a:cs typeface="Courier New"/>
              </a:rPr>
              <a:t>y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2</a:t>
            </a:r>
            <a:r>
              <a:rPr sz="1600" spc="-10" dirty="0">
                <a:latin typeface="Courier New"/>
                <a:cs typeface="Courier New"/>
              </a:rPr>
              <a:t>)</a:t>
            </a:r>
            <a:r>
              <a:rPr sz="1600" spc="-5" dirty="0">
                <a:latin typeface="Courier New"/>
                <a:cs typeface="Courier New"/>
              </a:rPr>
              <a:t>); 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d;</a:t>
            </a:r>
            <a:endParaRPr sz="1600" dirty="0">
              <a:latin typeface="Courier New"/>
              <a:cs typeface="Courier New"/>
            </a:endParaRPr>
          </a:p>
          <a:p>
            <a:pPr marL="91440" algn="l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329E901-6604-48FD-9202-52166706FFAB}"/>
              </a:ext>
            </a:extLst>
          </p:cNvPr>
          <p:cNvGrpSpPr/>
          <p:nvPr/>
        </p:nvGrpSpPr>
        <p:grpSpPr>
          <a:xfrm>
            <a:off x="5889625" y="1063625"/>
            <a:ext cx="2808288" cy="553998"/>
            <a:chOff x="5889625" y="1063625"/>
            <a:chExt cx="2808288" cy="553998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889625" y="1063625"/>
              <a:ext cx="2808288" cy="553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pt-BR" altLang="en-US" sz="1200" dirty="0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cálculo da distância:</a:t>
              </a:r>
            </a:p>
            <a:p>
              <a:pPr algn="l">
                <a:spcBef>
                  <a:spcPct val="50000"/>
                </a:spcBef>
              </a:pPr>
              <a:endParaRPr lang="pt-BR" altLang="en-US" sz="1200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13619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8692923"/>
                </p:ext>
              </p:extLst>
            </p:nvPr>
          </p:nvGraphicFramePr>
          <p:xfrm>
            <a:off x="6176169" y="1256400"/>
            <a:ext cx="22352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01800" imgH="279400" progId="Equation.3">
                    <p:embed/>
                  </p:oleObj>
                </mc:Choice>
                <mc:Fallback>
                  <p:oleObj name="Equation" r:id="rId2" imgW="1701800" imgH="279400" progId="Equation.3">
                    <p:embed/>
                    <p:pic>
                      <p:nvPicPr>
                        <p:cNvPr id="13619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6169" y="1256400"/>
                          <a:ext cx="22352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A3E76E4-54F5-4EDA-A081-A9F23F6F6E39}"/>
              </a:ext>
            </a:extLst>
          </p:cNvPr>
          <p:cNvGrpSpPr/>
          <p:nvPr/>
        </p:nvGrpSpPr>
        <p:grpSpPr>
          <a:xfrm>
            <a:off x="395605" y="4046389"/>
            <a:ext cx="8748395" cy="2600095"/>
            <a:chOff x="395605" y="4215036"/>
            <a:chExt cx="8748395" cy="2600095"/>
          </a:xfrm>
        </p:grpSpPr>
        <p:sp>
          <p:nvSpPr>
            <p:cNvPr id="6" name="object 6"/>
            <p:cNvSpPr txBox="1"/>
            <p:nvPr/>
          </p:nvSpPr>
          <p:spPr>
            <a:xfrm>
              <a:off x="395605" y="4221088"/>
              <a:ext cx="8748395" cy="2594043"/>
            </a:xfrm>
            <a:prstGeom prst="rect">
              <a:avLst/>
            </a:prstGeom>
            <a:solidFill>
              <a:srgbClr val="EAEAEA"/>
            </a:solidFill>
          </p:spPr>
          <p:txBody>
            <a:bodyPr vert="horz" wrap="square" lIns="0" tIns="22860" rIns="0" bIns="0" rtlCol="0">
              <a:spAutoFit/>
            </a:bodyPr>
            <a:lstStyle/>
            <a:p>
              <a:pPr marL="90805" algn="l">
                <a:lnSpc>
                  <a:spcPct val="100000"/>
                </a:lnSpc>
                <a:spcBef>
                  <a:spcPts val="180"/>
                </a:spcBef>
              </a:pPr>
              <a:r>
                <a:rPr sz="1600" spc="-5" dirty="0">
                  <a:latin typeface="Courier New"/>
                  <a:cs typeface="Courier New"/>
                </a:rPr>
                <a:t>int in</a:t>
              </a:r>
              <a:r>
                <a:rPr sz="1600" spc="5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erior</a:t>
              </a:r>
              <a:r>
                <a:rPr sz="1600" spc="15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(Circ</a:t>
              </a:r>
              <a:r>
                <a:rPr sz="1600" spc="5" dirty="0">
                  <a:latin typeface="Courier New"/>
                  <a:cs typeface="Courier New"/>
                </a:rPr>
                <a:t>u</a:t>
              </a:r>
              <a:r>
                <a:rPr sz="1600" spc="-5" dirty="0">
                  <a:latin typeface="Courier New"/>
                  <a:cs typeface="Courier New"/>
                </a:rPr>
                <a:t>lo*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5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,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Pont</a:t>
              </a:r>
              <a:r>
                <a:rPr sz="1600" spc="5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*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p)</a:t>
              </a:r>
              <a:endParaRPr sz="1600" dirty="0">
                <a:latin typeface="Courier New"/>
                <a:cs typeface="Courier New"/>
              </a:endParaRPr>
            </a:p>
            <a:p>
              <a:pPr marL="90805"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335280" algn="l">
                <a:lnSpc>
                  <a:spcPct val="100000"/>
                </a:lnSpc>
                <a:spcBef>
                  <a:spcPts val="385"/>
                </a:spcBef>
              </a:pPr>
              <a:r>
                <a:rPr sz="1600" spc="-5" dirty="0">
                  <a:latin typeface="Courier New"/>
                  <a:cs typeface="Courier New"/>
                </a:rPr>
                <a:t>float d =</a:t>
              </a:r>
              <a:r>
                <a:rPr sz="1600" spc="15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d</a:t>
              </a:r>
              <a:r>
                <a:rPr sz="1600" spc="-5" dirty="0">
                  <a:latin typeface="Courier New"/>
                  <a:cs typeface="Courier New"/>
                </a:rPr>
                <a:t>i</a:t>
              </a:r>
              <a:r>
                <a:rPr sz="1600" spc="-10" dirty="0">
                  <a:latin typeface="Courier New"/>
                  <a:cs typeface="Courier New"/>
                </a:rPr>
                <a:t>s</a:t>
              </a:r>
              <a:r>
                <a:rPr sz="1600" spc="-5" dirty="0">
                  <a:latin typeface="Courier New"/>
                  <a:cs typeface="Courier New"/>
                </a:rPr>
                <a:t>t</a:t>
              </a:r>
              <a:r>
                <a:rPr sz="1600" spc="-10" dirty="0">
                  <a:latin typeface="Courier New"/>
                  <a:cs typeface="Courier New"/>
                </a:rPr>
                <a:t>a</a:t>
              </a:r>
              <a:r>
                <a:rPr sz="1600" spc="-5" dirty="0">
                  <a:latin typeface="Courier New"/>
                  <a:cs typeface="Courier New"/>
                </a:rPr>
                <a:t>n</a:t>
              </a:r>
              <a:r>
                <a:rPr sz="1600" spc="0" dirty="0">
                  <a:latin typeface="Courier New"/>
                  <a:cs typeface="Courier New"/>
                </a:rPr>
                <a:t>c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a</a:t>
              </a:r>
              <a:r>
                <a:rPr sz="1600" spc="-10" dirty="0">
                  <a:latin typeface="Courier New"/>
                  <a:cs typeface="Courier New"/>
                </a:rPr>
                <a:t>(</a:t>
              </a:r>
              <a:r>
                <a:rPr sz="1600" spc="-5" dirty="0">
                  <a:latin typeface="Courier New"/>
                  <a:cs typeface="Courier New"/>
                </a:rPr>
                <a:t>&amp;</a:t>
              </a:r>
              <a:r>
                <a:rPr sz="1600" spc="-15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-</a:t>
              </a:r>
              <a:r>
                <a:rPr sz="1600" spc="-10" dirty="0">
                  <a:latin typeface="Courier New"/>
                  <a:cs typeface="Courier New"/>
                </a:rPr>
                <a:t>&gt;</a:t>
              </a:r>
              <a:r>
                <a:rPr sz="1600" spc="-5" dirty="0">
                  <a:latin typeface="Courier New"/>
                  <a:cs typeface="Courier New"/>
                </a:rPr>
                <a:t>p,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5" dirty="0">
                  <a:latin typeface="Courier New"/>
                  <a:cs typeface="Courier New"/>
                </a:rPr>
                <a:t>)</a:t>
              </a:r>
              <a:r>
                <a:rPr sz="1600" spc="-5" dirty="0">
                  <a:latin typeface="Courier New"/>
                  <a:cs typeface="Courier New"/>
                </a:rPr>
                <a:t>;</a:t>
              </a:r>
              <a:endParaRPr sz="1600" dirty="0">
                <a:latin typeface="Courier New"/>
                <a:cs typeface="Courier New"/>
              </a:endParaRPr>
            </a:p>
            <a:p>
              <a:pPr marL="579120" marR="6815455" indent="-243840" algn="l">
                <a:lnSpc>
                  <a:spcPct val="120000"/>
                </a:lnSpc>
              </a:pPr>
              <a:r>
                <a:rPr sz="1600" spc="-5" dirty="0">
                  <a:latin typeface="Courier New"/>
                  <a:cs typeface="Courier New"/>
                </a:rPr>
                <a:t>if (d</a:t>
              </a:r>
              <a:r>
                <a:rPr sz="1600" spc="15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&lt;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0" dirty="0">
                  <a:latin typeface="Courier New"/>
                  <a:cs typeface="Courier New"/>
                </a:rPr>
                <a:t>-</a:t>
              </a:r>
              <a:r>
                <a:rPr sz="1600" spc="-5" dirty="0">
                  <a:latin typeface="Courier New"/>
                  <a:cs typeface="Courier New"/>
                </a:rPr>
                <a:t>&gt;r) re</a:t>
              </a:r>
              <a:r>
                <a:rPr sz="1600" spc="5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urn </a:t>
              </a:r>
              <a:r>
                <a:rPr lang="pt-BR" sz="1600" spc="-5" dirty="0">
                  <a:latin typeface="Courier New"/>
                  <a:cs typeface="Courier New"/>
                </a:rPr>
                <a:t>1</a:t>
              </a:r>
              <a:r>
                <a:rPr sz="1600" spc="5" dirty="0">
                  <a:latin typeface="Courier New"/>
                  <a:cs typeface="Courier New"/>
                </a:rPr>
                <a:t>;</a:t>
              </a:r>
              <a:endParaRPr sz="1600" dirty="0">
                <a:latin typeface="Courier New"/>
                <a:cs typeface="Courier New"/>
              </a:endParaRPr>
            </a:p>
            <a:p>
              <a:pPr marL="335280"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else</a:t>
              </a:r>
              <a:endParaRPr sz="1600" dirty="0">
                <a:latin typeface="Courier New"/>
                <a:cs typeface="Courier New"/>
              </a:endParaRPr>
            </a:p>
            <a:p>
              <a:pPr marR="6478905" algn="l">
                <a:lnSpc>
                  <a:spcPct val="100000"/>
                </a:lnSpc>
                <a:spcBef>
                  <a:spcPts val="384"/>
                </a:spcBef>
              </a:pPr>
              <a:r>
                <a:rPr lang="pt-BR" sz="1600" spc="-5" dirty="0">
                  <a:latin typeface="Courier New"/>
                  <a:cs typeface="Courier New"/>
                </a:rPr>
                <a:t>		</a:t>
              </a:r>
              <a:r>
                <a:rPr sz="1600" spc="-5" dirty="0">
                  <a:latin typeface="Courier New"/>
                  <a:cs typeface="Courier New"/>
                </a:rPr>
                <a:t>re</a:t>
              </a:r>
              <a:r>
                <a:rPr sz="1600" spc="5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urn </a:t>
              </a:r>
              <a:r>
                <a:rPr sz="1600" spc="5" dirty="0">
                  <a:latin typeface="Courier New"/>
                  <a:cs typeface="Courier New"/>
                </a:rPr>
                <a:t>0;</a:t>
              </a:r>
              <a:endParaRPr lang="pt-BR" sz="1600" spc="5" dirty="0">
                <a:latin typeface="Courier New"/>
                <a:cs typeface="Courier New"/>
              </a:endParaRPr>
            </a:p>
            <a:p>
              <a:pPr marR="6478905" algn="l">
                <a:lnSpc>
                  <a:spcPct val="100000"/>
                </a:lnSpc>
                <a:spcBef>
                  <a:spcPts val="384"/>
                </a:spcBef>
              </a:pPr>
              <a:r>
                <a:rPr lang="pt-BR" sz="1600" spc="5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148064" y="4215036"/>
              <a:ext cx="3744416" cy="14462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pt-BR" altLang="en-US" sz="1600" b="1" dirty="0">
                  <a:solidFill>
                    <a:srgbClr val="C00000"/>
                  </a:solidFill>
                </a:rPr>
                <a:t>&amp;c-&gt;p : ponteiro para centro de c</a:t>
              </a:r>
            </a:p>
            <a:p>
              <a:pPr algn="l">
                <a:spcBef>
                  <a:spcPct val="50000"/>
                </a:spcBef>
              </a:pPr>
              <a:r>
                <a:rPr lang="pt-BR" altLang="en-US" sz="1600" b="1" dirty="0">
                  <a:solidFill>
                    <a:srgbClr val="C00000"/>
                  </a:solidFill>
                </a:rPr>
                <a:t>p         : ponteiro para o ponto</a:t>
              </a:r>
            </a:p>
            <a:p>
              <a:pPr algn="l">
                <a:spcBef>
                  <a:spcPct val="50000"/>
                </a:spcBef>
              </a:pPr>
              <a:r>
                <a:rPr lang="pt-BR" altLang="en-US" sz="1600" b="1" dirty="0">
                  <a:solidFill>
                    <a:srgbClr val="C00000"/>
                  </a:solidFill>
                </a:rPr>
                <a:t>c-&gt;r     : raio do círculo</a:t>
              </a:r>
            </a:p>
            <a:p>
              <a:pPr algn="l">
                <a:spcBef>
                  <a:spcPct val="50000"/>
                </a:spcBef>
              </a:pPr>
              <a:r>
                <a:rPr lang="pt-BR" altLang="en-US" sz="1600" b="1" dirty="0">
                  <a:solidFill>
                    <a:srgbClr val="C00000"/>
                  </a:solidFill>
                </a:rPr>
                <a:t>d &lt; c-&gt;r : testa se d é menor do raio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4427983" y="4850586"/>
              <a:ext cx="720080" cy="105243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3059680" y="5109814"/>
              <a:ext cx="2088383" cy="5772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 flipV="1">
              <a:off x="2969194" y="5321520"/>
              <a:ext cx="2178870" cy="54369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3491480" y="4461742"/>
              <a:ext cx="1656583" cy="393055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Tipo Estrutura: Problema</a:t>
            </a:r>
          </a:p>
        </p:txBody>
      </p:sp>
      <p:sp>
        <p:nvSpPr>
          <p:cNvPr id="4100" name="Rectangle 10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Linguagem traz alguns tipos de dados básicos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capazes de  representar </a:t>
            </a: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coisas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simples</a:t>
            </a:r>
          </a:p>
          <a:p>
            <a:pPr>
              <a:lnSpc>
                <a:spcPct val="15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		– </a:t>
            </a:r>
            <a:r>
              <a:rPr lang="pt-BR" sz="20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char</a:t>
            </a: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etc.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Como representar/armazenar dados estruturados?</a:t>
            </a:r>
          </a:p>
          <a:p>
            <a:pPr>
              <a:lnSpc>
                <a:spcPct val="15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– Data: dia, mês, ano</a:t>
            </a:r>
          </a:p>
          <a:p>
            <a:pPr>
              <a:lnSpc>
                <a:spcPct val="15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– Cliente: </a:t>
            </a:r>
            <a:r>
              <a:rPr lang="pt-BR" sz="20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cpf</a:t>
            </a: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nome, cartão de crédito</a:t>
            </a:r>
          </a:p>
          <a:p>
            <a:pPr>
              <a:lnSpc>
                <a:spcPct val="15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– Aluno: matrícula, nome, histórico escolar</a:t>
            </a:r>
          </a:p>
          <a:p>
            <a:pPr>
              <a:lnSpc>
                <a:spcPct val="150000"/>
              </a:lnSpc>
              <a:buNone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51620" y="4869160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Como  armazenar/agregar em uma variável  algo mais complexo composto por uma coleção  de dados de tipos 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diferentes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 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>
              <a:lnSpc>
                <a:spcPct val="100000"/>
              </a:lnSpc>
            </a:pPr>
            <a:r>
              <a:rPr spc="-5" dirty="0"/>
              <a:t>E</a:t>
            </a:r>
            <a:r>
              <a:rPr spc="-45" dirty="0"/>
              <a:t>s</a:t>
            </a:r>
            <a:r>
              <a:rPr dirty="0"/>
              <a:t>trutu</a:t>
            </a:r>
            <a:r>
              <a:rPr spc="-85" dirty="0"/>
              <a:t>r</a:t>
            </a:r>
            <a:r>
              <a:rPr dirty="0"/>
              <a:t>as Aninhadas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621" y="947465"/>
            <a:ext cx="248285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Fun</a:t>
            </a:r>
            <a:r>
              <a:rPr sz="2400" spc="-20" dirty="0">
                <a:latin typeface="Calibri"/>
                <a:cs typeface="Calibri"/>
              </a:rPr>
              <a:t>ç</a:t>
            </a:r>
            <a:r>
              <a:rPr sz="2400" dirty="0">
                <a:latin typeface="Calibri"/>
                <a:cs typeface="Calibri"/>
              </a:rPr>
              <a:t>ão</a:t>
            </a:r>
            <a:r>
              <a:rPr sz="2400" spc="-5" dirty="0">
                <a:latin typeface="Calibri"/>
                <a:cs typeface="Calibri"/>
              </a:rPr>
              <a:t> principal: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0AF894C-E483-48D1-A492-40428ED4E1F4}"/>
              </a:ext>
            </a:extLst>
          </p:cNvPr>
          <p:cNvGrpSpPr/>
          <p:nvPr/>
        </p:nvGrpSpPr>
        <p:grpSpPr>
          <a:xfrm>
            <a:off x="280019" y="1519611"/>
            <a:ext cx="8756477" cy="4179570"/>
            <a:chOff x="288698" y="2203311"/>
            <a:chExt cx="8748395" cy="4179570"/>
          </a:xfrm>
        </p:grpSpPr>
        <p:sp>
          <p:nvSpPr>
            <p:cNvPr id="4" name="object 4"/>
            <p:cNvSpPr/>
            <p:nvPr/>
          </p:nvSpPr>
          <p:spPr>
            <a:xfrm>
              <a:off x="288698" y="2203311"/>
              <a:ext cx="8748395" cy="4179570"/>
            </a:xfrm>
            <a:custGeom>
              <a:avLst/>
              <a:gdLst/>
              <a:ahLst/>
              <a:cxnLst/>
              <a:rect l="l" t="t" r="r" b="b"/>
              <a:pathLst>
                <a:path w="8748395" h="4179570">
                  <a:moveTo>
                    <a:pt x="0" y="4179570"/>
                  </a:moveTo>
                  <a:lnTo>
                    <a:pt x="8748014" y="4179570"/>
                  </a:lnTo>
                  <a:lnTo>
                    <a:pt x="8748014" y="0"/>
                  </a:lnTo>
                  <a:lnTo>
                    <a:pt x="0" y="0"/>
                  </a:lnTo>
                  <a:lnTo>
                    <a:pt x="0" y="417957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pPr algn="l"/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523943" y="3511677"/>
              <a:ext cx="196024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600" spc="-5" dirty="0">
                  <a:latin typeface="Courier New"/>
                  <a:cs typeface="Courier New"/>
                </a:rPr>
                <a:t>do </a:t>
              </a:r>
              <a:r>
                <a:rPr sz="1600" spc="0" dirty="0">
                  <a:latin typeface="Courier New"/>
                  <a:cs typeface="Courier New"/>
                </a:rPr>
                <a:t>c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r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u</a:t>
              </a:r>
              <a:r>
                <a:rPr sz="1600" spc="0" dirty="0">
                  <a:latin typeface="Courier New"/>
                  <a:cs typeface="Courier New"/>
                </a:rPr>
                <a:t>l</a:t>
              </a:r>
              <a:r>
                <a:rPr sz="1600" spc="-10" dirty="0">
                  <a:latin typeface="Courier New"/>
                  <a:cs typeface="Courier New"/>
                </a:rPr>
                <a:t>o</a:t>
              </a:r>
              <a:r>
                <a:rPr sz="1600" spc="50" dirty="0">
                  <a:latin typeface="Courier New"/>
                  <a:cs typeface="Courier New"/>
                </a:rPr>
                <a:t>:</a:t>
              </a:r>
              <a:r>
                <a:rPr sz="1600" spc="-5" dirty="0">
                  <a:latin typeface="Courier New"/>
                  <a:cs typeface="Courier New"/>
                </a:rPr>
                <a:t>\n</a:t>
              </a:r>
              <a:r>
                <a:rPr lang="pt-BR" sz="1600" spc="-5" dirty="0">
                  <a:latin typeface="Courier New"/>
                  <a:cs typeface="Courier New"/>
                </a:rPr>
                <a:t>"</a:t>
              </a:r>
              <a:r>
                <a:rPr sz="1600" spc="-5" dirty="0">
                  <a:latin typeface="Courier New"/>
                  <a:cs typeface="Courier New"/>
                </a:rPr>
                <a:t>);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95536" y="2348880"/>
              <a:ext cx="2319020" cy="20129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sz="1600" spc="-5" dirty="0">
                  <a:latin typeface="Courier New"/>
                  <a:cs typeface="Courier New"/>
                </a:rPr>
                <a:t>int </a:t>
              </a:r>
              <a:r>
                <a:rPr sz="1600" spc="-10" dirty="0">
                  <a:latin typeface="Courier New"/>
                  <a:cs typeface="Courier New"/>
                </a:rPr>
                <a:t>m</a:t>
              </a:r>
              <a:r>
                <a:rPr sz="1600" spc="-5" dirty="0">
                  <a:latin typeface="Courier New"/>
                  <a:cs typeface="Courier New"/>
                </a:rPr>
                <a:t>a</a:t>
              </a:r>
              <a:r>
                <a:rPr sz="1600" spc="0" dirty="0">
                  <a:latin typeface="Courier New"/>
                  <a:cs typeface="Courier New"/>
                </a:rPr>
                <a:t>i</a:t>
              </a:r>
              <a:r>
                <a:rPr sz="160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(</a:t>
              </a:r>
              <a:r>
                <a:rPr sz="1600" spc="-10" dirty="0">
                  <a:latin typeface="Courier New"/>
                  <a:cs typeface="Courier New"/>
                </a:rPr>
                <a:t>v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0" dirty="0">
                  <a:latin typeface="Courier New"/>
                  <a:cs typeface="Courier New"/>
                </a:rPr>
                <a:t>i</a:t>
              </a:r>
              <a:r>
                <a:rPr sz="1600" dirty="0">
                  <a:latin typeface="Courier New"/>
                  <a:cs typeface="Courier New"/>
                </a:rPr>
                <a:t>d</a:t>
              </a:r>
              <a:r>
                <a:rPr sz="1600" spc="-5" dirty="0">
                  <a:latin typeface="Courier New"/>
                  <a:cs typeface="Courier New"/>
                </a:rPr>
                <a:t>)</a:t>
              </a:r>
              <a:endParaRPr sz="1600" dirty="0">
                <a:latin typeface="Courier New"/>
                <a:cs typeface="Courier New"/>
              </a:endParaRPr>
            </a:p>
            <a:p>
              <a:pPr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243840" marR="845819" algn="l">
                <a:lnSpc>
                  <a:spcPct val="120000"/>
                </a:lnSpc>
              </a:pP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i</a:t>
              </a: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-5" dirty="0">
                  <a:latin typeface="Courier New"/>
                  <a:cs typeface="Courier New"/>
                </a:rPr>
                <a:t>c</a:t>
              </a:r>
              <a:r>
                <a:rPr sz="1600" spc="0" dirty="0">
                  <a:latin typeface="Courier New"/>
                  <a:cs typeface="Courier New"/>
                </a:rPr>
                <a:t>u</a:t>
              </a:r>
              <a:r>
                <a:rPr sz="1600" spc="-10" dirty="0">
                  <a:latin typeface="Courier New"/>
                  <a:cs typeface="Courier New"/>
                </a:rPr>
                <a:t>l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c; 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to</a:t>
              </a:r>
              <a:r>
                <a:rPr sz="1600" spc="15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p;</a:t>
              </a:r>
              <a:endParaRPr sz="1600" dirty="0">
                <a:latin typeface="Courier New"/>
                <a:cs typeface="Courier New"/>
              </a:endParaRPr>
            </a:p>
            <a:p>
              <a:pPr marL="243840" algn="l">
                <a:lnSpc>
                  <a:spcPct val="120000"/>
                </a:lnSpc>
              </a:pPr>
              <a:r>
                <a:rPr sz="1600" spc="-10" dirty="0" err="1">
                  <a:latin typeface="Courier New"/>
                  <a:cs typeface="Courier New"/>
                </a:rPr>
                <a:t>p</a:t>
              </a:r>
              <a:r>
                <a:rPr sz="1600" spc="-5" dirty="0" err="1">
                  <a:latin typeface="Courier New"/>
                  <a:cs typeface="Courier New"/>
                </a:rPr>
                <a:t>r</a:t>
              </a:r>
              <a:r>
                <a:rPr sz="1600" spc="-10" dirty="0" err="1">
                  <a:latin typeface="Courier New"/>
                  <a:cs typeface="Courier New"/>
                </a:rPr>
                <a:t>i</a:t>
              </a:r>
              <a:r>
                <a:rPr sz="1600" spc="-5" dirty="0" err="1">
                  <a:latin typeface="Courier New"/>
                  <a:cs typeface="Courier New"/>
                </a:rPr>
                <a:t>n</a:t>
              </a:r>
              <a:r>
                <a:rPr sz="1600" spc="0" dirty="0" err="1">
                  <a:latin typeface="Courier New"/>
                  <a:cs typeface="Courier New"/>
                </a:rPr>
                <a:t>t</a:t>
              </a:r>
              <a:r>
                <a:rPr sz="1600" dirty="0" err="1">
                  <a:latin typeface="Courier New"/>
                  <a:cs typeface="Courier New"/>
                </a:rPr>
                <a:t>f</a:t>
              </a:r>
              <a:r>
                <a:rPr sz="1600" spc="-10" dirty="0">
                  <a:latin typeface="Courier New"/>
                  <a:cs typeface="Courier New"/>
                </a:rPr>
                <a:t>(</a:t>
              </a:r>
              <a:r>
                <a:rPr lang="pt-BR" sz="1600" spc="-5" dirty="0">
                  <a:latin typeface="Courier New"/>
                  <a:cs typeface="Courier New"/>
                </a:rPr>
                <a:t>"</a:t>
              </a:r>
              <a:r>
                <a:rPr sz="1600" spc="-10" dirty="0" err="1">
                  <a:latin typeface="Courier New"/>
                  <a:cs typeface="Courier New"/>
                </a:rPr>
                <a:t>D</a:t>
              </a:r>
              <a:r>
                <a:rPr sz="1600" spc="5" dirty="0" err="1">
                  <a:latin typeface="Courier New"/>
                  <a:cs typeface="Courier New"/>
                </a:rPr>
                <a:t>i</a:t>
              </a:r>
              <a:r>
                <a:rPr sz="1600" spc="-10" dirty="0" err="1">
                  <a:latin typeface="Courier New"/>
                  <a:cs typeface="Courier New"/>
                </a:rPr>
                <a:t>g</a:t>
              </a:r>
              <a:r>
                <a:rPr sz="1600" spc="-5" dirty="0" err="1">
                  <a:latin typeface="Courier New"/>
                  <a:cs typeface="Courier New"/>
                </a:rPr>
                <a:t>i</a:t>
              </a:r>
              <a:r>
                <a:rPr sz="1600" spc="-10" dirty="0" err="1">
                  <a:latin typeface="Courier New"/>
                  <a:cs typeface="Courier New"/>
                </a:rPr>
                <a:t>t</a:t>
              </a:r>
              <a:r>
                <a:rPr sz="1600" spc="-5" dirty="0" err="1">
                  <a:latin typeface="Courier New"/>
                  <a:cs typeface="Courier New"/>
                </a:rPr>
                <a:t>e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as </a:t>
              </a:r>
              <a:r>
                <a:rPr sz="1600" spc="-5" dirty="0" err="1">
                  <a:latin typeface="Courier New"/>
                  <a:cs typeface="Courier New"/>
                </a:rPr>
                <a:t>scan</a:t>
              </a:r>
              <a:r>
                <a:rPr sz="1600" spc="5" dirty="0" err="1">
                  <a:latin typeface="Courier New"/>
                  <a:cs typeface="Courier New"/>
                </a:rPr>
                <a:t>f</a:t>
              </a:r>
              <a:r>
                <a:rPr sz="1600" spc="-10" dirty="0">
                  <a:latin typeface="Courier New"/>
                  <a:cs typeface="Courier New"/>
                </a:rPr>
                <a:t>(</a:t>
              </a:r>
              <a:r>
                <a:rPr lang="pt-BR" sz="1600" spc="-5" dirty="0">
                  <a:latin typeface="Courier New"/>
                  <a:cs typeface="Courier New"/>
                </a:rPr>
                <a:t>"</a:t>
              </a:r>
              <a:r>
                <a:rPr sz="1600" spc="-10" dirty="0">
                  <a:latin typeface="Courier New"/>
                  <a:cs typeface="Courier New"/>
                </a:rPr>
                <a:t>%</a:t>
              </a:r>
              <a:r>
                <a:rPr sz="1600" spc="-5" dirty="0">
                  <a:latin typeface="Courier New"/>
                  <a:cs typeface="Courier New"/>
                </a:rPr>
                <a:t>f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%</a:t>
              </a:r>
              <a:r>
                <a:rPr sz="1600" spc="-5" dirty="0">
                  <a:latin typeface="Courier New"/>
                  <a:cs typeface="Courier New"/>
                </a:rPr>
                <a:t>f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%</a:t>
              </a:r>
              <a:r>
                <a:rPr sz="1600" spc="-10" dirty="0">
                  <a:latin typeface="Courier New"/>
                  <a:cs typeface="Courier New"/>
                </a:rPr>
                <a:t>f</a:t>
              </a:r>
              <a:r>
                <a:rPr lang="pt-BR" sz="1600" spc="-5" dirty="0">
                  <a:latin typeface="Courier New"/>
                  <a:cs typeface="Courier New"/>
                </a:rPr>
                <a:t>"</a:t>
              </a:r>
              <a:r>
                <a:rPr sz="1600" spc="-5" dirty="0">
                  <a:latin typeface="Courier New"/>
                  <a:cs typeface="Courier New"/>
                </a:rPr>
                <a:t>, </a:t>
              </a:r>
              <a:r>
                <a:rPr sz="1600" spc="-10" dirty="0" err="1">
                  <a:latin typeface="Courier New"/>
                  <a:cs typeface="Courier New"/>
                </a:rPr>
                <a:t>p</a:t>
              </a:r>
              <a:r>
                <a:rPr sz="1600" spc="-5" dirty="0" err="1">
                  <a:latin typeface="Courier New"/>
                  <a:cs typeface="Courier New"/>
                </a:rPr>
                <a:t>r</a:t>
              </a:r>
              <a:r>
                <a:rPr sz="1600" spc="-10" dirty="0" err="1">
                  <a:latin typeface="Courier New"/>
                  <a:cs typeface="Courier New"/>
                </a:rPr>
                <a:t>i</a:t>
              </a:r>
              <a:r>
                <a:rPr sz="1600" spc="-5" dirty="0" err="1">
                  <a:latin typeface="Courier New"/>
                  <a:cs typeface="Courier New"/>
                </a:rPr>
                <a:t>n</a:t>
              </a:r>
              <a:r>
                <a:rPr sz="1600" spc="0" dirty="0" err="1">
                  <a:latin typeface="Courier New"/>
                  <a:cs typeface="Courier New"/>
                </a:rPr>
                <a:t>t</a:t>
              </a:r>
              <a:r>
                <a:rPr sz="1600" dirty="0" err="1">
                  <a:latin typeface="Courier New"/>
                  <a:cs typeface="Courier New"/>
                </a:rPr>
                <a:t>f</a:t>
              </a:r>
              <a:r>
                <a:rPr sz="1600" spc="-10" dirty="0">
                  <a:latin typeface="Courier New"/>
                  <a:cs typeface="Courier New"/>
                </a:rPr>
                <a:t>(</a:t>
              </a:r>
              <a:r>
                <a:rPr lang="pt-BR" sz="1600" spc="-5" dirty="0">
                  <a:latin typeface="Courier New"/>
                  <a:cs typeface="Courier New"/>
                </a:rPr>
                <a:t>"</a:t>
              </a:r>
              <a:r>
                <a:rPr sz="1600" spc="-10" dirty="0" err="1">
                  <a:latin typeface="Courier New"/>
                  <a:cs typeface="Courier New"/>
                </a:rPr>
                <a:t>D</a:t>
              </a:r>
              <a:r>
                <a:rPr sz="1600" spc="5" dirty="0" err="1">
                  <a:latin typeface="Courier New"/>
                  <a:cs typeface="Courier New"/>
                </a:rPr>
                <a:t>i</a:t>
              </a:r>
              <a:r>
                <a:rPr sz="1600" spc="-10" dirty="0" err="1">
                  <a:latin typeface="Courier New"/>
                  <a:cs typeface="Courier New"/>
                </a:rPr>
                <a:t>g</a:t>
              </a:r>
              <a:r>
                <a:rPr sz="1600" spc="-5" dirty="0" err="1">
                  <a:latin typeface="Courier New"/>
                  <a:cs typeface="Courier New"/>
                </a:rPr>
                <a:t>i</a:t>
              </a:r>
              <a:r>
                <a:rPr sz="1600" spc="-10" dirty="0" err="1">
                  <a:latin typeface="Courier New"/>
                  <a:cs typeface="Courier New"/>
                </a:rPr>
                <a:t>t</a:t>
              </a:r>
              <a:r>
                <a:rPr sz="1600" spc="-5" dirty="0" err="1">
                  <a:latin typeface="Courier New"/>
                  <a:cs typeface="Courier New"/>
                </a:rPr>
                <a:t>e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as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740240" y="3462908"/>
              <a:ext cx="3662045" cy="8909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sz="1600" spc="-5" dirty="0">
                  <a:latin typeface="Courier New"/>
                  <a:cs typeface="Courier New"/>
                </a:rPr>
                <a:t>c</a:t>
              </a:r>
              <a:r>
                <a:rPr sz="1600" spc="-1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0" dirty="0">
                  <a:latin typeface="Courier New"/>
                  <a:cs typeface="Courier New"/>
                </a:rPr>
                <a:t>r</a:t>
              </a:r>
              <a:r>
                <a:rPr sz="1600" spc="-10" dirty="0">
                  <a:latin typeface="Courier New"/>
                  <a:cs typeface="Courier New"/>
                </a:rPr>
                <a:t>d</a:t>
              </a:r>
              <a:r>
                <a:rPr sz="1600" spc="-5" dirty="0">
                  <a:latin typeface="Courier New"/>
                  <a:cs typeface="Courier New"/>
                </a:rPr>
                <a:t>e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a</a:t>
              </a:r>
              <a:r>
                <a:rPr sz="1600" spc="-10" dirty="0">
                  <a:latin typeface="Courier New"/>
                  <a:cs typeface="Courier New"/>
                </a:rPr>
                <a:t>d</a:t>
              </a:r>
              <a:r>
                <a:rPr sz="1600" spc="-5" dirty="0">
                  <a:latin typeface="Courier New"/>
                  <a:cs typeface="Courier New"/>
                </a:rPr>
                <a:t>as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do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0" dirty="0">
                  <a:latin typeface="Courier New"/>
                  <a:cs typeface="Courier New"/>
                </a:rPr>
                <a:t>c</a:t>
              </a:r>
              <a:r>
                <a:rPr sz="1600" spc="-10" dirty="0">
                  <a:latin typeface="Courier New"/>
                  <a:cs typeface="Courier New"/>
                </a:rPr>
                <a:t>e</a:t>
              </a:r>
              <a:r>
                <a:rPr sz="1600" spc="-5" dirty="0">
                  <a:latin typeface="Courier New"/>
                  <a:cs typeface="Courier New"/>
                </a:rPr>
                <a:t>n</a:t>
              </a:r>
              <a:r>
                <a:rPr sz="1600" spc="-10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ro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e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r</a:t>
              </a:r>
              <a:r>
                <a:rPr sz="1600" spc="0" dirty="0">
                  <a:latin typeface="Courier New"/>
                  <a:cs typeface="Courier New"/>
                </a:rPr>
                <a:t>a</a:t>
              </a:r>
              <a:r>
                <a:rPr sz="1600" spc="-10" dirty="0">
                  <a:latin typeface="Courier New"/>
                  <a:cs typeface="Courier New"/>
                </a:rPr>
                <a:t>io </a:t>
              </a:r>
              <a:r>
                <a:rPr sz="1600" spc="5" dirty="0">
                  <a:latin typeface="Courier New"/>
                  <a:cs typeface="Courier New"/>
                </a:rPr>
                <a:t>&amp;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.</a:t>
              </a:r>
              <a:r>
                <a:rPr sz="1600" spc="0" dirty="0">
                  <a:latin typeface="Courier New"/>
                  <a:cs typeface="Courier New"/>
                </a:rPr>
                <a:t>p</a:t>
              </a:r>
              <a:r>
                <a:rPr sz="1600" spc="-10" dirty="0">
                  <a:latin typeface="Courier New"/>
                  <a:cs typeface="Courier New"/>
                </a:rPr>
                <a:t>.</a:t>
              </a:r>
              <a:r>
                <a:rPr sz="1600" dirty="0">
                  <a:latin typeface="Courier New"/>
                  <a:cs typeface="Courier New"/>
                </a:rPr>
                <a:t>x</a:t>
              </a:r>
              <a:r>
                <a:rPr sz="1600" spc="-5" dirty="0">
                  <a:latin typeface="Courier New"/>
                  <a:cs typeface="Courier New"/>
                </a:rPr>
                <a:t>,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&amp;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5" dirty="0">
                  <a:latin typeface="Courier New"/>
                  <a:cs typeface="Courier New"/>
                </a:rPr>
                <a:t>.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.y,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dirty="0">
                  <a:latin typeface="Courier New"/>
                  <a:cs typeface="Courier New"/>
                </a:rPr>
                <a:t>&amp;</a:t>
              </a:r>
              <a:r>
                <a:rPr sz="1600" spc="-5" dirty="0">
                  <a:latin typeface="Courier New"/>
                  <a:cs typeface="Courier New"/>
                </a:rPr>
                <a:t>c.r); c</a:t>
              </a:r>
              <a:r>
                <a:rPr sz="1600" spc="-1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0" dirty="0">
                  <a:latin typeface="Courier New"/>
                  <a:cs typeface="Courier New"/>
                </a:rPr>
                <a:t>r</a:t>
              </a:r>
              <a:r>
                <a:rPr sz="1600" spc="-10" dirty="0">
                  <a:latin typeface="Courier New"/>
                  <a:cs typeface="Courier New"/>
                </a:rPr>
                <a:t>d</a:t>
              </a:r>
              <a:r>
                <a:rPr sz="1600" spc="-5" dirty="0">
                  <a:latin typeface="Courier New"/>
                  <a:cs typeface="Courier New"/>
                </a:rPr>
                <a:t>e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a</a:t>
              </a:r>
              <a:r>
                <a:rPr sz="1600" spc="-10" dirty="0">
                  <a:latin typeface="Courier New"/>
                  <a:cs typeface="Courier New"/>
                </a:rPr>
                <a:t>d</a:t>
              </a:r>
              <a:r>
                <a:rPr sz="1600" spc="-5" dirty="0">
                  <a:latin typeface="Courier New"/>
                  <a:cs typeface="Courier New"/>
                </a:rPr>
                <a:t>as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do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0" dirty="0">
                  <a:latin typeface="Courier New"/>
                  <a:cs typeface="Courier New"/>
                </a:rPr>
                <a:t>p</a:t>
              </a:r>
              <a:r>
                <a:rPr sz="1600" spc="-1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n</a:t>
              </a:r>
              <a:r>
                <a:rPr sz="1600" spc="-10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25" dirty="0">
                  <a:latin typeface="Courier New"/>
                  <a:cs typeface="Courier New"/>
                </a:rPr>
                <a:t>:</a:t>
              </a:r>
              <a:r>
                <a:rPr sz="1600" spc="-5" dirty="0">
                  <a:latin typeface="Courier New"/>
                  <a:cs typeface="Courier New"/>
                </a:rPr>
                <a:t>\</a:t>
              </a:r>
              <a:r>
                <a:rPr sz="1600" spc="0" dirty="0">
                  <a:latin typeface="Courier New"/>
                  <a:cs typeface="Courier New"/>
                </a:rPr>
                <a:t>n</a:t>
              </a:r>
              <a:r>
                <a:rPr lang="pt-BR" sz="1600" spc="-10" dirty="0">
                  <a:latin typeface="Courier New"/>
                  <a:cs typeface="Courier New"/>
                </a:rPr>
                <a:t>"</a:t>
              </a:r>
              <a:r>
                <a:rPr sz="1600" spc="-5" dirty="0">
                  <a:latin typeface="Courier New"/>
                  <a:cs typeface="Courier New"/>
                </a:rPr>
                <a:t>);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04972" y="4293096"/>
              <a:ext cx="5130800" cy="20618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43840" marR="1580515" algn="l">
                <a:lnSpc>
                  <a:spcPct val="120000"/>
                </a:lnSpc>
              </a:pPr>
              <a:r>
                <a:rPr sz="1600" spc="-5" dirty="0" err="1">
                  <a:latin typeface="Courier New"/>
                  <a:cs typeface="Courier New"/>
                </a:rPr>
                <a:t>scan</a:t>
              </a:r>
              <a:r>
                <a:rPr sz="1600" spc="5" dirty="0" err="1">
                  <a:latin typeface="Courier New"/>
                  <a:cs typeface="Courier New"/>
                </a:rPr>
                <a:t>f</a:t>
              </a:r>
              <a:r>
                <a:rPr sz="1600" spc="-10" dirty="0">
                  <a:latin typeface="Courier New"/>
                  <a:cs typeface="Courier New"/>
                </a:rPr>
                <a:t>(</a:t>
              </a:r>
              <a:r>
                <a:rPr lang="pt-BR" sz="1600" spc="-5" dirty="0">
                  <a:latin typeface="Courier New"/>
                  <a:cs typeface="Courier New"/>
                </a:rPr>
                <a:t>"</a:t>
              </a:r>
              <a:r>
                <a:rPr sz="1600" spc="-10" dirty="0">
                  <a:latin typeface="Courier New"/>
                  <a:cs typeface="Courier New"/>
                </a:rPr>
                <a:t>%</a:t>
              </a:r>
              <a:r>
                <a:rPr sz="1600" spc="-5" dirty="0">
                  <a:latin typeface="Courier New"/>
                  <a:cs typeface="Courier New"/>
                </a:rPr>
                <a:t>f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%</a:t>
              </a:r>
              <a:r>
                <a:rPr sz="1600" spc="-5" dirty="0">
                  <a:latin typeface="Courier New"/>
                  <a:cs typeface="Courier New"/>
                </a:rPr>
                <a:t>f</a:t>
              </a:r>
              <a:r>
                <a:rPr lang="pt-BR" sz="1600" spc="-10" dirty="0">
                  <a:latin typeface="Courier New"/>
                  <a:cs typeface="Courier New"/>
                </a:rPr>
                <a:t>"</a:t>
              </a:r>
              <a:r>
                <a:rPr sz="1600" spc="-5" dirty="0">
                  <a:latin typeface="Courier New"/>
                  <a:cs typeface="Courier New"/>
                </a:rPr>
                <a:t>,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0" dirty="0">
                  <a:latin typeface="Courier New"/>
                  <a:cs typeface="Courier New"/>
                </a:rPr>
                <a:t>&amp;p</a:t>
              </a:r>
              <a:r>
                <a:rPr sz="1600" spc="-10" dirty="0">
                  <a:latin typeface="Courier New"/>
                  <a:cs typeface="Courier New"/>
                </a:rPr>
                <a:t>.</a:t>
              </a:r>
              <a:r>
                <a:rPr sz="1600" dirty="0">
                  <a:latin typeface="Courier New"/>
                  <a:cs typeface="Courier New"/>
                </a:rPr>
                <a:t>x</a:t>
              </a:r>
              <a:r>
                <a:rPr sz="1600" spc="-5" dirty="0">
                  <a:latin typeface="Courier New"/>
                  <a:cs typeface="Courier New"/>
                </a:rPr>
                <a:t>,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0" dirty="0">
                  <a:latin typeface="Courier New"/>
                  <a:cs typeface="Courier New"/>
                </a:rPr>
                <a:t>&amp;</a:t>
              </a:r>
              <a:r>
                <a:rPr sz="1600" spc="-5" dirty="0">
                  <a:latin typeface="Courier New"/>
                  <a:cs typeface="Courier New"/>
                </a:rPr>
                <a:t>p.y); if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(</a:t>
              </a:r>
              <a:r>
                <a:rPr sz="1600" spc="5" dirty="0">
                  <a:latin typeface="Courier New"/>
                  <a:cs typeface="Courier New"/>
                </a:rPr>
                <a:t>i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t</a:t>
              </a:r>
              <a:r>
                <a:rPr sz="1600" spc="-10" dirty="0">
                  <a:latin typeface="Courier New"/>
                  <a:cs typeface="Courier New"/>
                </a:rPr>
                <a:t>e</a:t>
              </a:r>
              <a:r>
                <a:rPr sz="1600" spc="-5" dirty="0">
                  <a:latin typeface="Courier New"/>
                  <a:cs typeface="Courier New"/>
                </a:rPr>
                <a:t>r</a:t>
              </a:r>
              <a:r>
                <a:rPr sz="1600" spc="0" dirty="0">
                  <a:latin typeface="Courier New"/>
                  <a:cs typeface="Courier New"/>
                </a:rPr>
                <a:t>i</a:t>
              </a:r>
              <a:r>
                <a:rPr sz="1600" spc="-1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r</a:t>
              </a:r>
              <a:r>
                <a:rPr sz="1600" spc="-10" dirty="0">
                  <a:latin typeface="Courier New"/>
                  <a:cs typeface="Courier New"/>
                </a:rPr>
                <a:t>(</a:t>
              </a:r>
              <a:r>
                <a:rPr sz="1600" spc="0" dirty="0">
                  <a:latin typeface="Courier New"/>
                  <a:cs typeface="Courier New"/>
                </a:rPr>
                <a:t>&amp;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,</a:t>
              </a:r>
              <a:r>
                <a:rPr sz="1600" spc="0" dirty="0">
                  <a:latin typeface="Courier New"/>
                  <a:cs typeface="Courier New"/>
                </a:rPr>
                <a:t>&amp;</a:t>
              </a:r>
              <a:r>
                <a:rPr sz="160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)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=</a:t>
              </a:r>
              <a:r>
                <a:rPr sz="1600" spc="-5" dirty="0">
                  <a:latin typeface="Courier New"/>
                  <a:cs typeface="Courier New"/>
                </a:rPr>
                <a:t>=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1)</a:t>
              </a:r>
              <a:endParaRPr sz="1600" dirty="0">
                <a:latin typeface="Courier New"/>
                <a:cs typeface="Courier New"/>
              </a:endParaRPr>
            </a:p>
            <a:p>
              <a:pPr marL="243840" marR="480695" indent="243840" algn="l">
                <a:lnSpc>
                  <a:spcPct val="120000"/>
                </a:lnSpc>
              </a:pPr>
              <a:r>
                <a:rPr sz="1600" spc="-10" dirty="0" err="1">
                  <a:latin typeface="Courier New"/>
                  <a:cs typeface="Courier New"/>
                </a:rPr>
                <a:t>p</a:t>
              </a:r>
              <a:r>
                <a:rPr sz="1600" spc="-5" dirty="0" err="1">
                  <a:latin typeface="Courier New"/>
                  <a:cs typeface="Courier New"/>
                </a:rPr>
                <a:t>r</a:t>
              </a:r>
              <a:r>
                <a:rPr sz="1600" spc="0" dirty="0" err="1">
                  <a:latin typeface="Courier New"/>
                  <a:cs typeface="Courier New"/>
                </a:rPr>
                <a:t>i</a:t>
              </a:r>
              <a:r>
                <a:rPr sz="1600" spc="-10" dirty="0" err="1">
                  <a:latin typeface="Courier New"/>
                  <a:cs typeface="Courier New"/>
                </a:rPr>
                <a:t>n</a:t>
              </a:r>
              <a:r>
                <a:rPr sz="1600" spc="-5" dirty="0" err="1">
                  <a:latin typeface="Courier New"/>
                  <a:cs typeface="Courier New"/>
                </a:rPr>
                <a:t>t</a:t>
              </a:r>
              <a:r>
                <a:rPr sz="1600" dirty="0" err="1">
                  <a:latin typeface="Courier New"/>
                  <a:cs typeface="Courier New"/>
                </a:rPr>
                <a:t>f</a:t>
              </a:r>
              <a:r>
                <a:rPr sz="1600" spc="-10" dirty="0">
                  <a:latin typeface="Courier New"/>
                  <a:cs typeface="Courier New"/>
                </a:rPr>
                <a:t>(</a:t>
              </a:r>
              <a:r>
                <a:rPr lang="pt-BR" sz="1600" spc="5" dirty="0">
                  <a:latin typeface="Courier New"/>
                  <a:cs typeface="Courier New"/>
                </a:rPr>
                <a:t>"</a:t>
              </a:r>
              <a:r>
                <a:rPr sz="1600" spc="-10" dirty="0" err="1">
                  <a:latin typeface="Courier New"/>
                  <a:cs typeface="Courier New"/>
                </a:rPr>
                <a:t>P</a:t>
              </a:r>
              <a:r>
                <a:rPr sz="1600" spc="-5" dirty="0" err="1">
                  <a:latin typeface="Courier New"/>
                  <a:cs typeface="Courier New"/>
                </a:rPr>
                <a:t>e</a:t>
              </a:r>
              <a:r>
                <a:rPr sz="1600" spc="-10" dirty="0" err="1">
                  <a:latin typeface="Courier New"/>
                  <a:cs typeface="Courier New"/>
                </a:rPr>
                <a:t>r</a:t>
              </a:r>
              <a:r>
                <a:rPr sz="1600" spc="-5" dirty="0" err="1">
                  <a:latin typeface="Courier New"/>
                  <a:cs typeface="Courier New"/>
                </a:rPr>
                <a:t>t</a:t>
              </a:r>
              <a:r>
                <a:rPr sz="1600" spc="-10" dirty="0" err="1">
                  <a:latin typeface="Courier New"/>
                  <a:cs typeface="Courier New"/>
                </a:rPr>
                <a:t>e</a:t>
              </a:r>
              <a:r>
                <a:rPr sz="1600" spc="-5" dirty="0" err="1">
                  <a:latin typeface="Courier New"/>
                  <a:cs typeface="Courier New"/>
                </a:rPr>
                <a:t>n</a:t>
              </a:r>
              <a:r>
                <a:rPr sz="1600" spc="0" dirty="0" err="1">
                  <a:latin typeface="Courier New"/>
                  <a:cs typeface="Courier New"/>
                </a:rPr>
                <a:t>c</a:t>
              </a:r>
              <a:r>
                <a:rPr sz="1600" spc="-5" dirty="0" err="1">
                  <a:latin typeface="Courier New"/>
                  <a:cs typeface="Courier New"/>
                </a:rPr>
                <a:t>e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a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n</a:t>
              </a:r>
              <a:r>
                <a:rPr sz="1600" spc="-10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e</a:t>
              </a: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-5" dirty="0">
                  <a:latin typeface="Courier New"/>
                  <a:cs typeface="Courier New"/>
                </a:rPr>
                <a:t>i</a:t>
              </a:r>
              <a:r>
                <a:rPr sz="1600" spc="0" dirty="0">
                  <a:latin typeface="Courier New"/>
                  <a:cs typeface="Courier New"/>
                </a:rPr>
                <a:t>o</a:t>
              </a: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20" dirty="0">
                  <a:latin typeface="Courier New"/>
                  <a:cs typeface="Courier New"/>
                </a:rPr>
                <a:t>!</a:t>
              </a:r>
              <a:r>
                <a:rPr sz="1600" spc="-5" dirty="0">
                  <a:latin typeface="Courier New"/>
                  <a:cs typeface="Courier New"/>
                </a:rPr>
                <a:t>\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lang="pt-BR" sz="1600" spc="5" dirty="0">
                  <a:latin typeface="Courier New"/>
                  <a:cs typeface="Courier New"/>
                </a:rPr>
                <a:t>"</a:t>
              </a:r>
              <a:r>
                <a:rPr sz="1600" spc="-10" dirty="0">
                  <a:latin typeface="Courier New"/>
                  <a:cs typeface="Courier New"/>
                </a:rPr>
                <a:t>); </a:t>
              </a:r>
              <a:r>
                <a:rPr sz="1600" spc="-5" dirty="0">
                  <a:latin typeface="Courier New"/>
                  <a:cs typeface="Courier New"/>
                </a:rPr>
                <a:t>else</a:t>
              </a:r>
              <a:endParaRPr sz="1600" dirty="0">
                <a:latin typeface="Courier New"/>
                <a:cs typeface="Courier New"/>
              </a:endParaRPr>
            </a:p>
            <a:p>
              <a:pPr marL="243840" indent="243840" algn="l">
                <a:lnSpc>
                  <a:spcPct val="120000"/>
                </a:lnSpc>
              </a:pPr>
              <a:r>
                <a:rPr sz="1600" spc="-10" dirty="0" err="1">
                  <a:latin typeface="Courier New"/>
                  <a:cs typeface="Courier New"/>
                </a:rPr>
                <a:t>p</a:t>
              </a:r>
              <a:r>
                <a:rPr sz="1600" spc="-5" dirty="0" err="1">
                  <a:latin typeface="Courier New"/>
                  <a:cs typeface="Courier New"/>
                </a:rPr>
                <a:t>r</a:t>
              </a:r>
              <a:r>
                <a:rPr sz="1600" spc="0" dirty="0" err="1">
                  <a:latin typeface="Courier New"/>
                  <a:cs typeface="Courier New"/>
                </a:rPr>
                <a:t>i</a:t>
              </a:r>
              <a:r>
                <a:rPr sz="1600" spc="-10" dirty="0" err="1">
                  <a:latin typeface="Courier New"/>
                  <a:cs typeface="Courier New"/>
                </a:rPr>
                <a:t>n</a:t>
              </a:r>
              <a:r>
                <a:rPr sz="1600" spc="-5" dirty="0" err="1">
                  <a:latin typeface="Courier New"/>
                  <a:cs typeface="Courier New"/>
                </a:rPr>
                <a:t>t</a:t>
              </a:r>
              <a:r>
                <a:rPr sz="1600" dirty="0" err="1">
                  <a:latin typeface="Courier New"/>
                  <a:cs typeface="Courier New"/>
                </a:rPr>
                <a:t>f</a:t>
              </a:r>
              <a:r>
                <a:rPr sz="1600" spc="-10" dirty="0">
                  <a:latin typeface="Courier New"/>
                  <a:cs typeface="Courier New"/>
                </a:rPr>
                <a:t>(</a:t>
              </a:r>
              <a:r>
                <a:rPr lang="pt-BR" sz="1600" spc="5" dirty="0">
                  <a:latin typeface="Courier New"/>
                  <a:cs typeface="Courier New"/>
                </a:rPr>
                <a:t>"</a:t>
              </a:r>
              <a:r>
                <a:rPr sz="1600" spc="-10" dirty="0" err="1">
                  <a:latin typeface="Courier New"/>
                  <a:cs typeface="Courier New"/>
                </a:rPr>
                <a:t>N</a:t>
              </a:r>
              <a:r>
                <a:rPr sz="1600" spc="-5" dirty="0" err="1">
                  <a:latin typeface="Courier New"/>
                  <a:cs typeface="Courier New"/>
                </a:rPr>
                <a:t>ão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e</a:t>
              </a:r>
              <a:r>
                <a:rPr sz="1600" spc="0" dirty="0">
                  <a:latin typeface="Courier New"/>
                  <a:cs typeface="Courier New"/>
                </a:rPr>
                <a:t>r</a:t>
              </a:r>
              <a:r>
                <a:rPr sz="1600" spc="-10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e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ce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ao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n</a:t>
              </a:r>
              <a:r>
                <a:rPr sz="1600" spc="0" dirty="0">
                  <a:latin typeface="Courier New"/>
                  <a:cs typeface="Courier New"/>
                </a:rPr>
                <a:t>t</a:t>
              </a:r>
              <a:r>
                <a:rPr sz="1600" spc="-10" dirty="0">
                  <a:latin typeface="Courier New"/>
                  <a:cs typeface="Courier New"/>
                </a:rPr>
                <a:t>e</a:t>
              </a:r>
              <a:r>
                <a:rPr sz="1600" spc="-5" dirty="0">
                  <a:latin typeface="Courier New"/>
                  <a:cs typeface="Courier New"/>
                </a:rPr>
                <a:t>r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0" dirty="0">
                  <a:latin typeface="Courier New"/>
                  <a:cs typeface="Courier New"/>
                </a:rPr>
                <a:t>r</a:t>
              </a:r>
              <a:r>
                <a:rPr sz="1600" spc="25" dirty="0">
                  <a:latin typeface="Courier New"/>
                  <a:cs typeface="Courier New"/>
                </a:rPr>
                <a:t>!</a:t>
              </a:r>
              <a:r>
                <a:rPr sz="1600" spc="-5" dirty="0">
                  <a:latin typeface="Courier New"/>
                  <a:cs typeface="Courier New"/>
                </a:rPr>
                <a:t>\n</a:t>
              </a:r>
              <a:r>
                <a:rPr lang="pt-BR" sz="1600" spc="-5" dirty="0">
                  <a:latin typeface="Courier New"/>
                  <a:cs typeface="Courier New"/>
                </a:rPr>
                <a:t>"</a:t>
              </a:r>
              <a:r>
                <a:rPr sz="1600" spc="-5" dirty="0">
                  <a:latin typeface="Courier New"/>
                  <a:cs typeface="Courier New"/>
                </a:rPr>
                <a:t>); </a:t>
              </a: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-5" dirty="0">
                  <a:latin typeface="Courier New"/>
                  <a:cs typeface="Courier New"/>
                </a:rPr>
                <a:t>e</a:t>
              </a:r>
              <a:r>
                <a:rPr sz="1600" spc="-10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u</a:t>
              </a:r>
              <a:r>
                <a:rPr sz="1600" spc="0" dirty="0">
                  <a:latin typeface="Courier New"/>
                  <a:cs typeface="Courier New"/>
                </a:rPr>
                <a:t>r</a:t>
              </a:r>
              <a:r>
                <a:rPr sz="1600" spc="-5" dirty="0">
                  <a:latin typeface="Courier New"/>
                  <a:cs typeface="Courier New"/>
                </a:rPr>
                <a:t>n</a:t>
              </a:r>
              <a:r>
                <a:rPr sz="1600" spc="5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0;</a:t>
              </a:r>
              <a:endParaRPr sz="1600" dirty="0">
                <a:latin typeface="Courier New"/>
                <a:cs typeface="Courier New"/>
              </a:endParaRPr>
            </a:p>
            <a:p>
              <a:pPr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>
              <a:lnSpc>
                <a:spcPct val="100000"/>
              </a:lnSpc>
            </a:pPr>
            <a:r>
              <a:rPr spc="-5" dirty="0"/>
              <a:t>E</a:t>
            </a:r>
            <a:r>
              <a:rPr spc="-45" dirty="0"/>
              <a:t>s</a:t>
            </a:r>
            <a:r>
              <a:rPr dirty="0"/>
              <a:t>trutu</a:t>
            </a:r>
            <a:r>
              <a:rPr spc="-85" dirty="0"/>
              <a:t>r</a:t>
            </a:r>
            <a:r>
              <a:rPr dirty="0"/>
              <a:t>as Aninhadas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020" y="1011012"/>
            <a:ext cx="248285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Fun</a:t>
            </a:r>
            <a:r>
              <a:rPr sz="2400" spc="-20" dirty="0">
                <a:latin typeface="Calibri"/>
                <a:cs typeface="Calibri"/>
              </a:rPr>
              <a:t>ç</a:t>
            </a:r>
            <a:r>
              <a:rPr sz="2400" dirty="0">
                <a:latin typeface="Calibri"/>
                <a:cs typeface="Calibri"/>
              </a:rPr>
              <a:t>ão</a:t>
            </a:r>
            <a:r>
              <a:rPr sz="2400" spc="-5" dirty="0">
                <a:latin typeface="Calibri"/>
                <a:cs typeface="Calibri"/>
              </a:rPr>
              <a:t> principal: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605" y="1667418"/>
            <a:ext cx="8748395" cy="4179570"/>
          </a:xfrm>
          <a:custGeom>
            <a:avLst/>
            <a:gdLst/>
            <a:ahLst/>
            <a:cxnLst/>
            <a:rect l="l" t="t" r="r" b="b"/>
            <a:pathLst>
              <a:path w="8748395" h="4179570">
                <a:moveTo>
                  <a:pt x="0" y="4179570"/>
                </a:moveTo>
                <a:lnTo>
                  <a:pt x="8748014" y="4179570"/>
                </a:lnTo>
                <a:lnTo>
                  <a:pt x="8748014" y="0"/>
                </a:lnTo>
                <a:lnTo>
                  <a:pt x="0" y="0"/>
                </a:lnTo>
                <a:lnTo>
                  <a:pt x="0" y="417957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pPr algn="l"/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523943" y="2902223"/>
            <a:ext cx="19602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do </a:t>
            </a:r>
            <a:r>
              <a:rPr sz="1600" spc="0" dirty="0">
                <a:latin typeface="Courier New"/>
                <a:cs typeface="Courier New"/>
              </a:rPr>
              <a:t>c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-10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0" dirty="0">
                <a:latin typeface="Courier New"/>
                <a:cs typeface="Courier New"/>
              </a:rPr>
              <a:t>l</a:t>
            </a:r>
            <a:r>
              <a:rPr sz="1600" spc="-10" dirty="0">
                <a:latin typeface="Courier New"/>
                <a:cs typeface="Courier New"/>
              </a:rPr>
              <a:t>o</a:t>
            </a:r>
            <a:r>
              <a:rPr sz="1600" spc="50" dirty="0">
                <a:latin typeface="Courier New"/>
                <a:cs typeface="Courier New"/>
              </a:rPr>
              <a:t>:</a:t>
            </a:r>
            <a:r>
              <a:rPr sz="1600" spc="-5" dirty="0">
                <a:latin typeface="Courier New"/>
                <a:cs typeface="Courier New"/>
              </a:rPr>
              <a:t>\n</a:t>
            </a:r>
            <a:r>
              <a:rPr lang="pt-BR" sz="1600" spc="-5" dirty="0"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536" y="1739426"/>
            <a:ext cx="231902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spc="-10" dirty="0">
                <a:latin typeface="Courier New"/>
                <a:cs typeface="Courier New"/>
              </a:rPr>
              <a:t>m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0" dirty="0">
                <a:latin typeface="Courier New"/>
                <a:cs typeface="Courier New"/>
              </a:rPr>
              <a:t>i</a:t>
            </a:r>
            <a:r>
              <a:rPr sz="160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10" dirty="0">
                <a:latin typeface="Courier New"/>
                <a:cs typeface="Courier New"/>
              </a:rPr>
              <a:t>v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0" dirty="0">
                <a:latin typeface="Courier New"/>
                <a:cs typeface="Courier New"/>
              </a:rPr>
              <a:t>i</a:t>
            </a:r>
            <a:r>
              <a:rPr sz="1600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43840" marR="845819" algn="l">
              <a:lnSpc>
                <a:spcPct val="120000"/>
              </a:lnSpc>
            </a:pPr>
            <a:r>
              <a:rPr sz="1600" spc="-10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c</a:t>
            </a:r>
            <a:r>
              <a:rPr sz="1600" spc="0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l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c; 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to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p;</a:t>
            </a:r>
            <a:endParaRPr sz="1600" dirty="0">
              <a:latin typeface="Courier New"/>
              <a:cs typeface="Courier New"/>
            </a:endParaRPr>
          </a:p>
          <a:p>
            <a:pPr marL="243840" algn="l">
              <a:lnSpc>
                <a:spcPct val="120000"/>
              </a:lnSpc>
            </a:pPr>
            <a:r>
              <a:rPr sz="1600" spc="-10" dirty="0" err="1">
                <a:latin typeface="Courier New"/>
                <a:cs typeface="Courier New"/>
              </a:rPr>
              <a:t>p</a:t>
            </a:r>
            <a:r>
              <a:rPr sz="1600" spc="-5" dirty="0" err="1">
                <a:latin typeface="Courier New"/>
                <a:cs typeface="Courier New"/>
              </a:rPr>
              <a:t>r</a:t>
            </a:r>
            <a:r>
              <a:rPr sz="1600" spc="-10" dirty="0" err="1">
                <a:latin typeface="Courier New"/>
                <a:cs typeface="Courier New"/>
              </a:rPr>
              <a:t>i</a:t>
            </a:r>
            <a:r>
              <a:rPr sz="1600" spc="-5" dirty="0" err="1">
                <a:latin typeface="Courier New"/>
                <a:cs typeface="Courier New"/>
              </a:rPr>
              <a:t>n</a:t>
            </a:r>
            <a:r>
              <a:rPr sz="1600" spc="0" dirty="0" err="1">
                <a:latin typeface="Courier New"/>
                <a:cs typeface="Courier New"/>
              </a:rPr>
              <a:t>t</a:t>
            </a:r>
            <a:r>
              <a:rPr sz="1600" dirty="0" err="1">
                <a:latin typeface="Courier New"/>
                <a:cs typeface="Courier New"/>
              </a:rPr>
              <a:t>f</a:t>
            </a:r>
            <a:r>
              <a:rPr sz="1600" spc="-10" dirty="0">
                <a:latin typeface="Courier New"/>
                <a:cs typeface="Courier New"/>
              </a:rPr>
              <a:t>(</a:t>
            </a:r>
            <a:r>
              <a:rPr lang="pt-BR" sz="1600" spc="-5" dirty="0">
                <a:latin typeface="Courier New"/>
                <a:cs typeface="Courier New"/>
              </a:rPr>
              <a:t>"</a:t>
            </a:r>
            <a:r>
              <a:rPr sz="1600" spc="-10" dirty="0" err="1">
                <a:latin typeface="Courier New"/>
                <a:cs typeface="Courier New"/>
              </a:rPr>
              <a:t>D</a:t>
            </a:r>
            <a:r>
              <a:rPr sz="1600" spc="5" dirty="0" err="1">
                <a:latin typeface="Courier New"/>
                <a:cs typeface="Courier New"/>
              </a:rPr>
              <a:t>i</a:t>
            </a:r>
            <a:r>
              <a:rPr sz="1600" spc="-10" dirty="0" err="1">
                <a:latin typeface="Courier New"/>
                <a:cs typeface="Courier New"/>
              </a:rPr>
              <a:t>g</a:t>
            </a:r>
            <a:r>
              <a:rPr sz="1600" spc="-5" dirty="0" err="1">
                <a:latin typeface="Courier New"/>
                <a:cs typeface="Courier New"/>
              </a:rPr>
              <a:t>i</a:t>
            </a:r>
            <a:r>
              <a:rPr sz="1600" spc="-10" dirty="0" err="1">
                <a:latin typeface="Courier New"/>
                <a:cs typeface="Courier New"/>
              </a:rPr>
              <a:t>t</a:t>
            </a:r>
            <a:r>
              <a:rPr sz="1600" spc="-5" dirty="0" err="1">
                <a:latin typeface="Courier New"/>
                <a:cs typeface="Courier New"/>
              </a:rPr>
              <a:t>e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as </a:t>
            </a:r>
            <a:r>
              <a:rPr sz="1600" spc="-5" dirty="0" err="1">
                <a:latin typeface="Courier New"/>
                <a:cs typeface="Courier New"/>
              </a:rPr>
              <a:t>scan</a:t>
            </a:r>
            <a:r>
              <a:rPr sz="1600" spc="5" dirty="0" err="1">
                <a:latin typeface="Courier New"/>
                <a:cs typeface="Courier New"/>
              </a:rPr>
              <a:t>f</a:t>
            </a:r>
            <a:r>
              <a:rPr sz="1600" spc="-10" dirty="0">
                <a:latin typeface="Courier New"/>
                <a:cs typeface="Courier New"/>
              </a:rPr>
              <a:t>(</a:t>
            </a:r>
            <a:r>
              <a:rPr lang="pt-BR" sz="1600" spc="-5" dirty="0">
                <a:latin typeface="Courier New"/>
                <a:cs typeface="Courier New"/>
              </a:rPr>
              <a:t>"</a:t>
            </a:r>
            <a:r>
              <a:rPr sz="1600" spc="-10" dirty="0">
                <a:latin typeface="Courier New"/>
                <a:cs typeface="Courier New"/>
              </a:rPr>
              <a:t>%</a:t>
            </a:r>
            <a:r>
              <a:rPr sz="1600" spc="-5" dirty="0">
                <a:latin typeface="Courier New"/>
                <a:cs typeface="Courier New"/>
              </a:rPr>
              <a:t>f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%</a:t>
            </a:r>
            <a:r>
              <a:rPr sz="1600" spc="-5" dirty="0">
                <a:latin typeface="Courier New"/>
                <a:cs typeface="Courier New"/>
              </a:rPr>
              <a:t>f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%</a:t>
            </a:r>
            <a:r>
              <a:rPr sz="1600" spc="-10" dirty="0">
                <a:latin typeface="Courier New"/>
                <a:cs typeface="Courier New"/>
              </a:rPr>
              <a:t>f</a:t>
            </a:r>
            <a:r>
              <a:rPr lang="pt-BR" sz="1600" spc="-5" dirty="0"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, </a:t>
            </a:r>
            <a:r>
              <a:rPr sz="1600" spc="-10" dirty="0" err="1">
                <a:latin typeface="Courier New"/>
                <a:cs typeface="Courier New"/>
              </a:rPr>
              <a:t>p</a:t>
            </a:r>
            <a:r>
              <a:rPr sz="1600" spc="-5" dirty="0" err="1">
                <a:latin typeface="Courier New"/>
                <a:cs typeface="Courier New"/>
              </a:rPr>
              <a:t>r</a:t>
            </a:r>
            <a:r>
              <a:rPr sz="1600" spc="-10" dirty="0" err="1">
                <a:latin typeface="Courier New"/>
                <a:cs typeface="Courier New"/>
              </a:rPr>
              <a:t>i</a:t>
            </a:r>
            <a:r>
              <a:rPr sz="1600" spc="-5" dirty="0" err="1">
                <a:latin typeface="Courier New"/>
                <a:cs typeface="Courier New"/>
              </a:rPr>
              <a:t>n</a:t>
            </a:r>
            <a:r>
              <a:rPr sz="1600" spc="0" dirty="0" err="1">
                <a:latin typeface="Courier New"/>
                <a:cs typeface="Courier New"/>
              </a:rPr>
              <a:t>t</a:t>
            </a:r>
            <a:r>
              <a:rPr sz="1600" dirty="0" err="1">
                <a:latin typeface="Courier New"/>
                <a:cs typeface="Courier New"/>
              </a:rPr>
              <a:t>f</a:t>
            </a:r>
            <a:r>
              <a:rPr sz="1600" spc="-10" dirty="0">
                <a:latin typeface="Courier New"/>
                <a:cs typeface="Courier New"/>
              </a:rPr>
              <a:t>(</a:t>
            </a:r>
            <a:r>
              <a:rPr lang="pt-BR" sz="1600" spc="-5" dirty="0">
                <a:latin typeface="Courier New"/>
                <a:cs typeface="Courier New"/>
              </a:rPr>
              <a:t>"</a:t>
            </a:r>
            <a:r>
              <a:rPr sz="1600" spc="-10" dirty="0" err="1">
                <a:latin typeface="Courier New"/>
                <a:cs typeface="Courier New"/>
              </a:rPr>
              <a:t>D</a:t>
            </a:r>
            <a:r>
              <a:rPr sz="1600" spc="5" dirty="0" err="1">
                <a:latin typeface="Courier New"/>
                <a:cs typeface="Courier New"/>
              </a:rPr>
              <a:t>i</a:t>
            </a:r>
            <a:r>
              <a:rPr sz="1600" spc="-10" dirty="0" err="1">
                <a:latin typeface="Courier New"/>
                <a:cs typeface="Courier New"/>
              </a:rPr>
              <a:t>g</a:t>
            </a:r>
            <a:r>
              <a:rPr sz="1600" spc="-5" dirty="0" err="1">
                <a:latin typeface="Courier New"/>
                <a:cs typeface="Courier New"/>
              </a:rPr>
              <a:t>i</a:t>
            </a:r>
            <a:r>
              <a:rPr sz="1600" spc="-10" dirty="0" err="1">
                <a:latin typeface="Courier New"/>
                <a:cs typeface="Courier New"/>
              </a:rPr>
              <a:t>t</a:t>
            </a:r>
            <a:r>
              <a:rPr sz="1600" spc="-5" dirty="0" err="1">
                <a:latin typeface="Courier New"/>
                <a:cs typeface="Courier New"/>
              </a:rPr>
              <a:t>e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as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0240" y="2853454"/>
            <a:ext cx="3662045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sz="1600" spc="-5" dirty="0">
                <a:latin typeface="Courier New"/>
                <a:cs typeface="Courier New"/>
              </a:rPr>
              <a:t>c</a:t>
            </a:r>
            <a:r>
              <a:rPr sz="1600" spc="-1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0" dirty="0">
                <a:latin typeface="Courier New"/>
                <a:cs typeface="Courier New"/>
              </a:rPr>
              <a:t>r</a:t>
            </a:r>
            <a:r>
              <a:rPr sz="1600" spc="-10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as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do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c</a:t>
            </a:r>
            <a:r>
              <a:rPr sz="1600" spc="-10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ro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0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io </a:t>
            </a:r>
            <a:r>
              <a:rPr sz="1600" spc="5" dirty="0">
                <a:latin typeface="Courier New"/>
                <a:cs typeface="Courier New"/>
              </a:rPr>
              <a:t>&amp;</a:t>
            </a:r>
            <a:r>
              <a:rPr sz="1600" spc="-10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.</a:t>
            </a:r>
            <a:r>
              <a:rPr sz="1600" spc="0" dirty="0">
                <a:latin typeface="Courier New"/>
                <a:cs typeface="Courier New"/>
              </a:rPr>
              <a:t>p</a:t>
            </a: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dirty="0">
                <a:latin typeface="Courier New"/>
                <a:cs typeface="Courier New"/>
              </a:rPr>
              <a:t>x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&amp;</a:t>
            </a:r>
            <a:r>
              <a:rPr sz="1600" spc="-10" dirty="0">
                <a:latin typeface="Courier New"/>
                <a:cs typeface="Courier New"/>
              </a:rPr>
              <a:t>c</a:t>
            </a:r>
            <a:r>
              <a:rPr sz="1600" spc="5" dirty="0">
                <a:latin typeface="Courier New"/>
                <a:cs typeface="Courier New"/>
              </a:rPr>
              <a:t>.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.y,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&amp;</a:t>
            </a:r>
            <a:r>
              <a:rPr sz="1600" spc="-5" dirty="0">
                <a:latin typeface="Courier New"/>
                <a:cs typeface="Courier New"/>
              </a:rPr>
              <a:t>c.r); c</a:t>
            </a:r>
            <a:r>
              <a:rPr sz="1600" spc="-1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0" dirty="0">
                <a:latin typeface="Courier New"/>
                <a:cs typeface="Courier New"/>
              </a:rPr>
              <a:t>r</a:t>
            </a:r>
            <a:r>
              <a:rPr sz="1600" spc="-10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as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do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p</a:t>
            </a:r>
            <a:r>
              <a:rPr sz="1600" spc="-1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25" dirty="0">
                <a:latin typeface="Courier New"/>
                <a:cs typeface="Courier New"/>
              </a:rPr>
              <a:t>:</a:t>
            </a:r>
            <a:r>
              <a:rPr sz="1600" spc="-5" dirty="0">
                <a:latin typeface="Courier New"/>
                <a:cs typeface="Courier New"/>
              </a:rPr>
              <a:t>\</a:t>
            </a:r>
            <a:r>
              <a:rPr sz="1600" spc="0" dirty="0">
                <a:latin typeface="Courier New"/>
                <a:cs typeface="Courier New"/>
              </a:rPr>
              <a:t>n</a:t>
            </a:r>
            <a:r>
              <a:rPr lang="pt-BR" sz="1600" spc="-10" dirty="0"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536" y="3685544"/>
            <a:ext cx="5130800" cy="206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1580515" algn="l">
              <a:lnSpc>
                <a:spcPct val="120000"/>
              </a:lnSpc>
            </a:pPr>
            <a:r>
              <a:rPr sz="1600" spc="-5" dirty="0" err="1">
                <a:latin typeface="Courier New"/>
                <a:cs typeface="Courier New"/>
              </a:rPr>
              <a:t>scan</a:t>
            </a:r>
            <a:r>
              <a:rPr sz="1600" spc="5" dirty="0" err="1">
                <a:latin typeface="Courier New"/>
                <a:cs typeface="Courier New"/>
              </a:rPr>
              <a:t>f</a:t>
            </a:r>
            <a:r>
              <a:rPr sz="1600" spc="-10" dirty="0">
                <a:latin typeface="Courier New"/>
                <a:cs typeface="Courier New"/>
              </a:rPr>
              <a:t>(</a:t>
            </a:r>
            <a:r>
              <a:rPr lang="pt-BR" sz="1600" spc="-5" dirty="0">
                <a:latin typeface="Courier New"/>
                <a:cs typeface="Courier New"/>
              </a:rPr>
              <a:t>"</a:t>
            </a:r>
            <a:r>
              <a:rPr sz="1600" spc="-10" dirty="0">
                <a:latin typeface="Courier New"/>
                <a:cs typeface="Courier New"/>
              </a:rPr>
              <a:t>%</a:t>
            </a:r>
            <a:r>
              <a:rPr sz="1600" spc="-5" dirty="0">
                <a:latin typeface="Courier New"/>
                <a:cs typeface="Courier New"/>
              </a:rPr>
              <a:t>f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%</a:t>
            </a:r>
            <a:r>
              <a:rPr sz="1600" spc="-5" dirty="0">
                <a:latin typeface="Courier New"/>
                <a:cs typeface="Courier New"/>
              </a:rPr>
              <a:t>f</a:t>
            </a:r>
            <a:r>
              <a:rPr lang="pt-BR" sz="1600" spc="-10" dirty="0"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&amp;p</a:t>
            </a: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dirty="0">
                <a:latin typeface="Courier New"/>
                <a:cs typeface="Courier New"/>
              </a:rPr>
              <a:t>x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&amp;</a:t>
            </a:r>
            <a:r>
              <a:rPr sz="1600" spc="-5" dirty="0">
                <a:latin typeface="Courier New"/>
                <a:cs typeface="Courier New"/>
              </a:rPr>
              <a:t>p.y); if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(</a:t>
            </a:r>
            <a:r>
              <a:rPr sz="1600" spc="5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0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-10" dirty="0">
                <a:latin typeface="Courier New"/>
                <a:cs typeface="Courier New"/>
              </a:rPr>
              <a:t>(</a:t>
            </a:r>
            <a:r>
              <a:rPr sz="1600" spc="0" dirty="0">
                <a:latin typeface="Courier New"/>
                <a:cs typeface="Courier New"/>
              </a:rPr>
              <a:t>&amp;</a:t>
            </a:r>
            <a:r>
              <a:rPr sz="1600" spc="-10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spc="0" dirty="0">
                <a:latin typeface="Courier New"/>
                <a:cs typeface="Courier New"/>
              </a:rPr>
              <a:t>&amp;</a:t>
            </a:r>
            <a:r>
              <a:rPr sz="160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)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=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1)</a:t>
            </a:r>
            <a:endParaRPr sz="1600" dirty="0">
              <a:latin typeface="Courier New"/>
              <a:cs typeface="Courier New"/>
            </a:endParaRPr>
          </a:p>
          <a:p>
            <a:pPr marL="243840" marR="480695" indent="243840" algn="l">
              <a:lnSpc>
                <a:spcPct val="120000"/>
              </a:lnSpc>
            </a:pPr>
            <a:r>
              <a:rPr sz="1600" spc="-10" dirty="0" err="1">
                <a:latin typeface="Courier New"/>
                <a:cs typeface="Courier New"/>
              </a:rPr>
              <a:t>p</a:t>
            </a:r>
            <a:r>
              <a:rPr sz="1600" spc="-5" dirty="0" err="1">
                <a:latin typeface="Courier New"/>
                <a:cs typeface="Courier New"/>
              </a:rPr>
              <a:t>r</a:t>
            </a:r>
            <a:r>
              <a:rPr sz="1600" spc="0" dirty="0" err="1">
                <a:latin typeface="Courier New"/>
                <a:cs typeface="Courier New"/>
              </a:rPr>
              <a:t>i</a:t>
            </a:r>
            <a:r>
              <a:rPr sz="1600" spc="-10" dirty="0" err="1">
                <a:latin typeface="Courier New"/>
                <a:cs typeface="Courier New"/>
              </a:rPr>
              <a:t>n</a:t>
            </a:r>
            <a:r>
              <a:rPr sz="1600" spc="-5" dirty="0" err="1">
                <a:latin typeface="Courier New"/>
                <a:cs typeface="Courier New"/>
              </a:rPr>
              <a:t>t</a:t>
            </a:r>
            <a:r>
              <a:rPr sz="1600" dirty="0" err="1">
                <a:latin typeface="Courier New"/>
                <a:cs typeface="Courier New"/>
              </a:rPr>
              <a:t>f</a:t>
            </a:r>
            <a:r>
              <a:rPr sz="1600" spc="-10" dirty="0">
                <a:latin typeface="Courier New"/>
                <a:cs typeface="Courier New"/>
              </a:rPr>
              <a:t>(</a:t>
            </a:r>
            <a:r>
              <a:rPr lang="pt-BR" sz="1600" spc="5" dirty="0">
                <a:latin typeface="Courier New"/>
                <a:cs typeface="Courier New"/>
              </a:rPr>
              <a:t>"</a:t>
            </a:r>
            <a:r>
              <a:rPr sz="1600" spc="-10" dirty="0" err="1">
                <a:latin typeface="Courier New"/>
                <a:cs typeface="Courier New"/>
              </a:rPr>
              <a:t>P</a:t>
            </a:r>
            <a:r>
              <a:rPr sz="1600" spc="-5" dirty="0" err="1">
                <a:latin typeface="Courier New"/>
                <a:cs typeface="Courier New"/>
              </a:rPr>
              <a:t>e</a:t>
            </a:r>
            <a:r>
              <a:rPr sz="1600" spc="-10" dirty="0" err="1">
                <a:latin typeface="Courier New"/>
                <a:cs typeface="Courier New"/>
              </a:rPr>
              <a:t>r</a:t>
            </a:r>
            <a:r>
              <a:rPr sz="1600" spc="-5" dirty="0" err="1">
                <a:latin typeface="Courier New"/>
                <a:cs typeface="Courier New"/>
              </a:rPr>
              <a:t>t</a:t>
            </a:r>
            <a:r>
              <a:rPr sz="1600" spc="-10" dirty="0" err="1">
                <a:latin typeface="Courier New"/>
                <a:cs typeface="Courier New"/>
              </a:rPr>
              <a:t>e</a:t>
            </a:r>
            <a:r>
              <a:rPr sz="1600" spc="-5" dirty="0" err="1">
                <a:latin typeface="Courier New"/>
                <a:cs typeface="Courier New"/>
              </a:rPr>
              <a:t>n</a:t>
            </a:r>
            <a:r>
              <a:rPr sz="1600" spc="0" dirty="0" err="1">
                <a:latin typeface="Courier New"/>
                <a:cs typeface="Courier New"/>
              </a:rPr>
              <a:t>c</a:t>
            </a:r>
            <a:r>
              <a:rPr sz="1600" spc="-5" dirty="0" err="1">
                <a:latin typeface="Courier New"/>
                <a:cs typeface="Courier New"/>
              </a:rPr>
              <a:t>e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0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20" dirty="0">
                <a:latin typeface="Courier New"/>
                <a:cs typeface="Courier New"/>
              </a:rPr>
              <a:t>!</a:t>
            </a:r>
            <a:r>
              <a:rPr sz="1600" spc="-5" dirty="0">
                <a:latin typeface="Courier New"/>
                <a:cs typeface="Courier New"/>
              </a:rPr>
              <a:t>\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lang="pt-BR" sz="1600" spc="5" dirty="0">
                <a:latin typeface="Courier New"/>
                <a:cs typeface="Courier New"/>
              </a:rPr>
              <a:t>"</a:t>
            </a:r>
            <a:r>
              <a:rPr sz="1600" spc="-10" dirty="0">
                <a:latin typeface="Courier New"/>
                <a:cs typeface="Courier New"/>
              </a:rPr>
              <a:t>); </a:t>
            </a:r>
            <a:r>
              <a:rPr sz="1600" spc="-5" dirty="0">
                <a:latin typeface="Courier New"/>
                <a:cs typeface="Courier New"/>
              </a:rPr>
              <a:t>else</a:t>
            </a:r>
            <a:endParaRPr sz="1600" dirty="0">
              <a:latin typeface="Courier New"/>
              <a:cs typeface="Courier New"/>
            </a:endParaRPr>
          </a:p>
          <a:p>
            <a:pPr marL="243840" indent="243840" algn="l">
              <a:lnSpc>
                <a:spcPct val="120000"/>
              </a:lnSpc>
            </a:pPr>
            <a:r>
              <a:rPr sz="1600" spc="-10" dirty="0" err="1">
                <a:latin typeface="Courier New"/>
                <a:cs typeface="Courier New"/>
              </a:rPr>
              <a:t>p</a:t>
            </a:r>
            <a:r>
              <a:rPr sz="1600" spc="-5" dirty="0" err="1">
                <a:latin typeface="Courier New"/>
                <a:cs typeface="Courier New"/>
              </a:rPr>
              <a:t>r</a:t>
            </a:r>
            <a:r>
              <a:rPr sz="1600" spc="0" dirty="0" err="1">
                <a:latin typeface="Courier New"/>
                <a:cs typeface="Courier New"/>
              </a:rPr>
              <a:t>i</a:t>
            </a:r>
            <a:r>
              <a:rPr sz="1600" spc="-10" dirty="0" err="1">
                <a:latin typeface="Courier New"/>
                <a:cs typeface="Courier New"/>
              </a:rPr>
              <a:t>n</a:t>
            </a:r>
            <a:r>
              <a:rPr sz="1600" spc="-5" dirty="0" err="1">
                <a:latin typeface="Courier New"/>
                <a:cs typeface="Courier New"/>
              </a:rPr>
              <a:t>t</a:t>
            </a:r>
            <a:r>
              <a:rPr sz="1600" dirty="0" err="1">
                <a:latin typeface="Courier New"/>
                <a:cs typeface="Courier New"/>
              </a:rPr>
              <a:t>f</a:t>
            </a:r>
            <a:r>
              <a:rPr sz="1600" spc="-10" dirty="0">
                <a:latin typeface="Courier New"/>
                <a:cs typeface="Courier New"/>
              </a:rPr>
              <a:t>(</a:t>
            </a:r>
            <a:r>
              <a:rPr lang="pt-BR" sz="1600" spc="5" dirty="0">
                <a:latin typeface="Courier New"/>
                <a:cs typeface="Courier New"/>
              </a:rPr>
              <a:t>"</a:t>
            </a:r>
            <a:r>
              <a:rPr sz="1600" spc="-10" dirty="0" err="1">
                <a:latin typeface="Courier New"/>
                <a:cs typeface="Courier New"/>
              </a:rPr>
              <a:t>N</a:t>
            </a:r>
            <a:r>
              <a:rPr sz="1600" spc="-5" dirty="0" err="1">
                <a:latin typeface="Courier New"/>
                <a:cs typeface="Courier New"/>
              </a:rPr>
              <a:t>ão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0" dirty="0">
                <a:latin typeface="Courier New"/>
                <a:cs typeface="Courier New"/>
              </a:rPr>
              <a:t>r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ce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ao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0" dirty="0">
                <a:latin typeface="Courier New"/>
                <a:cs typeface="Courier New"/>
              </a:rPr>
              <a:t>r</a:t>
            </a:r>
            <a:r>
              <a:rPr sz="1600" spc="25" dirty="0">
                <a:latin typeface="Courier New"/>
                <a:cs typeface="Courier New"/>
              </a:rPr>
              <a:t>!</a:t>
            </a:r>
            <a:r>
              <a:rPr sz="1600" spc="-5" dirty="0">
                <a:latin typeface="Courier New"/>
                <a:cs typeface="Courier New"/>
              </a:rPr>
              <a:t>\n</a:t>
            </a:r>
            <a:r>
              <a:rPr lang="pt-BR" sz="1600" spc="-5" dirty="0"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); 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875676" y="958016"/>
            <a:ext cx="526832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Modificações:</a:t>
            </a:r>
          </a:p>
          <a:p>
            <a:pPr algn="l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	Centro do círculo: alocado dinamicamente</a:t>
            </a:r>
          </a:p>
          <a:p>
            <a:pPr algn="l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	Usar a Captura ( Ponto *p)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AFCE37-B4EA-497C-A5F8-E16701A6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Centro do círculo alocado dinamicamente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80019" y="908720"/>
            <a:ext cx="8609874" cy="575542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ponto {</a:t>
            </a:r>
          </a:p>
          <a:p>
            <a:pPr lvl="1"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lvl="1"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Ponto;</a:t>
            </a:r>
          </a:p>
          <a:p>
            <a:pPr algn="l"/>
            <a:endParaRPr lang="pt-B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circulo {</a:t>
            </a:r>
          </a:p>
          <a:p>
            <a:pPr lvl="1"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Ponto * p;   	/* ponteiro para o centro do círculo */</a:t>
            </a:r>
          </a:p>
          <a:p>
            <a:pPr lvl="1"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r;    	/* raio do círculo */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Circulo;</a:t>
            </a:r>
          </a:p>
          <a:p>
            <a:pPr algn="l"/>
            <a:endParaRPr lang="pt-B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Circulo c;</a:t>
            </a:r>
          </a:p>
          <a:p>
            <a:pPr lvl="1"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Ponto p;</a:t>
            </a:r>
          </a:p>
          <a:p>
            <a:pPr lvl="1"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c.p=(Ponto*)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(Ponto);</a:t>
            </a:r>
          </a:p>
          <a:p>
            <a:pPr lvl="1"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c.p == NULL) {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"Erro";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(10;}</a:t>
            </a:r>
          </a:p>
          <a:p>
            <a:pPr lvl="1"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Circulo:\n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lvl="1"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tRaio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:\n");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("%f ", </a:t>
            </a:r>
            <a:r>
              <a:rPr lang="pt-BR" altLang="en-US" sz="1600" dirty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&amp;c.r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tCentro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:\n"); captura(c.p)	//o endereço do centro</a:t>
            </a:r>
          </a:p>
          <a:p>
            <a:pPr lvl="1"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Ponto:\n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    captura(&amp;p)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("Pertence ao interior = %d\n", interior(</a:t>
            </a:r>
            <a:r>
              <a:rPr lang="pt-BR" altLang="en-US" sz="1600" dirty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&amp;c,&amp;p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785">
              <a:lnSpc>
                <a:spcPct val="100000"/>
              </a:lnSpc>
            </a:pPr>
            <a:r>
              <a:rPr spc="-5" dirty="0"/>
              <a:t>E</a:t>
            </a:r>
            <a:r>
              <a:rPr spc="-45" dirty="0"/>
              <a:t>s</a:t>
            </a:r>
            <a:r>
              <a:rPr dirty="0"/>
              <a:t>trutu</a:t>
            </a:r>
            <a:r>
              <a:rPr spc="-85" dirty="0"/>
              <a:t>r</a:t>
            </a:r>
            <a:r>
              <a:rPr dirty="0"/>
              <a:t>as Aninhadas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883" y="901526"/>
            <a:ext cx="370522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trutu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ângulo:</a:t>
            </a:r>
          </a:p>
        </p:txBody>
      </p:sp>
      <p:sp>
        <p:nvSpPr>
          <p:cNvPr id="4" name="object 4"/>
          <p:cNvSpPr/>
          <p:nvPr/>
        </p:nvSpPr>
        <p:spPr>
          <a:xfrm>
            <a:off x="5308854" y="1659848"/>
            <a:ext cx="3039618" cy="1743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830" y="2132888"/>
            <a:ext cx="4537075" cy="4179570"/>
          </a:xfrm>
          <a:custGeom>
            <a:avLst/>
            <a:gdLst/>
            <a:ahLst/>
            <a:cxnLst/>
            <a:rect l="l" t="t" r="r" b="b"/>
            <a:pathLst>
              <a:path w="4537075" h="4179570">
                <a:moveTo>
                  <a:pt x="0" y="4179570"/>
                </a:moveTo>
                <a:lnTo>
                  <a:pt x="4536567" y="4179570"/>
                </a:lnTo>
                <a:lnTo>
                  <a:pt x="4536567" y="0"/>
                </a:lnTo>
                <a:lnTo>
                  <a:pt x="0" y="0"/>
                </a:lnTo>
                <a:lnTo>
                  <a:pt x="0" y="417957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83670" y="3887208"/>
            <a:ext cx="3492500" cy="146001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3495" rIns="0" bIns="0" rtlCol="0">
            <a:spAutoFit/>
          </a:bodyPr>
          <a:lstStyle/>
          <a:p>
            <a:pPr marL="92075" algn="l">
              <a:lnSpc>
                <a:spcPct val="100000"/>
              </a:lnSpc>
              <a:spcBef>
                <a:spcPts val="185"/>
              </a:spcBef>
            </a:pP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g</a:t>
            </a:r>
            <a:r>
              <a:rPr sz="1600" spc="0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l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m</a:t>
            </a:r>
            <a:r>
              <a:rPr sz="1600" spc="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u</a:t>
            </a:r>
            <a:r>
              <a:rPr sz="1600" spc="-5" dirty="0">
                <a:latin typeface="Courier New"/>
                <a:cs typeface="Courier New"/>
              </a:rPr>
              <a:t>_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0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g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l</a:t>
            </a:r>
            <a:r>
              <a:rPr sz="1600" spc="5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92075" algn="l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Courier New"/>
                <a:cs typeface="Courier New"/>
              </a:rPr>
              <a:t>m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u</a:t>
            </a:r>
            <a:r>
              <a:rPr sz="1600" spc="-5" dirty="0">
                <a:latin typeface="Courier New"/>
                <a:cs typeface="Courier New"/>
              </a:rPr>
              <a:t>_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g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0" dirty="0">
                <a:latin typeface="Courier New"/>
                <a:cs typeface="Courier New"/>
              </a:rPr>
              <a:t>l</a:t>
            </a:r>
            <a:r>
              <a:rPr sz="1600" spc="5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1</a:t>
            </a: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x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1</a:t>
            </a:r>
            <a:r>
              <a:rPr sz="1600" spc="5" dirty="0">
                <a:latin typeface="Courier New"/>
                <a:cs typeface="Courier New"/>
              </a:rPr>
              <a:t>.</a:t>
            </a:r>
            <a:r>
              <a:rPr sz="1600" spc="-10" dirty="0"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 marL="92075" algn="l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Courier New"/>
                <a:cs typeface="Courier New"/>
              </a:rPr>
              <a:t>m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u</a:t>
            </a:r>
            <a:r>
              <a:rPr sz="1600" spc="-5" dirty="0">
                <a:latin typeface="Courier New"/>
                <a:cs typeface="Courier New"/>
              </a:rPr>
              <a:t>_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g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0" dirty="0">
                <a:latin typeface="Courier New"/>
                <a:cs typeface="Courier New"/>
              </a:rPr>
              <a:t>l</a:t>
            </a:r>
            <a:r>
              <a:rPr sz="1600" spc="5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1</a:t>
            </a: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y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1</a:t>
            </a:r>
            <a:r>
              <a:rPr sz="1600" spc="5" dirty="0">
                <a:latin typeface="Courier New"/>
                <a:cs typeface="Courier New"/>
              </a:rPr>
              <a:t>.</a:t>
            </a:r>
            <a:r>
              <a:rPr sz="1600" dirty="0">
                <a:latin typeface="Courier New"/>
                <a:cs typeface="Courier New"/>
              </a:rPr>
              <a:t>0</a:t>
            </a:r>
            <a:r>
              <a:rPr sz="1600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92075" algn="l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Courier New"/>
                <a:cs typeface="Courier New"/>
              </a:rPr>
              <a:t>m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u</a:t>
            </a:r>
            <a:r>
              <a:rPr sz="1600" spc="-5" dirty="0">
                <a:latin typeface="Courier New"/>
                <a:cs typeface="Courier New"/>
              </a:rPr>
              <a:t>_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g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0" dirty="0">
                <a:latin typeface="Courier New"/>
                <a:cs typeface="Courier New"/>
              </a:rPr>
              <a:t>l</a:t>
            </a:r>
            <a:r>
              <a:rPr sz="1600" spc="-1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.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2</a:t>
            </a:r>
            <a:r>
              <a:rPr sz="1600" spc="-5" dirty="0">
                <a:latin typeface="Courier New"/>
                <a:cs typeface="Courier New"/>
              </a:rPr>
              <a:t>.x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4</a:t>
            </a:r>
            <a:r>
              <a:rPr sz="1600" spc="5" dirty="0">
                <a:latin typeface="Courier New"/>
                <a:cs typeface="Courier New"/>
              </a:rPr>
              <a:t>.</a:t>
            </a:r>
            <a:r>
              <a:rPr sz="1600" dirty="0">
                <a:latin typeface="Courier New"/>
                <a:cs typeface="Courier New"/>
              </a:rPr>
              <a:t>0</a:t>
            </a:r>
            <a:r>
              <a:rPr sz="1600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92075" algn="l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Courier New"/>
                <a:cs typeface="Courier New"/>
              </a:rPr>
              <a:t>m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u</a:t>
            </a:r>
            <a:r>
              <a:rPr sz="1600" spc="-5" dirty="0">
                <a:latin typeface="Courier New"/>
                <a:cs typeface="Courier New"/>
              </a:rPr>
              <a:t>_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0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g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0" dirty="0">
                <a:latin typeface="Courier New"/>
                <a:cs typeface="Courier New"/>
              </a:rPr>
              <a:t>l</a:t>
            </a:r>
            <a:r>
              <a:rPr sz="1600" spc="-1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.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2</a:t>
            </a:r>
            <a:r>
              <a:rPr sz="1600" spc="-5" dirty="0">
                <a:latin typeface="Courier New"/>
                <a:cs typeface="Courier New"/>
              </a:rPr>
              <a:t>.y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3</a:t>
            </a:r>
            <a:r>
              <a:rPr sz="1600" spc="5" dirty="0">
                <a:latin typeface="Courier New"/>
                <a:cs typeface="Courier New"/>
              </a:rPr>
              <a:t>.</a:t>
            </a:r>
            <a:r>
              <a:rPr sz="1600" spc="-10" dirty="0"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21993"/>
              </p:ext>
            </p:extLst>
          </p:nvPr>
        </p:nvGraphicFramePr>
        <p:xfrm>
          <a:off x="414886" y="1461998"/>
          <a:ext cx="4537076" cy="4850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6400">
                <a:tc gridSpan="4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struct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ponto</a:t>
                      </a: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R="292862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floa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x;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R="2929255"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y;</a:t>
                      </a: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};</a:t>
                      </a: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typedef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o;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struct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reta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gulo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1"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pt1;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30">
                <a:tc>
                  <a:txBody>
                    <a:bodyPr/>
                    <a:lstStyle/>
                    <a:p>
                      <a:pPr marR="53975" algn="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2;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59">
                <a:tc>
                  <a:txBody>
                    <a:bodyPr/>
                    <a:lstStyle/>
                    <a:p>
                      <a:pPr marL="44450">
                        <a:lnSpc>
                          <a:spcPts val="186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96"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053">
                <a:tc>
                  <a:txBody>
                    <a:bodyPr/>
                    <a:lstStyle/>
                    <a:p>
                      <a:pPr marL="44450">
                        <a:lnSpc>
                          <a:spcPts val="187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typedef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Fun</a:t>
            </a:r>
            <a:r>
              <a:rPr spc="-30" dirty="0"/>
              <a:t>ç</a:t>
            </a:r>
            <a:r>
              <a:rPr spc="-5" dirty="0"/>
              <a:t>õe</a:t>
            </a:r>
            <a:r>
              <a:rPr dirty="0"/>
              <a:t>s</a:t>
            </a:r>
            <a:r>
              <a:rPr spc="5" dirty="0"/>
              <a:t> </a:t>
            </a:r>
            <a:r>
              <a:rPr spc="-5" dirty="0"/>
              <a:t>pa</a:t>
            </a:r>
            <a:r>
              <a:rPr spc="-90" dirty="0"/>
              <a:t>r</a:t>
            </a:r>
            <a:r>
              <a:rPr dirty="0"/>
              <a:t>a </a:t>
            </a:r>
            <a:r>
              <a:rPr spc="-5" dirty="0"/>
              <a:t>Cria</a:t>
            </a:r>
            <a:r>
              <a:rPr spc="-35" dirty="0"/>
              <a:t>ç</a:t>
            </a:r>
            <a:r>
              <a:rPr dirty="0"/>
              <a:t>ão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/>
              <a:t>E</a:t>
            </a:r>
            <a:r>
              <a:rPr spc="-55" dirty="0"/>
              <a:t>s</a:t>
            </a:r>
            <a:r>
              <a:rPr dirty="0"/>
              <a:t>trutu</a:t>
            </a:r>
            <a:r>
              <a:rPr spc="-85" dirty="0"/>
              <a:t>r</a:t>
            </a:r>
            <a:r>
              <a:rPr dirty="0"/>
              <a:t>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59694"/>
            <a:ext cx="47948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nçã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criar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trutu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spc="-5" dirty="0">
                <a:latin typeface="Calibri"/>
                <a:cs typeface="Calibri"/>
              </a:rPr>
              <a:t>o: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576" y="1486359"/>
            <a:ext cx="7533640" cy="211137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 algn="l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Ponto </a:t>
            </a:r>
            <a:r>
              <a:rPr sz="1600" spc="0" dirty="0">
                <a:latin typeface="Courier New"/>
                <a:cs typeface="Courier New"/>
              </a:rPr>
              <a:t>c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0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(int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y)</a:t>
            </a:r>
            <a:endParaRPr sz="1600" dirty="0">
              <a:latin typeface="Courier New"/>
              <a:cs typeface="Courier New"/>
            </a:endParaRPr>
          </a:p>
          <a:p>
            <a:pPr marL="91440" algn="l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35280" algn="l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to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p;</a:t>
            </a:r>
            <a:endParaRPr sz="1600" dirty="0">
              <a:latin typeface="Courier New"/>
              <a:cs typeface="Courier New"/>
            </a:endParaRPr>
          </a:p>
          <a:p>
            <a:pPr marL="335280" algn="l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ourier New"/>
                <a:cs typeface="Courier New"/>
              </a:rPr>
              <a:t>p.x =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x;</a:t>
            </a:r>
            <a:endParaRPr sz="1600" dirty="0">
              <a:latin typeface="Courier New"/>
              <a:cs typeface="Courier New"/>
            </a:endParaRPr>
          </a:p>
          <a:p>
            <a:pPr marL="335280" marR="6090920" algn="l">
              <a:lnSpc>
                <a:spcPts val="2310"/>
              </a:lnSpc>
              <a:spcBef>
                <a:spcPts val="135"/>
              </a:spcBef>
            </a:pPr>
            <a:r>
              <a:rPr sz="1600" spc="-5" dirty="0">
                <a:latin typeface="Courier New"/>
                <a:cs typeface="Courier New"/>
              </a:rPr>
              <a:t>p.y =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y; 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p;</a:t>
            </a:r>
            <a:endParaRPr sz="1600" dirty="0">
              <a:latin typeface="Courier New"/>
              <a:cs typeface="Courier New"/>
            </a:endParaRPr>
          </a:p>
          <a:p>
            <a:pPr marL="91440" algn="l">
              <a:lnSpc>
                <a:spcPct val="100000"/>
              </a:lnSpc>
              <a:spcBef>
                <a:spcPts val="24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576" y="4628811"/>
            <a:ext cx="7848872" cy="1881754"/>
          </a:xfrm>
          <a:custGeom>
            <a:avLst/>
            <a:gdLst/>
            <a:ahLst/>
            <a:cxnLst/>
            <a:rect l="l" t="t" r="r" b="b"/>
            <a:pathLst>
              <a:path w="7533640" h="2111375">
                <a:moveTo>
                  <a:pt x="0" y="2111375"/>
                </a:moveTo>
                <a:lnTo>
                  <a:pt x="7533132" y="2111375"/>
                </a:lnTo>
                <a:lnTo>
                  <a:pt x="7533132" y="0"/>
                </a:lnTo>
                <a:lnTo>
                  <a:pt x="0" y="0"/>
                </a:lnTo>
                <a:lnTo>
                  <a:pt x="0" y="211137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pPr marL="360045" algn="l">
              <a:lnSpc>
                <a:spcPct val="100000"/>
              </a:lnSpc>
              <a:spcBef>
                <a:spcPts val="1240"/>
              </a:spcBef>
            </a:pPr>
            <a:r>
              <a:rPr lang="pt-BR" sz="1600" spc="-5" dirty="0">
                <a:latin typeface="Courier New"/>
                <a:cs typeface="Courier New"/>
              </a:rPr>
              <a:t>Ponto*</a:t>
            </a:r>
            <a:r>
              <a:rPr lang="pt-BR" sz="1600" spc="15" dirty="0">
                <a:latin typeface="Courier New"/>
                <a:cs typeface="Courier New"/>
              </a:rPr>
              <a:t> </a:t>
            </a:r>
            <a:r>
              <a:rPr lang="pt-BR" sz="1600" spc="-10" dirty="0" err="1">
                <a:latin typeface="Courier New"/>
                <a:cs typeface="Courier New"/>
              </a:rPr>
              <a:t>c</a:t>
            </a:r>
            <a:r>
              <a:rPr lang="pt-BR" sz="1600" spc="-5" dirty="0" err="1">
                <a:latin typeface="Courier New"/>
                <a:cs typeface="Courier New"/>
              </a:rPr>
              <a:t>r</a:t>
            </a:r>
            <a:r>
              <a:rPr lang="pt-BR" sz="1600" spc="-10" dirty="0" err="1">
                <a:latin typeface="Courier New"/>
                <a:cs typeface="Courier New"/>
              </a:rPr>
              <a:t>i</a:t>
            </a:r>
            <a:r>
              <a:rPr lang="pt-BR" sz="1600" spc="-5" dirty="0" err="1">
                <a:latin typeface="Courier New"/>
                <a:cs typeface="Courier New"/>
              </a:rPr>
              <a:t>a</a:t>
            </a:r>
            <a:r>
              <a:rPr lang="pt-BR" sz="1600" dirty="0" err="1">
                <a:latin typeface="Courier New"/>
                <a:cs typeface="Courier New"/>
              </a:rPr>
              <a:t>R</a:t>
            </a:r>
            <a:r>
              <a:rPr lang="pt-BR" sz="1600" spc="-10" dirty="0" err="1">
                <a:latin typeface="Courier New"/>
                <a:cs typeface="Courier New"/>
              </a:rPr>
              <a:t>e</a:t>
            </a:r>
            <a:r>
              <a:rPr lang="pt-BR" sz="1600" spc="-5" dirty="0" err="1">
                <a:latin typeface="Courier New"/>
                <a:cs typeface="Courier New"/>
              </a:rPr>
              <a:t>t</a:t>
            </a:r>
            <a:r>
              <a:rPr lang="pt-BR" sz="1600" spc="-10" dirty="0" err="1">
                <a:latin typeface="Courier New"/>
                <a:cs typeface="Courier New"/>
              </a:rPr>
              <a:t>a</a:t>
            </a:r>
            <a:r>
              <a:rPr lang="pt-BR" sz="1600" spc="-5" dirty="0" err="1">
                <a:latin typeface="Courier New"/>
                <a:cs typeface="Courier New"/>
              </a:rPr>
              <a:t>n</a:t>
            </a:r>
            <a:r>
              <a:rPr lang="pt-BR" sz="1600" spc="-10" dirty="0" err="1">
                <a:latin typeface="Courier New"/>
                <a:cs typeface="Courier New"/>
              </a:rPr>
              <a:t>g</a:t>
            </a:r>
            <a:r>
              <a:rPr lang="pt-BR" sz="1600" spc="-5" dirty="0" err="1">
                <a:latin typeface="Courier New"/>
                <a:cs typeface="Courier New"/>
              </a:rPr>
              <a:t>u</a:t>
            </a:r>
            <a:r>
              <a:rPr lang="pt-BR" sz="1600" dirty="0" err="1">
                <a:latin typeface="Courier New"/>
                <a:cs typeface="Courier New"/>
              </a:rPr>
              <a:t>l</a:t>
            </a:r>
            <a:r>
              <a:rPr lang="pt-BR" sz="1600" spc="5" dirty="0" err="1">
                <a:latin typeface="Courier New"/>
                <a:cs typeface="Courier New"/>
              </a:rPr>
              <a:t>o</a:t>
            </a:r>
            <a:r>
              <a:rPr lang="pt-BR" sz="1600" spc="-10" dirty="0">
                <a:latin typeface="Courier New"/>
                <a:cs typeface="Courier New"/>
              </a:rPr>
              <a:t>(</a:t>
            </a:r>
            <a:r>
              <a:rPr lang="pt-BR" sz="1600" spc="-5" dirty="0">
                <a:latin typeface="Courier New"/>
                <a:cs typeface="Courier New"/>
              </a:rPr>
              <a:t>P</a:t>
            </a:r>
            <a:r>
              <a:rPr lang="pt-BR" sz="1600" spc="-10" dirty="0">
                <a:latin typeface="Courier New"/>
                <a:cs typeface="Courier New"/>
              </a:rPr>
              <a:t>o</a:t>
            </a:r>
            <a:r>
              <a:rPr lang="pt-BR" sz="1600" spc="5" dirty="0">
                <a:latin typeface="Courier New"/>
                <a:cs typeface="Courier New"/>
              </a:rPr>
              <a:t>n</a:t>
            </a:r>
            <a:r>
              <a:rPr lang="pt-BR" sz="1600" spc="-10" dirty="0">
                <a:latin typeface="Courier New"/>
                <a:cs typeface="Courier New"/>
              </a:rPr>
              <a:t>t</a:t>
            </a:r>
            <a:r>
              <a:rPr lang="pt-BR" sz="1600" spc="-5" dirty="0">
                <a:latin typeface="Courier New"/>
                <a:cs typeface="Courier New"/>
              </a:rPr>
              <a:t>o</a:t>
            </a:r>
            <a:r>
              <a:rPr lang="pt-BR" sz="1600" dirty="0">
                <a:latin typeface="Courier New"/>
                <a:cs typeface="Courier New"/>
              </a:rPr>
              <a:t> </a:t>
            </a:r>
            <a:r>
              <a:rPr lang="pt-BR" sz="1600" spc="-5" dirty="0">
                <a:latin typeface="Courier New"/>
                <a:cs typeface="Courier New"/>
              </a:rPr>
              <a:t>p</a:t>
            </a:r>
            <a:r>
              <a:rPr lang="pt-BR" sz="1600" spc="-10" dirty="0">
                <a:latin typeface="Courier New"/>
                <a:cs typeface="Courier New"/>
              </a:rPr>
              <a:t>1</a:t>
            </a:r>
            <a:r>
              <a:rPr lang="pt-BR" sz="1600" spc="-5" dirty="0">
                <a:latin typeface="Courier New"/>
                <a:cs typeface="Courier New"/>
              </a:rPr>
              <a:t>,</a:t>
            </a:r>
            <a:r>
              <a:rPr lang="pt-BR" sz="1600" spc="10" dirty="0">
                <a:latin typeface="Courier New"/>
                <a:cs typeface="Courier New"/>
              </a:rPr>
              <a:t> </a:t>
            </a:r>
            <a:r>
              <a:rPr lang="pt-BR" sz="1600" spc="-10" dirty="0">
                <a:latin typeface="Courier New"/>
                <a:cs typeface="Courier New"/>
              </a:rPr>
              <a:t>P</a:t>
            </a:r>
            <a:r>
              <a:rPr lang="pt-BR" sz="1600" spc="-5" dirty="0">
                <a:latin typeface="Courier New"/>
                <a:cs typeface="Courier New"/>
              </a:rPr>
              <a:t>o</a:t>
            </a:r>
            <a:r>
              <a:rPr lang="pt-BR" sz="1600" spc="-10" dirty="0">
                <a:latin typeface="Courier New"/>
                <a:cs typeface="Courier New"/>
              </a:rPr>
              <a:t>n</a:t>
            </a:r>
            <a:r>
              <a:rPr lang="pt-BR" sz="1600" spc="-5" dirty="0">
                <a:latin typeface="Courier New"/>
                <a:cs typeface="Courier New"/>
              </a:rPr>
              <a:t>to</a:t>
            </a:r>
            <a:r>
              <a:rPr lang="pt-BR" sz="1600" spc="10" dirty="0">
                <a:latin typeface="Courier New"/>
                <a:cs typeface="Courier New"/>
              </a:rPr>
              <a:t> </a:t>
            </a:r>
            <a:r>
              <a:rPr lang="pt-BR" sz="1600" spc="-5" dirty="0">
                <a:latin typeface="Courier New"/>
                <a:cs typeface="Courier New"/>
              </a:rPr>
              <a:t>p</a:t>
            </a:r>
            <a:r>
              <a:rPr lang="pt-BR" sz="1600" spc="-10" dirty="0">
                <a:latin typeface="Courier New"/>
                <a:cs typeface="Courier New"/>
              </a:rPr>
              <a:t>2)</a:t>
            </a:r>
            <a:r>
              <a:rPr lang="pt-BR" sz="1600" spc="-5" dirty="0">
                <a:latin typeface="Courier New"/>
                <a:cs typeface="Courier New"/>
              </a:rPr>
              <a:t>{</a:t>
            </a:r>
          </a:p>
          <a:p>
            <a:pPr marL="1078230" lvl="1" algn="l">
              <a:spcBef>
                <a:spcPts val="384"/>
              </a:spcBef>
            </a:pPr>
            <a:r>
              <a:rPr lang="pt-BR" sz="1600" spc="-10" dirty="0" err="1">
                <a:latin typeface="Courier New"/>
                <a:cs typeface="Courier New"/>
              </a:rPr>
              <a:t>Retangulo</a:t>
            </a:r>
            <a:r>
              <a:rPr lang="pt-BR" sz="1600" spc="-10" dirty="0">
                <a:latin typeface="Courier New"/>
                <a:cs typeface="Courier New"/>
              </a:rPr>
              <a:t> *</a:t>
            </a:r>
            <a:r>
              <a:rPr lang="pt-BR" sz="1600" spc="-10" dirty="0" err="1">
                <a:latin typeface="Courier New"/>
                <a:cs typeface="Courier New"/>
              </a:rPr>
              <a:t>rect</a:t>
            </a:r>
            <a:r>
              <a:rPr lang="pt-BR" sz="1600" spc="-10" dirty="0">
                <a:latin typeface="Courier New"/>
                <a:cs typeface="Courier New"/>
              </a:rPr>
              <a:t> =(</a:t>
            </a:r>
            <a:r>
              <a:rPr lang="pt-BR" sz="1600" spc="-10" dirty="0" err="1">
                <a:latin typeface="Courier New"/>
                <a:cs typeface="Courier New"/>
              </a:rPr>
              <a:t>Retangulo</a:t>
            </a:r>
            <a:r>
              <a:rPr lang="pt-BR" sz="1600" spc="-10" dirty="0">
                <a:latin typeface="Courier New"/>
                <a:cs typeface="Courier New"/>
              </a:rPr>
              <a:t>*)</a:t>
            </a:r>
            <a:r>
              <a:rPr lang="pt-BR" sz="1600" spc="-10" dirty="0" err="1">
                <a:latin typeface="Courier New"/>
                <a:cs typeface="Courier New"/>
              </a:rPr>
              <a:t>malloc</a:t>
            </a:r>
            <a:r>
              <a:rPr lang="pt-BR" sz="1600" spc="-10" dirty="0">
                <a:latin typeface="Courier New"/>
                <a:cs typeface="Courier New"/>
              </a:rPr>
              <a:t>(</a:t>
            </a:r>
            <a:r>
              <a:rPr lang="pt-BR" sz="1600" spc="-10" dirty="0" err="1">
                <a:latin typeface="Courier New"/>
                <a:cs typeface="Courier New"/>
              </a:rPr>
              <a:t>sizeof</a:t>
            </a:r>
            <a:r>
              <a:rPr lang="pt-BR" sz="1600" spc="-10" dirty="0">
                <a:latin typeface="Courier New"/>
                <a:cs typeface="Courier New"/>
              </a:rPr>
              <a:t>(</a:t>
            </a:r>
            <a:r>
              <a:rPr lang="pt-BR" sz="1600" spc="-10" dirty="0" err="1">
                <a:latin typeface="Courier New"/>
                <a:cs typeface="Courier New"/>
              </a:rPr>
              <a:t>Retangulo</a:t>
            </a:r>
            <a:r>
              <a:rPr lang="pt-BR" sz="1600" spc="-10" dirty="0">
                <a:latin typeface="Courier New"/>
                <a:cs typeface="Courier New"/>
              </a:rPr>
              <a:t>));</a:t>
            </a:r>
          </a:p>
          <a:p>
            <a:pPr marL="1078230" lvl="1" algn="l">
              <a:spcBef>
                <a:spcPts val="384"/>
              </a:spcBef>
            </a:pPr>
            <a:r>
              <a:rPr lang="pt-BR" sz="1600" spc="-10" dirty="0" err="1">
                <a:latin typeface="Courier New"/>
                <a:cs typeface="Courier New"/>
              </a:rPr>
              <a:t>rect</a:t>
            </a:r>
            <a:r>
              <a:rPr lang="pt-BR" sz="1600" spc="-10" dirty="0">
                <a:latin typeface="Courier New"/>
                <a:cs typeface="Courier New"/>
              </a:rPr>
              <a:t>-&gt;pt1= p1;</a:t>
            </a:r>
          </a:p>
          <a:p>
            <a:pPr marL="1078230" lvl="1" algn="l">
              <a:spcBef>
                <a:spcPts val="384"/>
              </a:spcBef>
            </a:pPr>
            <a:r>
              <a:rPr lang="pt-BR" sz="1600" spc="-10" dirty="0" err="1">
                <a:latin typeface="Courier New"/>
                <a:cs typeface="Courier New"/>
              </a:rPr>
              <a:t>rect</a:t>
            </a:r>
            <a:r>
              <a:rPr lang="pt-BR" sz="1600" spc="-10" dirty="0">
                <a:latin typeface="Courier New"/>
                <a:cs typeface="Courier New"/>
              </a:rPr>
              <a:t>-&gt;pt2= p2;</a:t>
            </a:r>
          </a:p>
          <a:p>
            <a:pPr marL="1078230" lvl="1" algn="l">
              <a:spcBef>
                <a:spcPts val="384"/>
              </a:spcBef>
            </a:pPr>
            <a:r>
              <a:rPr lang="pt-BR" sz="1600" spc="-10" dirty="0" err="1">
                <a:latin typeface="Courier New"/>
                <a:cs typeface="Courier New"/>
              </a:rPr>
              <a:t>return</a:t>
            </a:r>
            <a:r>
              <a:rPr lang="pt-BR" sz="1600" spc="-10" dirty="0">
                <a:latin typeface="Courier New"/>
                <a:cs typeface="Courier New"/>
              </a:rPr>
              <a:t> </a:t>
            </a:r>
            <a:r>
              <a:rPr lang="pt-BR" sz="1600" spc="-10" dirty="0" err="1">
                <a:latin typeface="Courier New"/>
                <a:cs typeface="Courier New"/>
              </a:rPr>
              <a:t>rect</a:t>
            </a:r>
            <a:r>
              <a:rPr lang="pt-BR" sz="1600" spc="-10" dirty="0">
                <a:latin typeface="Courier New"/>
                <a:cs typeface="Courier New"/>
              </a:rPr>
              <a:t>;</a:t>
            </a:r>
          </a:p>
          <a:p>
            <a:pPr marL="1077913" lvl="1" indent="-628650" algn="l">
              <a:spcBef>
                <a:spcPts val="384"/>
              </a:spcBef>
            </a:pPr>
            <a:r>
              <a:rPr lang="pt-BR" sz="1600" spc="-5" dirty="0">
                <a:latin typeface="Courier New"/>
                <a:cs typeface="Courier New"/>
              </a:rPr>
              <a:t>}</a:t>
            </a:r>
            <a:endParaRPr lang="pt-BR" sz="1600" dirty="0">
              <a:latin typeface="Courier New"/>
              <a:cs typeface="Courier New"/>
            </a:endParaRPr>
          </a:p>
          <a:p>
            <a:pPr marL="360045" algn="l">
              <a:spcBef>
                <a:spcPts val="384"/>
              </a:spcBef>
            </a:pPr>
            <a:endParaRPr lang="pt-BR" sz="1600" dirty="0">
              <a:latin typeface="Courier New"/>
              <a:cs typeface="Courier New"/>
            </a:endParaRPr>
          </a:p>
          <a:p>
            <a:pPr marL="360045" algn="l">
              <a:spcBef>
                <a:spcPts val="384"/>
              </a:spcBef>
            </a:pPr>
            <a:endParaRPr lang="pt-BR" sz="1600" dirty="0">
              <a:latin typeface="Courier New"/>
              <a:cs typeface="Courier New"/>
            </a:endParaRPr>
          </a:p>
          <a:p>
            <a:pPr marL="360045" algn="l">
              <a:spcBef>
                <a:spcPts val="384"/>
              </a:spcBef>
            </a:pPr>
            <a:endParaRPr lang="pt-BR" dirty="0">
              <a:latin typeface="Courier New"/>
              <a:cs typeface="Courier New"/>
            </a:endParaRPr>
          </a:p>
          <a:p>
            <a:pPr marL="360045" algn="l">
              <a:lnSpc>
                <a:spcPct val="100000"/>
              </a:lnSpc>
              <a:spcBef>
                <a:spcPts val="384"/>
              </a:spcBef>
            </a:pP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60493" y="3959384"/>
            <a:ext cx="68973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l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nçã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criar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dinami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trutu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t</a:t>
            </a:r>
            <a:r>
              <a:rPr sz="2000" dirty="0" err="1">
                <a:latin typeface="Calibri"/>
                <a:cs typeface="Calibri"/>
              </a:rPr>
              <a:t>ân</a:t>
            </a:r>
            <a:r>
              <a:rPr sz="2000" spc="5" dirty="0" err="1">
                <a:latin typeface="Calibri"/>
                <a:cs typeface="Calibri"/>
              </a:rPr>
              <a:t>g</a:t>
            </a:r>
            <a:r>
              <a:rPr sz="2000" spc="-5" dirty="0" err="1">
                <a:latin typeface="Calibri"/>
                <a:cs typeface="Calibri"/>
              </a:rPr>
              <a:t>ulo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Fun</a:t>
            </a:r>
            <a:r>
              <a:rPr spc="-30" dirty="0"/>
              <a:t>ç</a:t>
            </a:r>
            <a:r>
              <a:rPr spc="-5" dirty="0"/>
              <a:t>õe</a:t>
            </a:r>
            <a:r>
              <a:rPr dirty="0"/>
              <a:t>s</a:t>
            </a:r>
            <a:r>
              <a:rPr spc="5" dirty="0"/>
              <a:t> </a:t>
            </a:r>
            <a:r>
              <a:rPr spc="-5" dirty="0"/>
              <a:t>pa</a:t>
            </a:r>
            <a:r>
              <a:rPr spc="-90" dirty="0"/>
              <a:t>r</a:t>
            </a:r>
            <a:r>
              <a:rPr dirty="0"/>
              <a:t>a </a:t>
            </a:r>
            <a:r>
              <a:rPr spc="-5" dirty="0"/>
              <a:t>Cria</a:t>
            </a:r>
            <a:r>
              <a:rPr spc="-35" dirty="0"/>
              <a:t>ç</a:t>
            </a:r>
            <a:r>
              <a:rPr dirty="0"/>
              <a:t>ão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/>
              <a:t>E</a:t>
            </a:r>
            <a:r>
              <a:rPr spc="-55" dirty="0"/>
              <a:t>s</a:t>
            </a:r>
            <a:r>
              <a:rPr dirty="0"/>
              <a:t>trutu</a:t>
            </a:r>
            <a:r>
              <a:rPr spc="-85" dirty="0"/>
              <a:t>r</a:t>
            </a:r>
            <a:r>
              <a:rPr dirty="0"/>
              <a:t>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552" y="1059365"/>
            <a:ext cx="21323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nçã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incipal: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352" y="1708486"/>
            <a:ext cx="7533640" cy="4578176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 algn="l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spc="-10" dirty="0">
                <a:latin typeface="Courier New"/>
                <a:cs typeface="Courier New"/>
              </a:rPr>
              <a:t>m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10" dirty="0">
                <a:latin typeface="Courier New"/>
                <a:cs typeface="Courier New"/>
              </a:rPr>
              <a:t>v</a:t>
            </a:r>
            <a:r>
              <a:rPr sz="1600" spc="5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91440" algn="l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35280" algn="l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0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g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l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*r1;</a:t>
            </a:r>
            <a:endParaRPr lang="pt-BR" sz="1600" spc="-5" dirty="0">
              <a:latin typeface="Courier New"/>
              <a:cs typeface="Courier New"/>
            </a:endParaRPr>
          </a:p>
          <a:p>
            <a:pPr marL="335280" algn="l">
              <a:lnSpc>
                <a:spcPct val="100000"/>
              </a:lnSpc>
              <a:spcBef>
                <a:spcPts val="384"/>
              </a:spcBef>
            </a:pPr>
            <a:r>
              <a:rPr lang="pt-BR" sz="1600" spc="-5" dirty="0">
                <a:latin typeface="Courier New"/>
                <a:cs typeface="Courier New"/>
              </a:rPr>
              <a:t>Ponto p1 = </a:t>
            </a:r>
            <a:r>
              <a:rPr lang="pt-BR" sz="1600" spc="-5" dirty="0" err="1">
                <a:latin typeface="Courier New"/>
                <a:cs typeface="Courier New"/>
              </a:rPr>
              <a:t>criaPonto</a:t>
            </a:r>
            <a:r>
              <a:rPr lang="pt-BR" sz="1600" spc="-5" dirty="0">
                <a:latin typeface="Courier New"/>
                <a:cs typeface="Courier New"/>
              </a:rPr>
              <a:t>(1,1);</a:t>
            </a:r>
            <a:endParaRPr sz="1600" dirty="0">
              <a:latin typeface="Courier New"/>
              <a:cs typeface="Courier New"/>
            </a:endParaRPr>
          </a:p>
          <a:p>
            <a:pPr marL="335280" algn="l">
              <a:spcBef>
                <a:spcPts val="384"/>
              </a:spcBef>
            </a:pPr>
            <a:r>
              <a:rPr lang="pt-BR" sz="1600" spc="-5" dirty="0">
                <a:latin typeface="Courier New"/>
                <a:cs typeface="Courier New"/>
              </a:rPr>
              <a:t>Ponto p2 = </a:t>
            </a:r>
            <a:r>
              <a:rPr lang="pt-BR" sz="1600" spc="-5" dirty="0" err="1">
                <a:latin typeface="Courier New"/>
                <a:cs typeface="Courier New"/>
              </a:rPr>
              <a:t>criaPonto</a:t>
            </a:r>
            <a:r>
              <a:rPr lang="pt-BR" sz="1600" spc="-5" dirty="0">
                <a:latin typeface="Courier New"/>
                <a:cs typeface="Courier New"/>
              </a:rPr>
              <a:t>(4,3);</a:t>
            </a:r>
          </a:p>
          <a:p>
            <a:pPr algn="l"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35280" algn="l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r1 =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 err="1">
                <a:latin typeface="Courier New"/>
                <a:cs typeface="Courier New"/>
              </a:rPr>
              <a:t>cria</a:t>
            </a:r>
            <a:r>
              <a:rPr sz="1600" spc="5" dirty="0" err="1">
                <a:latin typeface="Courier New"/>
                <a:cs typeface="Courier New"/>
              </a:rPr>
              <a:t>R</a:t>
            </a:r>
            <a:r>
              <a:rPr sz="1600" spc="-10" dirty="0" err="1">
                <a:latin typeface="Courier New"/>
                <a:cs typeface="Courier New"/>
              </a:rPr>
              <a:t>etan</a:t>
            </a:r>
            <a:r>
              <a:rPr sz="1600" spc="-5" dirty="0" err="1">
                <a:latin typeface="Courier New"/>
                <a:cs typeface="Courier New"/>
              </a:rPr>
              <a:t>g</a:t>
            </a:r>
            <a:r>
              <a:rPr sz="1600" spc="-10" dirty="0" err="1">
                <a:latin typeface="Courier New"/>
                <a:cs typeface="Courier New"/>
              </a:rPr>
              <a:t>u</a:t>
            </a:r>
            <a:r>
              <a:rPr sz="1600" spc="0" dirty="0" err="1">
                <a:latin typeface="Courier New"/>
                <a:cs typeface="Courier New"/>
              </a:rPr>
              <a:t>l</a:t>
            </a:r>
            <a:r>
              <a:rPr sz="1600" dirty="0" err="1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lang="pt-BR" sz="1600" spc="-10" dirty="0">
                <a:latin typeface="Courier New"/>
                <a:cs typeface="Courier New"/>
              </a:rPr>
              <a:t>p1,p2</a:t>
            </a:r>
            <a:r>
              <a:rPr sz="1600" spc="-10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43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35280" algn="l">
              <a:lnSpc>
                <a:spcPct val="100000"/>
              </a:lnSpc>
            </a:pPr>
            <a:r>
              <a:rPr sz="1600" spc="-10" dirty="0" err="1">
                <a:latin typeface="Courier New"/>
                <a:cs typeface="Courier New"/>
              </a:rPr>
              <a:t>p</a:t>
            </a:r>
            <a:r>
              <a:rPr sz="1600" spc="-5" dirty="0" err="1">
                <a:latin typeface="Courier New"/>
                <a:cs typeface="Courier New"/>
              </a:rPr>
              <a:t>r</a:t>
            </a:r>
            <a:r>
              <a:rPr sz="1600" spc="-10" dirty="0" err="1">
                <a:latin typeface="Courier New"/>
                <a:cs typeface="Courier New"/>
              </a:rPr>
              <a:t>i</a:t>
            </a:r>
            <a:r>
              <a:rPr sz="1600" spc="-5" dirty="0" err="1">
                <a:latin typeface="Courier New"/>
                <a:cs typeface="Courier New"/>
              </a:rPr>
              <a:t>n</a:t>
            </a:r>
            <a:r>
              <a:rPr sz="1600" spc="0" dirty="0" err="1">
                <a:latin typeface="Courier New"/>
                <a:cs typeface="Courier New"/>
              </a:rPr>
              <a:t>t</a:t>
            </a:r>
            <a:r>
              <a:rPr sz="1600" dirty="0" err="1">
                <a:latin typeface="Courier New"/>
                <a:cs typeface="Courier New"/>
              </a:rPr>
              <a:t>f</a:t>
            </a:r>
            <a:r>
              <a:rPr sz="1600" spc="-10" dirty="0">
                <a:latin typeface="Courier New"/>
                <a:cs typeface="Courier New"/>
              </a:rPr>
              <a:t>(</a:t>
            </a:r>
            <a:r>
              <a:rPr lang="pt-BR" sz="1600" spc="-5" dirty="0">
                <a:latin typeface="Courier New"/>
                <a:cs typeface="Courier New"/>
              </a:rPr>
              <a:t>"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5" dirty="0">
                <a:latin typeface="Courier New"/>
                <a:cs typeface="Courier New"/>
              </a:rPr>
              <a:t>1</a:t>
            </a:r>
            <a:r>
              <a:rPr sz="1600" spc="-5" dirty="0">
                <a:latin typeface="Courier New"/>
                <a:cs typeface="Courier New"/>
              </a:rPr>
              <a:t>: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%</a:t>
            </a:r>
            <a:r>
              <a:rPr sz="1600" spc="-5" dirty="0">
                <a:latin typeface="Courier New"/>
                <a:cs typeface="Courier New"/>
              </a:rPr>
              <a:t>d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%</a:t>
            </a:r>
            <a:r>
              <a:rPr sz="1600" spc="0" dirty="0">
                <a:latin typeface="Courier New"/>
                <a:cs typeface="Courier New"/>
              </a:rPr>
              <a:t>d</a:t>
            </a:r>
            <a:r>
              <a:rPr lang="pt-BR" sz="1600" spc="-10" dirty="0"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20" dirty="0">
                <a:latin typeface="Courier New"/>
                <a:cs typeface="Courier New"/>
              </a:rPr>
              <a:t>1</a:t>
            </a:r>
            <a:r>
              <a:rPr sz="1600" spc="-5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1</a:t>
            </a: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spc="5" dirty="0">
                <a:latin typeface="Courier New"/>
                <a:cs typeface="Courier New"/>
              </a:rPr>
              <a:t>x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r1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1</a:t>
            </a:r>
            <a:r>
              <a:rPr sz="1600" spc="-5" dirty="0">
                <a:latin typeface="Courier New"/>
                <a:cs typeface="Courier New"/>
              </a:rPr>
              <a:t>.</a:t>
            </a:r>
            <a:r>
              <a:rPr sz="1600" spc="-10" dirty="0">
                <a:latin typeface="Courier New"/>
                <a:cs typeface="Courier New"/>
              </a:rPr>
              <a:t>y</a:t>
            </a:r>
            <a:r>
              <a:rPr sz="1600" spc="5" dirty="0">
                <a:latin typeface="Courier New"/>
                <a:cs typeface="Courier New"/>
              </a:rPr>
              <a:t>)</a:t>
            </a:r>
            <a:r>
              <a:rPr sz="1600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335280" algn="l">
              <a:lnSpc>
                <a:spcPct val="100000"/>
              </a:lnSpc>
              <a:spcBef>
                <a:spcPts val="380"/>
              </a:spcBef>
            </a:pPr>
            <a:r>
              <a:rPr sz="1600" spc="-10" dirty="0" err="1">
                <a:latin typeface="Courier New"/>
                <a:cs typeface="Courier New"/>
              </a:rPr>
              <a:t>p</a:t>
            </a:r>
            <a:r>
              <a:rPr sz="1600" spc="-5" dirty="0" err="1">
                <a:latin typeface="Courier New"/>
                <a:cs typeface="Courier New"/>
              </a:rPr>
              <a:t>r</a:t>
            </a:r>
            <a:r>
              <a:rPr sz="1600" spc="-10" dirty="0" err="1">
                <a:latin typeface="Courier New"/>
                <a:cs typeface="Courier New"/>
              </a:rPr>
              <a:t>i</a:t>
            </a:r>
            <a:r>
              <a:rPr sz="1600" spc="-5" dirty="0" err="1">
                <a:latin typeface="Courier New"/>
                <a:cs typeface="Courier New"/>
              </a:rPr>
              <a:t>n</a:t>
            </a:r>
            <a:r>
              <a:rPr sz="1600" spc="0" dirty="0" err="1">
                <a:latin typeface="Courier New"/>
                <a:cs typeface="Courier New"/>
              </a:rPr>
              <a:t>t</a:t>
            </a:r>
            <a:r>
              <a:rPr sz="1600" spc="-10" dirty="0" err="1">
                <a:latin typeface="Courier New"/>
                <a:cs typeface="Courier New"/>
              </a:rPr>
              <a:t>f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lang="pt-BR" sz="1600" spc="0" dirty="0">
                <a:latin typeface="Courier New"/>
                <a:cs typeface="Courier New"/>
              </a:rPr>
              <a:t>"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5" dirty="0">
                <a:latin typeface="Courier New"/>
                <a:cs typeface="Courier New"/>
              </a:rPr>
              <a:t>2</a:t>
            </a:r>
            <a:r>
              <a:rPr sz="1600" spc="-5" dirty="0">
                <a:latin typeface="Courier New"/>
                <a:cs typeface="Courier New"/>
              </a:rPr>
              <a:t>: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%</a:t>
            </a:r>
            <a:r>
              <a:rPr sz="1600" spc="-5" dirty="0">
                <a:latin typeface="Courier New"/>
                <a:cs typeface="Courier New"/>
              </a:rPr>
              <a:t>d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%</a:t>
            </a:r>
            <a:r>
              <a:rPr sz="1600" spc="0" dirty="0">
                <a:latin typeface="Courier New"/>
                <a:cs typeface="Courier New"/>
              </a:rPr>
              <a:t>d</a:t>
            </a:r>
            <a:r>
              <a:rPr lang="pt-BR" sz="1600" spc="-10" dirty="0"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20" dirty="0">
                <a:latin typeface="Courier New"/>
                <a:cs typeface="Courier New"/>
              </a:rPr>
              <a:t>1</a:t>
            </a:r>
            <a:r>
              <a:rPr sz="1600" spc="-5" dirty="0">
                <a:latin typeface="Courier New"/>
                <a:cs typeface="Courier New"/>
              </a:rPr>
              <a:t>-&gt;pt2.</a:t>
            </a:r>
            <a:r>
              <a:rPr sz="1600" spc="5" dirty="0">
                <a:latin typeface="Courier New"/>
                <a:cs typeface="Courier New"/>
              </a:rPr>
              <a:t>x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r1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2</a:t>
            </a:r>
            <a:r>
              <a:rPr sz="1600" spc="-5" dirty="0">
                <a:latin typeface="Courier New"/>
                <a:cs typeface="Courier New"/>
              </a:rPr>
              <a:t>.</a:t>
            </a:r>
            <a:r>
              <a:rPr sz="1600" spc="-10" dirty="0">
                <a:latin typeface="Courier New"/>
                <a:cs typeface="Courier New"/>
              </a:rPr>
              <a:t>y</a:t>
            </a:r>
            <a:r>
              <a:rPr sz="1600" spc="5" dirty="0">
                <a:latin typeface="Courier New"/>
                <a:cs typeface="Courier New"/>
              </a:rPr>
              <a:t>)</a:t>
            </a:r>
            <a:r>
              <a:rPr sz="1600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46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35280" algn="l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free</a:t>
            </a:r>
            <a:r>
              <a:rPr sz="1600" spc="5" dirty="0">
                <a:latin typeface="Courier New"/>
                <a:cs typeface="Courier New"/>
              </a:rPr>
              <a:t>(</a:t>
            </a:r>
            <a:r>
              <a:rPr sz="1600" spc="-10" dirty="0">
                <a:latin typeface="Courier New"/>
                <a:cs typeface="Courier New"/>
              </a:rPr>
              <a:t>r1);</a:t>
            </a:r>
            <a:endParaRPr sz="1600" dirty="0"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42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35280" algn="l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 marL="91440" algn="l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059004" y="105936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Forma 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Fun</a:t>
            </a:r>
            <a:r>
              <a:rPr spc="-30" dirty="0"/>
              <a:t>ç</a:t>
            </a:r>
            <a:r>
              <a:rPr spc="-5" dirty="0"/>
              <a:t>õe</a:t>
            </a:r>
            <a:r>
              <a:rPr dirty="0"/>
              <a:t>s</a:t>
            </a:r>
            <a:r>
              <a:rPr spc="5" dirty="0"/>
              <a:t> </a:t>
            </a:r>
            <a:r>
              <a:rPr spc="-5" dirty="0"/>
              <a:t>pa</a:t>
            </a:r>
            <a:r>
              <a:rPr spc="-90" dirty="0"/>
              <a:t>r</a:t>
            </a:r>
            <a:r>
              <a:rPr dirty="0"/>
              <a:t>a </a:t>
            </a:r>
            <a:r>
              <a:rPr spc="-5" dirty="0"/>
              <a:t>Cria</a:t>
            </a:r>
            <a:r>
              <a:rPr spc="-35" dirty="0"/>
              <a:t>ç</a:t>
            </a:r>
            <a:r>
              <a:rPr dirty="0"/>
              <a:t>ão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/>
              <a:t>E</a:t>
            </a:r>
            <a:r>
              <a:rPr spc="-55" dirty="0"/>
              <a:t>s</a:t>
            </a:r>
            <a:r>
              <a:rPr dirty="0"/>
              <a:t>trutu</a:t>
            </a:r>
            <a:r>
              <a:rPr spc="-85" dirty="0"/>
              <a:t>r</a:t>
            </a:r>
            <a:r>
              <a:rPr dirty="0"/>
              <a:t>as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63CCEF1-70E5-42CC-B39B-A9C3F8269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3"/>
          <p:cNvSpPr txBox="1"/>
          <p:nvPr/>
        </p:nvSpPr>
        <p:spPr>
          <a:xfrm>
            <a:off x="535940" y="1629917"/>
            <a:ext cx="21323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nçã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incipal: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285" y="2276843"/>
            <a:ext cx="7533640" cy="388429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 algn="l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spc="-10" dirty="0">
                <a:latin typeface="Courier New"/>
                <a:cs typeface="Courier New"/>
              </a:rPr>
              <a:t>m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0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10" dirty="0">
                <a:latin typeface="Courier New"/>
                <a:cs typeface="Courier New"/>
              </a:rPr>
              <a:t>v</a:t>
            </a:r>
            <a:r>
              <a:rPr sz="1600" spc="5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i</a:t>
            </a:r>
            <a:r>
              <a:rPr sz="1600" dirty="0">
                <a:latin typeface="Courier New"/>
                <a:cs typeface="Courier New"/>
              </a:rPr>
              <a:t>d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91440" algn="l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35280" algn="l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0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g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l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*r1;</a:t>
            </a:r>
            <a:endParaRPr sz="1600" dirty="0"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35280" algn="l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r1 =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cria</a:t>
            </a:r>
            <a:r>
              <a:rPr sz="1600" spc="5" dirty="0">
                <a:latin typeface="Courier New"/>
                <a:cs typeface="Courier New"/>
              </a:rPr>
              <a:t>R</a:t>
            </a:r>
            <a:r>
              <a:rPr sz="1600" spc="-10" dirty="0">
                <a:latin typeface="Courier New"/>
                <a:cs typeface="Courier New"/>
              </a:rPr>
              <a:t>etan</a:t>
            </a:r>
            <a:r>
              <a:rPr sz="1600" spc="-5" dirty="0">
                <a:latin typeface="Courier New"/>
                <a:cs typeface="Courier New"/>
              </a:rPr>
              <a:t>g</a:t>
            </a:r>
            <a:r>
              <a:rPr sz="1600" spc="-10" dirty="0">
                <a:latin typeface="Courier New"/>
                <a:cs typeface="Courier New"/>
              </a:rPr>
              <a:t>u</a:t>
            </a:r>
            <a:r>
              <a:rPr sz="1600" spc="0" dirty="0">
                <a:latin typeface="Courier New"/>
                <a:cs typeface="Courier New"/>
              </a:rPr>
              <a:t>l</a:t>
            </a:r>
            <a:r>
              <a:rPr sz="1600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10" dirty="0">
                <a:latin typeface="Courier New"/>
                <a:cs typeface="Courier New"/>
              </a:rPr>
              <a:t>cr</a:t>
            </a:r>
            <a:r>
              <a:rPr sz="1600" spc="0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aPon</a:t>
            </a:r>
            <a:r>
              <a:rPr sz="1600" spc="-5" dirty="0">
                <a:latin typeface="Courier New"/>
                <a:cs typeface="Courier New"/>
              </a:rPr>
              <a:t>to</a:t>
            </a:r>
            <a:r>
              <a:rPr sz="1600" spc="0" dirty="0">
                <a:latin typeface="Courier New"/>
                <a:cs typeface="Courier New"/>
              </a:rPr>
              <a:t>(</a:t>
            </a:r>
            <a:r>
              <a:rPr sz="1600" spc="-10" dirty="0">
                <a:latin typeface="Courier New"/>
                <a:cs typeface="Courier New"/>
              </a:rPr>
              <a:t>10,1</a:t>
            </a:r>
            <a:r>
              <a:rPr sz="1600" spc="5" dirty="0">
                <a:latin typeface="Courier New"/>
                <a:cs typeface="Courier New"/>
              </a:rPr>
              <a:t>0</a:t>
            </a:r>
            <a:r>
              <a:rPr sz="1600" spc="-10" dirty="0">
                <a:latin typeface="Courier New"/>
                <a:cs typeface="Courier New"/>
              </a:rPr>
              <a:t>)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cri</a:t>
            </a:r>
            <a:r>
              <a:rPr sz="1600" spc="0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Pont</a:t>
            </a:r>
            <a:r>
              <a:rPr sz="1600" spc="10" dirty="0">
                <a:latin typeface="Courier New"/>
                <a:cs typeface="Courier New"/>
              </a:rPr>
              <a:t>o</a:t>
            </a:r>
            <a:r>
              <a:rPr sz="1600" spc="-10" dirty="0">
                <a:latin typeface="Courier New"/>
                <a:cs typeface="Courier New"/>
              </a:rPr>
              <a:t>(20,</a:t>
            </a:r>
            <a:r>
              <a:rPr sz="1600" spc="-5" dirty="0">
                <a:latin typeface="Courier New"/>
                <a:cs typeface="Courier New"/>
              </a:rPr>
              <a:t>2</a:t>
            </a:r>
            <a:r>
              <a:rPr sz="1600" spc="-10" dirty="0">
                <a:latin typeface="Courier New"/>
                <a:cs typeface="Courier New"/>
              </a:rPr>
              <a:t>5</a:t>
            </a:r>
            <a:r>
              <a:rPr sz="1600" spc="0" dirty="0">
                <a:latin typeface="Courier New"/>
                <a:cs typeface="Courier New"/>
              </a:rPr>
              <a:t>)</a:t>
            </a:r>
            <a:r>
              <a:rPr sz="1600" spc="-10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43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35280" algn="l">
              <a:lnSpc>
                <a:spcPct val="100000"/>
              </a:lnSpc>
            </a:pPr>
            <a:r>
              <a:rPr sz="1600" spc="-10" dirty="0" err="1">
                <a:latin typeface="Courier New"/>
                <a:cs typeface="Courier New"/>
              </a:rPr>
              <a:t>p</a:t>
            </a:r>
            <a:r>
              <a:rPr sz="1600" spc="-5" dirty="0" err="1">
                <a:latin typeface="Courier New"/>
                <a:cs typeface="Courier New"/>
              </a:rPr>
              <a:t>r</a:t>
            </a:r>
            <a:r>
              <a:rPr sz="1600" spc="-10" dirty="0" err="1">
                <a:latin typeface="Courier New"/>
                <a:cs typeface="Courier New"/>
              </a:rPr>
              <a:t>i</a:t>
            </a:r>
            <a:r>
              <a:rPr sz="1600" spc="-5" dirty="0" err="1">
                <a:latin typeface="Courier New"/>
                <a:cs typeface="Courier New"/>
              </a:rPr>
              <a:t>n</a:t>
            </a:r>
            <a:r>
              <a:rPr sz="1600" spc="0" dirty="0" err="1">
                <a:latin typeface="Courier New"/>
                <a:cs typeface="Courier New"/>
              </a:rPr>
              <a:t>t</a:t>
            </a:r>
            <a:r>
              <a:rPr sz="1600" dirty="0" err="1">
                <a:latin typeface="Courier New"/>
                <a:cs typeface="Courier New"/>
              </a:rPr>
              <a:t>f</a:t>
            </a:r>
            <a:r>
              <a:rPr sz="1600" spc="-10" dirty="0">
                <a:latin typeface="Courier New"/>
                <a:cs typeface="Courier New"/>
              </a:rPr>
              <a:t>(</a:t>
            </a:r>
            <a:r>
              <a:rPr lang="pt-BR" sz="1600" spc="-5" dirty="0">
                <a:latin typeface="Courier New"/>
                <a:cs typeface="Courier New"/>
              </a:rPr>
              <a:t>"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5" dirty="0">
                <a:latin typeface="Courier New"/>
                <a:cs typeface="Courier New"/>
              </a:rPr>
              <a:t>1</a:t>
            </a:r>
            <a:r>
              <a:rPr sz="1600" spc="-5" dirty="0">
                <a:latin typeface="Courier New"/>
                <a:cs typeface="Courier New"/>
              </a:rPr>
              <a:t>: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%</a:t>
            </a:r>
            <a:r>
              <a:rPr sz="1600" spc="-5" dirty="0">
                <a:latin typeface="Courier New"/>
                <a:cs typeface="Courier New"/>
              </a:rPr>
              <a:t>d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%</a:t>
            </a:r>
            <a:r>
              <a:rPr sz="1600" spc="0" dirty="0">
                <a:latin typeface="Courier New"/>
                <a:cs typeface="Courier New"/>
              </a:rPr>
              <a:t>d</a:t>
            </a:r>
            <a:r>
              <a:rPr lang="pt-BR" sz="1600" spc="-10" dirty="0"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20" dirty="0">
                <a:latin typeface="Courier New"/>
                <a:cs typeface="Courier New"/>
              </a:rPr>
              <a:t>1</a:t>
            </a:r>
            <a:r>
              <a:rPr sz="1600" spc="-5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&gt;</a:t>
            </a:r>
            <a:r>
              <a:rPr sz="1600" spc="-5" dirty="0">
                <a:latin typeface="Courier New"/>
                <a:cs typeface="Courier New"/>
              </a:rPr>
              <a:t>p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1</a:t>
            </a: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spc="5" dirty="0">
                <a:latin typeface="Courier New"/>
                <a:cs typeface="Courier New"/>
              </a:rPr>
              <a:t>x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r1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1</a:t>
            </a:r>
            <a:r>
              <a:rPr sz="1600" spc="-5" dirty="0">
                <a:latin typeface="Courier New"/>
                <a:cs typeface="Courier New"/>
              </a:rPr>
              <a:t>.</a:t>
            </a:r>
            <a:r>
              <a:rPr sz="1600" spc="-10" dirty="0">
                <a:latin typeface="Courier New"/>
                <a:cs typeface="Courier New"/>
              </a:rPr>
              <a:t>y</a:t>
            </a:r>
            <a:r>
              <a:rPr sz="1600" spc="5" dirty="0">
                <a:latin typeface="Courier New"/>
                <a:cs typeface="Courier New"/>
              </a:rPr>
              <a:t>)</a:t>
            </a:r>
            <a:r>
              <a:rPr sz="1600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335280" algn="l">
              <a:lnSpc>
                <a:spcPct val="100000"/>
              </a:lnSpc>
              <a:spcBef>
                <a:spcPts val="380"/>
              </a:spcBef>
            </a:pPr>
            <a:r>
              <a:rPr sz="1600" spc="-10" dirty="0" err="1">
                <a:latin typeface="Courier New"/>
                <a:cs typeface="Courier New"/>
              </a:rPr>
              <a:t>p</a:t>
            </a:r>
            <a:r>
              <a:rPr sz="1600" spc="-5" dirty="0" err="1">
                <a:latin typeface="Courier New"/>
                <a:cs typeface="Courier New"/>
              </a:rPr>
              <a:t>r</a:t>
            </a:r>
            <a:r>
              <a:rPr sz="1600" spc="-10" dirty="0" err="1">
                <a:latin typeface="Courier New"/>
                <a:cs typeface="Courier New"/>
              </a:rPr>
              <a:t>i</a:t>
            </a:r>
            <a:r>
              <a:rPr sz="1600" spc="-5" dirty="0" err="1">
                <a:latin typeface="Courier New"/>
                <a:cs typeface="Courier New"/>
              </a:rPr>
              <a:t>n</a:t>
            </a:r>
            <a:r>
              <a:rPr sz="1600" spc="0" dirty="0" err="1">
                <a:latin typeface="Courier New"/>
                <a:cs typeface="Courier New"/>
              </a:rPr>
              <a:t>t</a:t>
            </a:r>
            <a:r>
              <a:rPr sz="1600" spc="-10" dirty="0" err="1">
                <a:latin typeface="Courier New"/>
                <a:cs typeface="Courier New"/>
              </a:rPr>
              <a:t>f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lang="pt-BR" sz="1600" spc="0" dirty="0">
                <a:latin typeface="Courier New"/>
                <a:cs typeface="Courier New"/>
              </a:rPr>
              <a:t>"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5" dirty="0">
                <a:latin typeface="Courier New"/>
                <a:cs typeface="Courier New"/>
              </a:rPr>
              <a:t>2</a:t>
            </a:r>
            <a:r>
              <a:rPr sz="1600" spc="-5" dirty="0">
                <a:latin typeface="Courier New"/>
                <a:cs typeface="Courier New"/>
              </a:rPr>
              <a:t>: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%</a:t>
            </a:r>
            <a:r>
              <a:rPr sz="1600" spc="-5" dirty="0">
                <a:latin typeface="Courier New"/>
                <a:cs typeface="Courier New"/>
              </a:rPr>
              <a:t>d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%</a:t>
            </a:r>
            <a:r>
              <a:rPr sz="1600" spc="0" dirty="0">
                <a:latin typeface="Courier New"/>
                <a:cs typeface="Courier New"/>
              </a:rPr>
              <a:t>d</a:t>
            </a:r>
            <a:r>
              <a:rPr lang="pt-BR" sz="1600" spc="-10" dirty="0">
                <a:latin typeface="Courier New"/>
                <a:cs typeface="Courier New"/>
              </a:rPr>
              <a:t>"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20" dirty="0">
                <a:latin typeface="Courier New"/>
                <a:cs typeface="Courier New"/>
              </a:rPr>
              <a:t>1</a:t>
            </a:r>
            <a:r>
              <a:rPr sz="1600" spc="-5" dirty="0">
                <a:latin typeface="Courier New"/>
                <a:cs typeface="Courier New"/>
              </a:rPr>
              <a:t>-&gt;pt2.</a:t>
            </a:r>
            <a:r>
              <a:rPr sz="1600" spc="5" dirty="0">
                <a:latin typeface="Courier New"/>
                <a:cs typeface="Courier New"/>
              </a:rPr>
              <a:t>x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r1</a:t>
            </a:r>
            <a:r>
              <a:rPr sz="1600" spc="0" dirty="0">
                <a:latin typeface="Courier New"/>
                <a:cs typeface="Courier New"/>
              </a:rPr>
              <a:t>-</a:t>
            </a: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spc="-10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2</a:t>
            </a:r>
            <a:r>
              <a:rPr sz="1600" spc="-5" dirty="0">
                <a:latin typeface="Courier New"/>
                <a:cs typeface="Courier New"/>
              </a:rPr>
              <a:t>.</a:t>
            </a:r>
            <a:r>
              <a:rPr sz="1600" spc="-10" dirty="0">
                <a:latin typeface="Courier New"/>
                <a:cs typeface="Courier New"/>
              </a:rPr>
              <a:t>y</a:t>
            </a:r>
            <a:r>
              <a:rPr sz="1600" spc="5" dirty="0">
                <a:latin typeface="Courier New"/>
                <a:cs typeface="Courier New"/>
              </a:rPr>
              <a:t>)</a:t>
            </a:r>
            <a:r>
              <a:rPr sz="1600" spc="-5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46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35280" algn="l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free</a:t>
            </a:r>
            <a:r>
              <a:rPr sz="1600" spc="5" dirty="0">
                <a:latin typeface="Courier New"/>
                <a:cs typeface="Courier New"/>
              </a:rPr>
              <a:t>(</a:t>
            </a:r>
            <a:r>
              <a:rPr sz="1600" spc="-10" dirty="0">
                <a:latin typeface="Courier New"/>
                <a:cs typeface="Courier New"/>
              </a:rPr>
              <a:t>r1);</a:t>
            </a:r>
            <a:endParaRPr sz="1600" dirty="0">
              <a:latin typeface="Courier New"/>
              <a:cs typeface="Courier New"/>
            </a:endParaRPr>
          </a:p>
          <a:p>
            <a:pPr algn="l">
              <a:lnSpc>
                <a:spcPct val="100000"/>
              </a:lnSpc>
              <a:spcBef>
                <a:spcPts val="42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35280" algn="l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 marL="91440" algn="l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059832" y="16288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Forma 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Vetores de Estruturas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Exemplo:</a:t>
            </a:r>
          </a:p>
          <a:p>
            <a:pPr lvl="1" eaLnBrk="1" hangingPunct="1"/>
            <a:r>
              <a:rPr lang="pt-BR" altLang="en-US"/>
              <a:t>função para calcular o centro geométrico de conjunto de pontos </a:t>
            </a:r>
          </a:p>
          <a:p>
            <a:pPr lvl="2" eaLnBrk="1" hangingPunct="1"/>
            <a:r>
              <a:rPr lang="pt-BR" altLang="en-US"/>
              <a:t>entrada: vetor de estruturas definindo o conjunto de pontos</a:t>
            </a:r>
          </a:p>
          <a:p>
            <a:pPr lvl="2" eaLnBrk="1" hangingPunct="1"/>
            <a:r>
              <a:rPr lang="pt-BR" altLang="en-US"/>
              <a:t>saída:    centro geométrico, dado por:</a:t>
            </a:r>
          </a:p>
        </p:txBody>
      </p:sp>
      <p:sp>
        <p:nvSpPr>
          <p:cNvPr id="1945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defRPr/>
            </a:pPr>
            <a:fld id="{DC9FC200-BC93-4AEE-97D9-20EA5129BA8C}" type="datetimeFigureOut">
              <a:rPr lang="pt-BR" smtClean="0"/>
              <a:pPr>
                <a:defRPr/>
              </a:pPr>
              <a:t>08/09/2021</a:t>
            </a:fld>
            <a:endParaRPr lang="pt-BR" altLang="en-US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49263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algn="r" defTabSz="4492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algn="r" defTabSz="4492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algn="r" defTabSz="4492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algn="r" defTabSz="4492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defRPr/>
            </a:pPr>
            <a:fld id="{678DF113-9082-4442-A667-29312C7D0BAE}" type="slidenum">
              <a:rPr lang="pt-BR" smtClean="0"/>
              <a:pPr>
                <a:defRPr/>
              </a:pPr>
              <a:t>27</a:t>
            </a:fld>
            <a:endParaRPr lang="pt-BR" alt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9464" name="Object 5"/>
          <p:cNvGraphicFramePr>
            <a:graphicFrameLocks noChangeAspect="1"/>
          </p:cNvGraphicFramePr>
          <p:nvPr/>
        </p:nvGraphicFramePr>
        <p:xfrm>
          <a:off x="3430588" y="3427413"/>
          <a:ext cx="243681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194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3427413"/>
                        <a:ext cx="2436812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830">
              <a:lnSpc>
                <a:spcPct val="100000"/>
              </a:lnSpc>
            </a:pPr>
            <a:r>
              <a:rPr spc="-215" dirty="0"/>
              <a:t>V</a:t>
            </a:r>
            <a:r>
              <a:rPr spc="-20" dirty="0"/>
              <a:t>e</a:t>
            </a:r>
            <a:r>
              <a:rPr spc="-50" dirty="0"/>
              <a:t>t</a:t>
            </a:r>
            <a:r>
              <a:rPr spc="-5" dirty="0"/>
              <a:t>o</a:t>
            </a:r>
            <a:r>
              <a:rPr spc="-55" dirty="0"/>
              <a:t>r</a:t>
            </a:r>
            <a:r>
              <a:rPr dirty="0"/>
              <a:t>es</a:t>
            </a:r>
            <a:r>
              <a:rPr spc="-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10" dirty="0"/>
              <a:t> </a:t>
            </a:r>
            <a:r>
              <a:rPr spc="-5" dirty="0"/>
              <a:t>E</a:t>
            </a:r>
            <a:r>
              <a:rPr spc="-45" dirty="0"/>
              <a:t>s</a:t>
            </a:r>
            <a:r>
              <a:rPr dirty="0"/>
              <a:t>trutu</a:t>
            </a:r>
            <a:r>
              <a:rPr spc="-80" dirty="0"/>
              <a:t>r</a:t>
            </a:r>
            <a:r>
              <a:rPr dirty="0"/>
              <a:t>as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6580507-FA71-4EFB-A8E6-CAFDF40BD393}"/>
              </a:ext>
            </a:extLst>
          </p:cNvPr>
          <p:cNvGrpSpPr/>
          <p:nvPr/>
        </p:nvGrpSpPr>
        <p:grpSpPr>
          <a:xfrm>
            <a:off x="263372" y="1196752"/>
            <a:ext cx="8748395" cy="3884295"/>
            <a:chOff x="207225" y="1849081"/>
            <a:chExt cx="8748395" cy="3884295"/>
          </a:xfrm>
        </p:grpSpPr>
        <p:sp>
          <p:nvSpPr>
            <p:cNvPr id="3" name="object 3"/>
            <p:cNvSpPr/>
            <p:nvPr/>
          </p:nvSpPr>
          <p:spPr>
            <a:xfrm>
              <a:off x="207225" y="1849081"/>
              <a:ext cx="8748395" cy="3884295"/>
            </a:xfrm>
            <a:custGeom>
              <a:avLst/>
              <a:gdLst/>
              <a:ahLst/>
              <a:cxnLst/>
              <a:rect l="l" t="t" r="r" b="b"/>
              <a:pathLst>
                <a:path w="8748395" h="3884295">
                  <a:moveTo>
                    <a:pt x="0" y="3884167"/>
                  </a:moveTo>
                  <a:lnTo>
                    <a:pt x="8748014" y="3884167"/>
                  </a:lnTo>
                  <a:lnTo>
                    <a:pt x="8748014" y="0"/>
                  </a:lnTo>
                  <a:lnTo>
                    <a:pt x="0" y="0"/>
                  </a:lnTo>
                  <a:lnTo>
                    <a:pt x="0" y="3884167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719195" y="1871853"/>
              <a:ext cx="1466215" cy="2571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600" spc="-5" dirty="0">
                  <a:latin typeface="Courier New"/>
                  <a:cs typeface="Courier New"/>
                </a:rPr>
                <a:t>n,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to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*</a:t>
              </a:r>
              <a:r>
                <a:rPr sz="1600" spc="0" dirty="0">
                  <a:latin typeface="Courier New"/>
                  <a:cs typeface="Courier New"/>
                </a:rPr>
                <a:t>v</a:t>
              </a:r>
              <a:r>
                <a:rPr sz="1600" spc="-5" dirty="0">
                  <a:latin typeface="Courier New"/>
                  <a:cs typeface="Courier New"/>
                </a:rPr>
                <a:t>)</a:t>
              </a:r>
              <a:endParaRPr sz="1600"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98704" y="1871853"/>
              <a:ext cx="3298825" cy="17208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Ponto </a:t>
              </a:r>
              <a:r>
                <a:rPr sz="1600" spc="0" dirty="0">
                  <a:latin typeface="Courier New"/>
                  <a:cs typeface="Courier New"/>
                </a:rPr>
                <a:t>c</a:t>
              </a:r>
              <a:r>
                <a:rPr sz="1600" spc="-10" dirty="0">
                  <a:latin typeface="Courier New"/>
                  <a:cs typeface="Courier New"/>
                </a:rPr>
                <a:t>e</a:t>
              </a:r>
              <a:r>
                <a:rPr sz="1600" spc="-5" dirty="0">
                  <a:latin typeface="Courier New"/>
                  <a:cs typeface="Courier New"/>
                </a:rPr>
                <a:t>n</a:t>
              </a:r>
              <a:r>
                <a:rPr sz="1600" spc="-10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r</a:t>
              </a:r>
              <a:r>
                <a:rPr sz="1600" spc="0" dirty="0">
                  <a:latin typeface="Courier New"/>
                  <a:cs typeface="Courier New"/>
                </a:rPr>
                <a:t>o</a:t>
              </a:r>
              <a:r>
                <a:rPr sz="1600" spc="-10" dirty="0">
                  <a:latin typeface="Courier New"/>
                  <a:cs typeface="Courier New"/>
                </a:rPr>
                <a:t>_</a:t>
              </a:r>
              <a:r>
                <a:rPr sz="1600" spc="-5" dirty="0">
                  <a:latin typeface="Courier New"/>
                  <a:cs typeface="Courier New"/>
                </a:rPr>
                <a:t>g</a:t>
              </a:r>
              <a:r>
                <a:rPr sz="1600" spc="-10" dirty="0">
                  <a:latin typeface="Courier New"/>
                  <a:cs typeface="Courier New"/>
                </a:rPr>
                <a:t>e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-10" dirty="0">
                  <a:latin typeface="Courier New"/>
                  <a:cs typeface="Courier New"/>
                </a:rPr>
                <a:t>m</a:t>
              </a:r>
              <a:r>
                <a:rPr sz="1600" spc="-5" dirty="0">
                  <a:latin typeface="Courier New"/>
                  <a:cs typeface="Courier New"/>
                </a:rPr>
                <a:t>e</a:t>
              </a:r>
              <a:r>
                <a:rPr sz="1600" spc="0" dirty="0">
                  <a:latin typeface="Courier New"/>
                  <a:cs typeface="Courier New"/>
                </a:rPr>
                <a:t>t</a:t>
              </a:r>
              <a:r>
                <a:rPr sz="1600" spc="-10" dirty="0">
                  <a:latin typeface="Courier New"/>
                  <a:cs typeface="Courier New"/>
                </a:rPr>
                <a:t>r</a:t>
              </a:r>
              <a:r>
                <a:rPr sz="1600" spc="-5" dirty="0">
                  <a:latin typeface="Courier New"/>
                  <a:cs typeface="Courier New"/>
                </a:rPr>
                <a:t>i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10" dirty="0">
                  <a:latin typeface="Courier New"/>
                  <a:cs typeface="Courier New"/>
                </a:rPr>
                <a:t>o</a:t>
              </a:r>
              <a:r>
                <a:rPr sz="1600" spc="0" dirty="0">
                  <a:latin typeface="Courier New"/>
                  <a:cs typeface="Courier New"/>
                </a:rPr>
                <a:t>(</a:t>
              </a:r>
              <a:r>
                <a:rPr sz="1600" spc="-5" dirty="0">
                  <a:latin typeface="Courier New"/>
                  <a:cs typeface="Courier New"/>
                </a:rPr>
                <a:t>int</a:t>
              </a:r>
              <a:endParaRPr sz="1600" dirty="0">
                <a:latin typeface="Courier New"/>
                <a:cs typeface="Courier New"/>
              </a:endParaRPr>
            </a:p>
            <a:p>
              <a:pPr algn="l">
                <a:lnSpc>
                  <a:spcPct val="100000"/>
                </a:lnSpc>
                <a:spcBef>
                  <a:spcPts val="380"/>
                </a:spcBef>
              </a:pPr>
              <a:r>
                <a:rPr sz="1600" spc="-5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243840"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int </a:t>
              </a:r>
              <a:r>
                <a:rPr sz="1600" spc="0" dirty="0">
                  <a:latin typeface="Courier New"/>
                  <a:cs typeface="Courier New"/>
                </a:rPr>
                <a:t>i;</a:t>
              </a:r>
              <a:endParaRPr sz="1600" dirty="0">
                <a:latin typeface="Courier New"/>
                <a:cs typeface="Courier New"/>
              </a:endParaRPr>
            </a:p>
            <a:p>
              <a:pPr marL="243840" marR="727710" algn="l">
                <a:lnSpc>
                  <a:spcPct val="120000"/>
                </a:lnSpc>
              </a:pPr>
              <a:r>
                <a:rPr sz="1600" spc="-1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o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to</a:t>
              </a:r>
              <a:r>
                <a:rPr sz="1600" spc="15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p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=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{</a:t>
              </a:r>
              <a:r>
                <a:rPr sz="1600" spc="-10" dirty="0">
                  <a:latin typeface="Courier New"/>
                  <a:cs typeface="Courier New"/>
                </a:rPr>
                <a:t>0</a:t>
              </a:r>
              <a:r>
                <a:rPr sz="1600" spc="-5" dirty="0">
                  <a:latin typeface="Courier New"/>
                  <a:cs typeface="Courier New"/>
                </a:rPr>
                <a:t>,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0</a:t>
              </a:r>
              <a:r>
                <a:rPr sz="1600" spc="-10" dirty="0">
                  <a:latin typeface="Courier New"/>
                  <a:cs typeface="Courier New"/>
                </a:rPr>
                <a:t>}; </a:t>
              </a:r>
              <a:r>
                <a:rPr sz="1600" spc="-5" dirty="0">
                  <a:latin typeface="Courier New"/>
                  <a:cs typeface="Courier New"/>
                </a:rPr>
                <a:t>for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0" dirty="0">
                  <a:latin typeface="Courier New"/>
                  <a:cs typeface="Courier New"/>
                </a:rPr>
                <a:t>(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=</a:t>
              </a:r>
              <a:r>
                <a:rPr sz="1600" spc="-10" dirty="0">
                  <a:latin typeface="Courier New"/>
                  <a:cs typeface="Courier New"/>
                </a:rPr>
                <a:t>0</a:t>
              </a:r>
              <a:r>
                <a:rPr sz="1600" spc="-5" dirty="0">
                  <a:latin typeface="Courier New"/>
                  <a:cs typeface="Courier New"/>
                </a:rPr>
                <a:t>;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&lt;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;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i</a:t>
              </a:r>
              <a:r>
                <a:rPr sz="1600" spc="0" dirty="0">
                  <a:latin typeface="Courier New"/>
                  <a:cs typeface="Courier New"/>
                </a:rPr>
                <a:t>+</a:t>
              </a:r>
              <a:r>
                <a:rPr sz="1600" spc="-10" dirty="0">
                  <a:latin typeface="Courier New"/>
                  <a:cs typeface="Courier New"/>
                </a:rPr>
                <a:t>+)</a:t>
              </a:r>
              <a:endParaRPr sz="1600" dirty="0">
                <a:latin typeface="Courier New"/>
                <a:cs typeface="Courier New"/>
              </a:endParaRPr>
            </a:p>
            <a:p>
              <a:pPr marL="243840"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42544" y="3627882"/>
              <a:ext cx="1953895" cy="172021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43840" algn="l">
                <a:lnSpc>
                  <a:spcPct val="100000"/>
                </a:lnSpc>
              </a:pPr>
              <a:r>
                <a:rPr sz="1600" spc="-5" dirty="0">
                  <a:latin typeface="Courier New"/>
                  <a:cs typeface="Courier New"/>
                </a:rPr>
                <a:t>p.x</a:t>
              </a:r>
              <a:r>
                <a:rPr sz="1600" spc="15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+=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b="1" spc="0" dirty="0">
                  <a:solidFill>
                    <a:srgbClr val="FF0000"/>
                  </a:solidFill>
                  <a:latin typeface="Courier New"/>
                  <a:cs typeface="Courier New"/>
                </a:rPr>
                <a:t>v</a:t>
              </a:r>
              <a:r>
                <a:rPr sz="1600" b="1" spc="-10" dirty="0">
                  <a:solidFill>
                    <a:srgbClr val="FF0000"/>
                  </a:solidFill>
                  <a:latin typeface="Courier New"/>
                  <a:cs typeface="Courier New"/>
                </a:rPr>
                <a:t>[</a:t>
              </a:r>
              <a:r>
                <a:rPr sz="16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i</a:t>
              </a:r>
              <a:r>
                <a:rPr sz="1600" b="1" spc="-10" dirty="0">
                  <a:solidFill>
                    <a:srgbClr val="FF0000"/>
                  </a:solidFill>
                  <a:latin typeface="Courier New"/>
                  <a:cs typeface="Courier New"/>
                </a:rPr>
                <a:t>]</a:t>
              </a:r>
              <a:r>
                <a:rPr sz="16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.</a:t>
              </a:r>
              <a:r>
                <a:rPr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x</a:t>
              </a:r>
              <a:r>
                <a:rPr sz="1600" spc="-5" dirty="0">
                  <a:latin typeface="Courier New"/>
                  <a:cs typeface="Courier New"/>
                </a:rPr>
                <a:t>;</a:t>
              </a:r>
              <a:endParaRPr sz="1600" dirty="0">
                <a:latin typeface="Courier New"/>
                <a:cs typeface="Courier New"/>
              </a:endParaRPr>
            </a:p>
            <a:p>
              <a:pPr marL="243840" algn="l">
                <a:lnSpc>
                  <a:spcPct val="100000"/>
                </a:lnSpc>
                <a:spcBef>
                  <a:spcPts val="380"/>
                </a:spcBef>
              </a:pPr>
              <a:r>
                <a:rPr sz="1600" spc="-5" dirty="0">
                  <a:latin typeface="Courier New"/>
                  <a:cs typeface="Courier New"/>
                </a:rPr>
                <a:t>p.y</a:t>
              </a:r>
              <a:r>
                <a:rPr sz="1600" spc="15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+=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b="1" spc="0" dirty="0">
                  <a:solidFill>
                    <a:srgbClr val="FF0000"/>
                  </a:solidFill>
                  <a:latin typeface="Courier New"/>
                  <a:cs typeface="Courier New"/>
                </a:rPr>
                <a:t>v</a:t>
              </a:r>
              <a:r>
                <a:rPr sz="1600" b="1" spc="-10" dirty="0">
                  <a:solidFill>
                    <a:srgbClr val="FF0000"/>
                  </a:solidFill>
                  <a:latin typeface="Courier New"/>
                  <a:cs typeface="Courier New"/>
                </a:rPr>
                <a:t>[</a:t>
              </a:r>
              <a:r>
                <a:rPr sz="16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i</a:t>
              </a:r>
              <a:r>
                <a:rPr sz="1600" b="1" spc="-10" dirty="0">
                  <a:solidFill>
                    <a:srgbClr val="FF0000"/>
                  </a:solidFill>
                  <a:latin typeface="Courier New"/>
                  <a:cs typeface="Courier New"/>
                </a:rPr>
                <a:t>]</a:t>
              </a:r>
              <a:r>
                <a:rPr sz="16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.</a:t>
              </a:r>
              <a:r>
                <a:rPr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y</a:t>
              </a:r>
              <a:r>
                <a:rPr sz="1600" spc="-5" dirty="0">
                  <a:latin typeface="Courier New"/>
                  <a:cs typeface="Courier New"/>
                </a:rPr>
                <a:t>;</a:t>
              </a:r>
              <a:endParaRPr sz="1600" dirty="0">
                <a:latin typeface="Courier New"/>
                <a:cs typeface="Courier New"/>
              </a:endParaRPr>
            </a:p>
            <a:p>
              <a:pPr algn="l">
                <a:lnSpc>
                  <a:spcPct val="100000"/>
                </a:lnSpc>
                <a:spcBef>
                  <a:spcPts val="385"/>
                </a:spcBef>
              </a:pPr>
              <a:r>
                <a:rPr sz="1600" spc="-5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  <a:p>
              <a:pPr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p.x =</a:t>
              </a:r>
              <a:r>
                <a:rPr sz="1600" spc="15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p.x</a:t>
              </a:r>
              <a:r>
                <a:rPr sz="1600" spc="0" dirty="0">
                  <a:latin typeface="Courier New"/>
                  <a:cs typeface="Courier New"/>
                </a:rPr>
                <a:t>/</a:t>
              </a:r>
              <a:r>
                <a:rPr sz="1600" spc="-5" dirty="0">
                  <a:latin typeface="Courier New"/>
                  <a:cs typeface="Courier New"/>
                </a:rPr>
                <a:t>n;</a:t>
              </a:r>
              <a:endParaRPr sz="1600" dirty="0">
                <a:latin typeface="Courier New"/>
                <a:cs typeface="Courier New"/>
              </a:endParaRPr>
            </a:p>
            <a:p>
              <a:pPr algn="l">
                <a:lnSpc>
                  <a:spcPct val="100000"/>
                </a:lnSpc>
                <a:spcBef>
                  <a:spcPts val="380"/>
                </a:spcBef>
              </a:pPr>
              <a:r>
                <a:rPr sz="1600" spc="-5" dirty="0">
                  <a:latin typeface="Courier New"/>
                  <a:cs typeface="Courier New"/>
                </a:rPr>
                <a:t>p.y =</a:t>
              </a:r>
              <a:r>
                <a:rPr sz="1600" spc="15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p.y</a:t>
              </a:r>
              <a:r>
                <a:rPr sz="1600" spc="0" dirty="0">
                  <a:latin typeface="Courier New"/>
                  <a:cs typeface="Courier New"/>
                </a:rPr>
                <a:t>/</a:t>
              </a:r>
              <a:r>
                <a:rPr sz="1600" spc="-5" dirty="0">
                  <a:latin typeface="Courier New"/>
                  <a:cs typeface="Courier New"/>
                </a:rPr>
                <a:t>n;</a:t>
              </a:r>
              <a:endParaRPr sz="1600" dirty="0">
                <a:latin typeface="Courier New"/>
                <a:cs typeface="Courier New"/>
              </a:endParaRPr>
            </a:p>
            <a:p>
              <a:pPr algn="l">
                <a:lnSpc>
                  <a:spcPct val="100000"/>
                </a:lnSpc>
                <a:spcBef>
                  <a:spcPts val="384"/>
                </a:spcBef>
              </a:pP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r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e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t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u</a:t>
              </a:r>
              <a:r>
                <a:rPr sz="1600" b="1" spc="0" dirty="0">
                  <a:solidFill>
                    <a:srgbClr val="00AF50"/>
                  </a:solidFill>
                  <a:latin typeface="Courier New"/>
                  <a:cs typeface="Courier New"/>
                </a:rPr>
                <a:t>r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n</a:t>
              </a:r>
              <a:r>
                <a:rPr sz="1600" b="1" spc="5" dirty="0">
                  <a:solidFill>
                    <a:srgbClr val="00AF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p;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98704" y="5383783"/>
              <a:ext cx="121920" cy="2571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600" spc="-5" dirty="0">
                  <a:latin typeface="Courier New"/>
                  <a:cs typeface="Courier New"/>
                </a:rPr>
                <a:t>}</a:t>
              </a:r>
              <a:endParaRPr sz="160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040503" y="4081119"/>
              <a:ext cx="3780154" cy="144142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AF50"/>
              </a:solidFill>
            </a:ln>
          </p:spPr>
          <p:txBody>
            <a:bodyPr vert="horz" wrap="square" lIns="0" tIns="25400" rIns="0" bIns="0" rtlCol="0">
              <a:spAutoFit/>
            </a:bodyPr>
            <a:lstStyle/>
            <a:p>
              <a:pPr marL="86995" algn="l">
                <a:lnSpc>
                  <a:spcPct val="100000"/>
                </a:lnSpc>
                <a:spcBef>
                  <a:spcPts val="200"/>
                </a:spcBef>
              </a:pPr>
              <a:r>
                <a:rPr sz="2000" b="1" dirty="0">
                  <a:solidFill>
                    <a:srgbClr val="00AF50"/>
                  </a:solidFill>
                  <a:latin typeface="Calibri"/>
                  <a:cs typeface="Calibri"/>
                </a:rPr>
                <a:t>Fu</a:t>
              </a:r>
              <a:r>
                <a:rPr sz="2000" b="1" spc="5" dirty="0">
                  <a:solidFill>
                    <a:srgbClr val="00AF50"/>
                  </a:solidFill>
                  <a:latin typeface="Calibri"/>
                  <a:cs typeface="Calibri"/>
                </a:rPr>
                <a:t>n</a:t>
              </a:r>
              <a:r>
                <a:rPr sz="2000" b="1" spc="-15" dirty="0">
                  <a:solidFill>
                    <a:srgbClr val="00AF50"/>
                  </a:solidFill>
                  <a:latin typeface="Calibri"/>
                  <a:cs typeface="Calibri"/>
                </a:rPr>
                <a:t>ç</a:t>
              </a:r>
              <a:r>
                <a:rPr sz="2000" b="1" spc="-10" dirty="0">
                  <a:solidFill>
                    <a:srgbClr val="00AF50"/>
                  </a:solidFill>
                  <a:latin typeface="Calibri"/>
                  <a:cs typeface="Calibri"/>
                </a:rPr>
                <a:t>ã</a:t>
              </a:r>
              <a:r>
                <a:rPr sz="2000" b="1" dirty="0">
                  <a:solidFill>
                    <a:srgbClr val="00AF50"/>
                  </a:solidFill>
                  <a:latin typeface="Calibri"/>
                  <a:cs typeface="Calibri"/>
                </a:rPr>
                <a:t>o</a:t>
              </a:r>
              <a:r>
                <a:rPr sz="2000" b="1" spc="-30" dirty="0">
                  <a:solidFill>
                    <a:srgbClr val="00AF50"/>
                  </a:solidFill>
                  <a:latin typeface="Calibri"/>
                  <a:cs typeface="Calibri"/>
                </a:rPr>
                <a:t> r</a:t>
              </a:r>
              <a:r>
                <a:rPr sz="2000" b="1" spc="-15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2000" b="1" spc="-25" dirty="0">
                  <a:solidFill>
                    <a:srgbClr val="00AF50"/>
                  </a:solidFill>
                  <a:latin typeface="Calibri"/>
                  <a:cs typeface="Calibri"/>
                </a:rPr>
                <a:t>t</a:t>
              </a:r>
              <a:r>
                <a:rPr sz="2000" b="1" dirty="0">
                  <a:solidFill>
                    <a:srgbClr val="00AF50"/>
                  </a:solidFill>
                  <a:latin typeface="Calibri"/>
                  <a:cs typeface="Calibri"/>
                </a:rPr>
                <a:t>orn</a:t>
              </a:r>
              <a:r>
                <a:rPr sz="2000" b="1" spc="-10" dirty="0">
                  <a:solidFill>
                    <a:srgbClr val="00AF50"/>
                  </a:solidFill>
                  <a:latin typeface="Calibri"/>
                  <a:cs typeface="Calibri"/>
                </a:rPr>
                <a:t>a</a:t>
              </a:r>
              <a:r>
                <a:rPr sz="2000" b="1" dirty="0">
                  <a:solidFill>
                    <a:srgbClr val="00AF50"/>
                  </a:solidFill>
                  <a:latin typeface="Calibri"/>
                  <a:cs typeface="Calibri"/>
                </a:rPr>
                <a:t>ndo </a:t>
              </a:r>
              <a:r>
                <a:rPr sz="2000" b="1" spc="-5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2000" b="1" spc="-25" dirty="0">
                  <a:solidFill>
                    <a:srgbClr val="00AF50"/>
                  </a:solidFill>
                  <a:latin typeface="Calibri"/>
                  <a:cs typeface="Calibri"/>
                </a:rPr>
                <a:t>s</a:t>
              </a:r>
              <a:r>
                <a:rPr sz="2000" b="1" dirty="0">
                  <a:solidFill>
                    <a:srgbClr val="00AF50"/>
                  </a:solidFill>
                  <a:latin typeface="Calibri"/>
                  <a:cs typeface="Calibri"/>
                </a:rPr>
                <a:t>trutu</a:t>
              </a:r>
              <a:r>
                <a:rPr sz="2000" b="1" spc="-5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2000" b="1" spc="-10" dirty="0">
                  <a:solidFill>
                    <a:srgbClr val="00AF50"/>
                  </a:solidFill>
                  <a:latin typeface="Calibri"/>
                  <a:cs typeface="Calibri"/>
                </a:rPr>
                <a:t>a</a:t>
              </a:r>
              <a:r>
                <a:rPr sz="2000" b="1" dirty="0">
                  <a:solidFill>
                    <a:srgbClr val="00AF50"/>
                  </a:solidFill>
                  <a:latin typeface="Calibri"/>
                  <a:cs typeface="Calibri"/>
                </a:rPr>
                <a:t>:</a:t>
              </a:r>
              <a:endParaRPr sz="2000" dirty="0">
                <a:latin typeface="Calibri"/>
                <a:cs typeface="Calibri"/>
              </a:endParaRPr>
            </a:p>
            <a:p>
              <a:pPr marL="374015" marR="504825" indent="-287020" algn="l">
                <a:lnSpc>
                  <a:spcPct val="100000"/>
                </a:lnSpc>
                <a:spcBef>
                  <a:spcPts val="5"/>
                </a:spcBef>
                <a:buFont typeface="Arial"/>
                <a:buChar char="•"/>
                <a:tabLst>
                  <a:tab pos="374650" algn="l"/>
                </a:tabLst>
              </a:pP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pa</a:t>
              </a:r>
              <a:r>
                <a:rPr sz="1800" spc="-3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</a:t>
              </a:r>
              <a:r>
                <a:rPr sz="1800" spc="5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1800" spc="-25" dirty="0">
                  <a:solidFill>
                    <a:srgbClr val="00AF50"/>
                  </a:solidFill>
                  <a:latin typeface="Calibri"/>
                  <a:cs typeface="Calibri"/>
                </a:rPr>
                <a:t>s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t</a:t>
              </a:r>
              <a:r>
                <a:rPr sz="1800" spc="-1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utu</a:t>
              </a:r>
              <a:r>
                <a:rPr sz="1800" spc="-40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as 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p</a:t>
              </a:r>
              <a:r>
                <a:rPr sz="1800" spc="5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q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uenas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,</a:t>
              </a:r>
              <a:r>
                <a:rPr sz="1800" spc="5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1800" spc="-25" dirty="0">
                  <a:solidFill>
                    <a:srgbClr val="00AF50"/>
                  </a:solidFill>
                  <a:latin typeface="Calibri"/>
                  <a:cs typeface="Calibri"/>
                </a:rPr>
                <a:t>s</a:t>
              </a:r>
              <a:r>
                <a:rPr sz="1800" spc="-30" dirty="0">
                  <a:solidFill>
                    <a:srgbClr val="00AF50"/>
                  </a:solidFill>
                  <a:latin typeface="Calibri"/>
                  <a:cs typeface="Calibri"/>
                </a:rPr>
                <a:t>t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e </a:t>
              </a:r>
              <a:r>
                <a:rPr sz="1800" spc="-3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ecu</a:t>
              </a:r>
              <a:r>
                <a:rPr sz="1800" spc="-50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s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o</a:t>
              </a:r>
              <a:r>
                <a:rPr sz="1800" spc="10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1800" spc="-35" dirty="0">
                  <a:solidFill>
                    <a:srgbClr val="00AF50"/>
                  </a:solidFill>
                  <a:latin typeface="Calibri"/>
                  <a:cs typeface="Calibri"/>
                </a:rPr>
                <a:t>f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ac</a:t>
              </a:r>
              <a:r>
                <a:rPr sz="1800" spc="-10" dirty="0">
                  <a:solidFill>
                    <a:srgbClr val="00AF50"/>
                  </a:solidFill>
                  <a:latin typeface="Calibri"/>
                  <a:cs typeface="Calibri"/>
                </a:rPr>
                <a:t>i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li</a:t>
              </a:r>
              <a:r>
                <a:rPr sz="1800" spc="-30" dirty="0">
                  <a:solidFill>
                    <a:srgbClr val="00AF50"/>
                  </a:solidFill>
                  <a:latin typeface="Calibri"/>
                  <a:cs typeface="Calibri"/>
                </a:rPr>
                <a:t>t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</a:t>
              </a:r>
              <a:r>
                <a:rPr sz="1800" spc="25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o</a:t>
              </a:r>
              <a:r>
                <a:rPr sz="1800" spc="10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u</a:t>
              </a:r>
              <a:r>
                <a:rPr sz="1800" spc="5" dirty="0">
                  <a:solidFill>
                    <a:srgbClr val="00AF50"/>
                  </a:solidFill>
                  <a:latin typeface="Calibri"/>
                  <a:cs typeface="Calibri"/>
                </a:rPr>
                <a:t>s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o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 d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</a:t>
              </a:r>
              <a:r>
                <a:rPr sz="1800" spc="15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f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u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n</a:t>
              </a:r>
              <a:r>
                <a:rPr sz="1800" spc="-15" dirty="0">
                  <a:solidFill>
                    <a:srgbClr val="00AF50"/>
                  </a:solidFill>
                  <a:latin typeface="Calibri"/>
                  <a:cs typeface="Calibri"/>
                </a:rPr>
                <a:t>ç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ão</a:t>
              </a:r>
              <a:endParaRPr sz="1800" dirty="0">
                <a:latin typeface="Calibri"/>
                <a:cs typeface="Calibri"/>
              </a:endParaRPr>
            </a:p>
            <a:p>
              <a:pPr marL="374015" marR="124460" indent="-287020" algn="l">
                <a:lnSpc>
                  <a:spcPct val="100000"/>
                </a:lnSpc>
                <a:buFont typeface="Arial"/>
                <a:buChar char="•"/>
                <a:tabLst>
                  <a:tab pos="374650" algn="l"/>
                </a:tabLst>
              </a:pP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pa</a:t>
              </a:r>
              <a:r>
                <a:rPr sz="1800" spc="-3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 e</a:t>
              </a:r>
              <a:r>
                <a:rPr sz="1800" spc="-20" dirty="0">
                  <a:solidFill>
                    <a:srgbClr val="00AF50"/>
                  </a:solidFill>
                  <a:latin typeface="Calibri"/>
                  <a:cs typeface="Calibri"/>
                </a:rPr>
                <a:t>s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t</a:t>
              </a:r>
              <a:r>
                <a:rPr sz="1800" spc="-1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utu</a:t>
              </a:r>
              <a:r>
                <a:rPr sz="1800" spc="-40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as 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g</a:t>
              </a:r>
              <a:r>
                <a:rPr sz="1800" spc="-4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and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s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, 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 </a:t>
              </a:r>
              <a:r>
                <a:rPr sz="1800" spc="-20" dirty="0">
                  <a:solidFill>
                    <a:srgbClr val="00AF50"/>
                  </a:solidFill>
                  <a:latin typeface="Calibri"/>
                  <a:cs typeface="Calibri"/>
                </a:rPr>
                <a:t>c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ópi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</a:t>
              </a:r>
              <a:r>
                <a:rPr sz="1800" spc="20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do </a:t>
              </a:r>
              <a:r>
                <a:rPr sz="1800" spc="-30" dirty="0">
                  <a:solidFill>
                    <a:srgbClr val="00AF50"/>
                  </a:solidFill>
                  <a:latin typeface="Calibri"/>
                  <a:cs typeface="Calibri"/>
                </a:rPr>
                <a:t>v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alor</a:t>
              </a:r>
              <a:r>
                <a:rPr sz="1800" spc="-10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d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1800" spc="15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1800" spc="-3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spc="-15" dirty="0">
                  <a:solidFill>
                    <a:srgbClr val="00AF50"/>
                  </a:solidFill>
                  <a:latin typeface="Calibri"/>
                  <a:cs typeface="Calibri"/>
                </a:rPr>
                <a:t>et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orn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o</a:t>
              </a:r>
              <a:r>
                <a:rPr sz="1800" spc="10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pod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1800" spc="15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1800" spc="-10" dirty="0">
                  <a:solidFill>
                    <a:srgbClr val="00AF50"/>
                  </a:solidFill>
                  <a:latin typeface="Calibri"/>
                  <a:cs typeface="Calibri"/>
                </a:rPr>
                <a:t>s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spc="-15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1800" spc="-25" dirty="0">
                  <a:solidFill>
                    <a:srgbClr val="00AF50"/>
                  </a:solidFill>
                  <a:latin typeface="Calibri"/>
                  <a:cs typeface="Calibri"/>
                </a:rPr>
                <a:t>c</a:t>
              </a:r>
              <a:r>
                <a:rPr sz="1800" spc="-5" dirty="0">
                  <a:solidFill>
                    <a:srgbClr val="00AF50"/>
                  </a:solidFill>
                  <a:latin typeface="Calibri"/>
                  <a:cs typeface="Calibri"/>
                </a:rPr>
                <a:t>a</a:t>
              </a:r>
              <a:r>
                <a:rPr sz="1800" spc="-4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1800" dirty="0">
                  <a:solidFill>
                    <a:srgbClr val="00AF50"/>
                  </a:solidFill>
                  <a:latin typeface="Calibri"/>
                  <a:cs typeface="Calibri"/>
                </a:rPr>
                <a:t>a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040503" y="3451974"/>
              <a:ext cx="3780154" cy="30328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FF0000"/>
              </a:solidFill>
            </a:ln>
          </p:spPr>
          <p:txBody>
            <a:bodyPr vert="horz" wrap="square" lIns="0" tIns="26034" rIns="0" bIns="0" rtlCol="0">
              <a:spAutoFit/>
            </a:bodyPr>
            <a:lstStyle/>
            <a:p>
              <a:pPr marL="86995" algn="l">
                <a:lnSpc>
                  <a:spcPct val="100000"/>
                </a:lnSpc>
                <a:spcBef>
                  <a:spcPts val="204"/>
                </a:spcBef>
              </a:pP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v é</a:t>
              </a:r>
              <a:r>
                <a:rPr sz="1800" spc="5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u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m</a:t>
              </a:r>
              <a:r>
                <a:rPr sz="1800" spc="1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800" spc="-15" dirty="0">
                  <a:solidFill>
                    <a:srgbClr val="FF0000"/>
                  </a:solidFill>
                  <a:latin typeface="Calibri"/>
                  <a:cs typeface="Calibri"/>
                </a:rPr>
                <a:t>vet</a:t>
              </a:r>
              <a:r>
                <a:rPr sz="1800" spc="-10" dirty="0">
                  <a:solidFill>
                    <a:srgbClr val="FF0000"/>
                  </a:solidFill>
                  <a:latin typeface="Calibri"/>
                  <a:cs typeface="Calibri"/>
                </a:rPr>
                <a:t>o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r</a:t>
              </a:r>
              <a:r>
                <a:rPr sz="1800" spc="-15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d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e</a:t>
              </a:r>
              <a:r>
                <a:rPr sz="1800" spc="25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e</a:t>
              </a:r>
              <a:r>
                <a:rPr sz="1800" spc="-25" dirty="0">
                  <a:solidFill>
                    <a:srgbClr val="FF0000"/>
                  </a:solidFill>
                  <a:latin typeface="Calibri"/>
                  <a:cs typeface="Calibri"/>
                </a:rPr>
                <a:t>s</a:t>
              </a: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t</a:t>
              </a:r>
              <a:r>
                <a:rPr sz="1800" spc="-15" dirty="0">
                  <a:solidFill>
                    <a:srgbClr val="FF0000"/>
                  </a:solidFill>
                  <a:latin typeface="Calibri"/>
                  <a:cs typeface="Calibri"/>
                </a:rPr>
                <a:t>r</a:t>
              </a: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utu</a:t>
              </a:r>
              <a:r>
                <a:rPr sz="1800" spc="-40" dirty="0">
                  <a:solidFill>
                    <a:srgbClr val="FF0000"/>
                  </a:solidFill>
                  <a:latin typeface="Calibri"/>
                  <a:cs typeface="Calibri"/>
                </a:rPr>
                <a:t>r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as </a:t>
              </a:r>
              <a:r>
                <a:rPr sz="1800" spc="-50" dirty="0">
                  <a:solidFill>
                    <a:srgbClr val="FF0000"/>
                  </a:solidFill>
                  <a:latin typeface="Calibri"/>
                  <a:cs typeface="Calibri"/>
                </a:rPr>
                <a:t>P</a:t>
              </a: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o</a:t>
              </a:r>
              <a:r>
                <a:rPr sz="1800" spc="-10" dirty="0">
                  <a:solidFill>
                    <a:srgbClr val="FF0000"/>
                  </a:solidFill>
                  <a:latin typeface="Calibri"/>
                  <a:cs typeface="Calibri"/>
                </a:rPr>
                <a:t>n</a:t>
              </a:r>
              <a:r>
                <a:rPr sz="1800" spc="-15" dirty="0">
                  <a:solidFill>
                    <a:srgbClr val="FF0000"/>
                  </a:solidFill>
                  <a:latin typeface="Calibri"/>
                  <a:cs typeface="Calibri"/>
                </a:rPr>
                <a:t>t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o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691639" y="4830445"/>
              <a:ext cx="3349625" cy="438784"/>
            </a:xfrm>
            <a:custGeom>
              <a:avLst/>
              <a:gdLst/>
              <a:ahLst/>
              <a:cxnLst/>
              <a:rect l="l" t="t" r="r" b="b"/>
              <a:pathLst>
                <a:path w="3349625" h="438785">
                  <a:moveTo>
                    <a:pt x="79121" y="339216"/>
                  </a:moveTo>
                  <a:lnTo>
                    <a:pt x="76962" y="340740"/>
                  </a:lnTo>
                  <a:lnTo>
                    <a:pt x="0" y="398779"/>
                  </a:lnTo>
                  <a:lnTo>
                    <a:pt x="88392" y="437260"/>
                  </a:lnTo>
                  <a:lnTo>
                    <a:pt x="90805" y="438276"/>
                  </a:lnTo>
                  <a:lnTo>
                    <a:pt x="93599" y="437260"/>
                  </a:lnTo>
                  <a:lnTo>
                    <a:pt x="95631" y="432434"/>
                  </a:lnTo>
                  <a:lnTo>
                    <a:pt x="94615" y="429640"/>
                  </a:lnTo>
                  <a:lnTo>
                    <a:pt x="92202" y="428497"/>
                  </a:lnTo>
                  <a:lnTo>
                    <a:pt x="32038" y="402335"/>
                  </a:lnTo>
                  <a:lnTo>
                    <a:pt x="9906" y="402335"/>
                  </a:lnTo>
                  <a:lnTo>
                    <a:pt x="8762" y="392937"/>
                  </a:lnTo>
                  <a:lnTo>
                    <a:pt x="26368" y="390866"/>
                  </a:lnTo>
                  <a:lnTo>
                    <a:pt x="84836" y="346836"/>
                  </a:lnTo>
                  <a:lnTo>
                    <a:pt x="85217" y="343788"/>
                  </a:lnTo>
                  <a:lnTo>
                    <a:pt x="83693" y="341756"/>
                  </a:lnTo>
                  <a:lnTo>
                    <a:pt x="82168" y="339597"/>
                  </a:lnTo>
                  <a:lnTo>
                    <a:pt x="79121" y="339216"/>
                  </a:lnTo>
                  <a:close/>
                </a:path>
                <a:path w="3349625" h="438785">
                  <a:moveTo>
                    <a:pt x="26368" y="390866"/>
                  </a:moveTo>
                  <a:lnTo>
                    <a:pt x="8762" y="392937"/>
                  </a:lnTo>
                  <a:lnTo>
                    <a:pt x="9906" y="402335"/>
                  </a:lnTo>
                  <a:lnTo>
                    <a:pt x="17464" y="401446"/>
                  </a:lnTo>
                  <a:lnTo>
                    <a:pt x="12318" y="401446"/>
                  </a:lnTo>
                  <a:lnTo>
                    <a:pt x="11303" y="393318"/>
                  </a:lnTo>
                  <a:lnTo>
                    <a:pt x="23112" y="393318"/>
                  </a:lnTo>
                  <a:lnTo>
                    <a:pt x="26368" y="390866"/>
                  </a:lnTo>
                  <a:close/>
                </a:path>
                <a:path w="3349625" h="438785">
                  <a:moveTo>
                    <a:pt x="27326" y="400286"/>
                  </a:moveTo>
                  <a:lnTo>
                    <a:pt x="9906" y="402335"/>
                  </a:lnTo>
                  <a:lnTo>
                    <a:pt x="32038" y="402335"/>
                  </a:lnTo>
                  <a:lnTo>
                    <a:pt x="27326" y="400286"/>
                  </a:lnTo>
                  <a:close/>
                </a:path>
                <a:path w="3349625" h="438785">
                  <a:moveTo>
                    <a:pt x="11303" y="393318"/>
                  </a:moveTo>
                  <a:lnTo>
                    <a:pt x="12318" y="401446"/>
                  </a:lnTo>
                  <a:lnTo>
                    <a:pt x="18789" y="396574"/>
                  </a:lnTo>
                  <a:lnTo>
                    <a:pt x="11303" y="393318"/>
                  </a:lnTo>
                  <a:close/>
                </a:path>
                <a:path w="3349625" h="438785">
                  <a:moveTo>
                    <a:pt x="18789" y="396574"/>
                  </a:moveTo>
                  <a:lnTo>
                    <a:pt x="12318" y="401446"/>
                  </a:lnTo>
                  <a:lnTo>
                    <a:pt x="17464" y="401446"/>
                  </a:lnTo>
                  <a:lnTo>
                    <a:pt x="27326" y="400286"/>
                  </a:lnTo>
                  <a:lnTo>
                    <a:pt x="18789" y="396574"/>
                  </a:lnTo>
                  <a:close/>
                </a:path>
                <a:path w="3349625" h="438785">
                  <a:moveTo>
                    <a:pt x="3348355" y="0"/>
                  </a:moveTo>
                  <a:lnTo>
                    <a:pt x="26368" y="390866"/>
                  </a:lnTo>
                  <a:lnTo>
                    <a:pt x="18789" y="396574"/>
                  </a:lnTo>
                  <a:lnTo>
                    <a:pt x="27326" y="400286"/>
                  </a:lnTo>
                  <a:lnTo>
                    <a:pt x="3349498" y="9524"/>
                  </a:lnTo>
                  <a:lnTo>
                    <a:pt x="3348355" y="0"/>
                  </a:lnTo>
                  <a:close/>
                </a:path>
                <a:path w="3349625" h="438785">
                  <a:moveTo>
                    <a:pt x="23112" y="393318"/>
                  </a:moveTo>
                  <a:lnTo>
                    <a:pt x="11303" y="393318"/>
                  </a:lnTo>
                  <a:lnTo>
                    <a:pt x="18789" y="396574"/>
                  </a:lnTo>
                  <a:lnTo>
                    <a:pt x="23112" y="39331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7757" y="3631819"/>
              <a:ext cx="2413635" cy="340360"/>
            </a:xfrm>
            <a:custGeom>
              <a:avLst/>
              <a:gdLst/>
              <a:ahLst/>
              <a:cxnLst/>
              <a:rect l="l" t="t" r="r" b="b"/>
              <a:pathLst>
                <a:path w="2413635" h="340360">
                  <a:moveTo>
                    <a:pt x="78867" y="241299"/>
                  </a:moveTo>
                  <a:lnTo>
                    <a:pt x="76707" y="242823"/>
                  </a:lnTo>
                  <a:lnTo>
                    <a:pt x="0" y="301243"/>
                  </a:lnTo>
                  <a:lnTo>
                    <a:pt x="90931" y="340359"/>
                  </a:lnTo>
                  <a:lnTo>
                    <a:pt x="93725" y="339216"/>
                  </a:lnTo>
                  <a:lnTo>
                    <a:pt x="94868" y="336803"/>
                  </a:lnTo>
                  <a:lnTo>
                    <a:pt x="95885" y="334390"/>
                  </a:lnTo>
                  <a:lnTo>
                    <a:pt x="94742" y="331596"/>
                  </a:lnTo>
                  <a:lnTo>
                    <a:pt x="32517" y="304799"/>
                  </a:lnTo>
                  <a:lnTo>
                    <a:pt x="9906" y="304799"/>
                  </a:lnTo>
                  <a:lnTo>
                    <a:pt x="8762" y="295401"/>
                  </a:lnTo>
                  <a:lnTo>
                    <a:pt x="26302" y="293246"/>
                  </a:lnTo>
                  <a:lnTo>
                    <a:pt x="82423" y="250443"/>
                  </a:lnTo>
                  <a:lnTo>
                    <a:pt x="84581" y="248919"/>
                  </a:lnTo>
                  <a:lnTo>
                    <a:pt x="84962" y="245871"/>
                  </a:lnTo>
                  <a:lnTo>
                    <a:pt x="81787" y="241680"/>
                  </a:lnTo>
                  <a:lnTo>
                    <a:pt x="78867" y="241299"/>
                  </a:lnTo>
                  <a:close/>
                </a:path>
                <a:path w="2413635" h="340360">
                  <a:moveTo>
                    <a:pt x="26302" y="293246"/>
                  </a:moveTo>
                  <a:lnTo>
                    <a:pt x="8762" y="295401"/>
                  </a:lnTo>
                  <a:lnTo>
                    <a:pt x="9906" y="304799"/>
                  </a:lnTo>
                  <a:lnTo>
                    <a:pt x="17142" y="303910"/>
                  </a:lnTo>
                  <a:lnTo>
                    <a:pt x="12318" y="303910"/>
                  </a:lnTo>
                  <a:lnTo>
                    <a:pt x="11303" y="295655"/>
                  </a:lnTo>
                  <a:lnTo>
                    <a:pt x="23142" y="295655"/>
                  </a:lnTo>
                  <a:lnTo>
                    <a:pt x="26302" y="293246"/>
                  </a:lnTo>
                  <a:close/>
                </a:path>
                <a:path w="2413635" h="340360">
                  <a:moveTo>
                    <a:pt x="27501" y="302638"/>
                  </a:moveTo>
                  <a:lnTo>
                    <a:pt x="9906" y="304799"/>
                  </a:lnTo>
                  <a:lnTo>
                    <a:pt x="32517" y="304799"/>
                  </a:lnTo>
                  <a:lnTo>
                    <a:pt x="27501" y="302638"/>
                  </a:lnTo>
                  <a:close/>
                </a:path>
                <a:path w="2413635" h="340360">
                  <a:moveTo>
                    <a:pt x="11303" y="295655"/>
                  </a:moveTo>
                  <a:lnTo>
                    <a:pt x="12318" y="303910"/>
                  </a:lnTo>
                  <a:lnTo>
                    <a:pt x="18867" y="298916"/>
                  </a:lnTo>
                  <a:lnTo>
                    <a:pt x="11303" y="295655"/>
                  </a:lnTo>
                  <a:close/>
                </a:path>
                <a:path w="2413635" h="340360">
                  <a:moveTo>
                    <a:pt x="18867" y="298916"/>
                  </a:moveTo>
                  <a:lnTo>
                    <a:pt x="12318" y="303910"/>
                  </a:lnTo>
                  <a:lnTo>
                    <a:pt x="17142" y="303910"/>
                  </a:lnTo>
                  <a:lnTo>
                    <a:pt x="27501" y="302638"/>
                  </a:lnTo>
                  <a:lnTo>
                    <a:pt x="18867" y="298916"/>
                  </a:lnTo>
                  <a:close/>
                </a:path>
                <a:path w="2413635" h="340360">
                  <a:moveTo>
                    <a:pt x="2412238" y="0"/>
                  </a:moveTo>
                  <a:lnTo>
                    <a:pt x="26302" y="293246"/>
                  </a:lnTo>
                  <a:lnTo>
                    <a:pt x="18867" y="298916"/>
                  </a:lnTo>
                  <a:lnTo>
                    <a:pt x="27501" y="302638"/>
                  </a:lnTo>
                  <a:lnTo>
                    <a:pt x="2413381" y="9524"/>
                  </a:lnTo>
                  <a:lnTo>
                    <a:pt x="2412238" y="0"/>
                  </a:lnTo>
                  <a:close/>
                </a:path>
                <a:path w="2413635" h="340360">
                  <a:moveTo>
                    <a:pt x="23142" y="295655"/>
                  </a:moveTo>
                  <a:lnTo>
                    <a:pt x="11303" y="295655"/>
                  </a:lnTo>
                  <a:lnTo>
                    <a:pt x="18867" y="298916"/>
                  </a:lnTo>
                  <a:lnTo>
                    <a:pt x="23142" y="2956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830">
              <a:lnSpc>
                <a:spcPct val="100000"/>
              </a:lnSpc>
            </a:pPr>
            <a:r>
              <a:rPr spc="-215" dirty="0"/>
              <a:t>V</a:t>
            </a:r>
            <a:r>
              <a:rPr spc="-20" dirty="0"/>
              <a:t>e</a:t>
            </a:r>
            <a:r>
              <a:rPr spc="-50" dirty="0"/>
              <a:t>t</a:t>
            </a:r>
            <a:r>
              <a:rPr spc="-5" dirty="0"/>
              <a:t>o</a:t>
            </a:r>
            <a:r>
              <a:rPr spc="-55" dirty="0"/>
              <a:t>r</a:t>
            </a:r>
            <a:r>
              <a:rPr dirty="0"/>
              <a:t>es</a:t>
            </a:r>
            <a:r>
              <a:rPr spc="-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10" dirty="0"/>
              <a:t> </a:t>
            </a:r>
            <a:r>
              <a:rPr spc="-5" dirty="0"/>
              <a:t>E</a:t>
            </a:r>
            <a:r>
              <a:rPr spc="-45" dirty="0"/>
              <a:t>s</a:t>
            </a:r>
            <a:r>
              <a:rPr dirty="0"/>
              <a:t>trutu</a:t>
            </a:r>
            <a:r>
              <a:rPr spc="-80" dirty="0"/>
              <a:t>r</a:t>
            </a:r>
            <a:r>
              <a:rPr dirty="0"/>
              <a:t>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F65BF48-55DF-4C2E-8069-C7F04C405072}"/>
              </a:ext>
            </a:extLst>
          </p:cNvPr>
          <p:cNvGrpSpPr/>
          <p:nvPr/>
        </p:nvGrpSpPr>
        <p:grpSpPr>
          <a:xfrm>
            <a:off x="280019" y="1124744"/>
            <a:ext cx="8843075" cy="3327702"/>
            <a:chOff x="207225" y="1849120"/>
            <a:chExt cx="8843075" cy="3327702"/>
          </a:xfrm>
        </p:grpSpPr>
        <p:sp>
          <p:nvSpPr>
            <p:cNvPr id="3" name="object 3"/>
            <p:cNvSpPr/>
            <p:nvPr/>
          </p:nvSpPr>
          <p:spPr>
            <a:xfrm>
              <a:off x="207225" y="1849120"/>
              <a:ext cx="8748395" cy="3293745"/>
            </a:xfrm>
            <a:custGeom>
              <a:avLst/>
              <a:gdLst/>
              <a:ahLst/>
              <a:cxnLst/>
              <a:rect l="l" t="t" r="r" b="b"/>
              <a:pathLst>
                <a:path w="8748395" h="3293745">
                  <a:moveTo>
                    <a:pt x="0" y="3293236"/>
                  </a:moveTo>
                  <a:lnTo>
                    <a:pt x="8748014" y="3293236"/>
                  </a:lnTo>
                  <a:lnTo>
                    <a:pt x="8748014" y="0"/>
                  </a:lnTo>
                  <a:lnTo>
                    <a:pt x="0" y="0"/>
                  </a:lnTo>
                  <a:lnTo>
                    <a:pt x="0" y="3293236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75731FA2-AFD9-4C62-A9CF-EF1ACF5FB9B2}"/>
                </a:ext>
              </a:extLst>
            </p:cNvPr>
            <p:cNvGrpSpPr/>
            <p:nvPr/>
          </p:nvGrpSpPr>
          <p:grpSpPr>
            <a:xfrm>
              <a:off x="301905" y="1883077"/>
              <a:ext cx="8748395" cy="3293745"/>
              <a:chOff x="207225" y="1849120"/>
              <a:chExt cx="8748395" cy="3293745"/>
            </a:xfrm>
          </p:grpSpPr>
          <p:sp>
            <p:nvSpPr>
              <p:cNvPr id="4" name="object 4"/>
              <p:cNvSpPr txBox="1"/>
              <p:nvPr/>
            </p:nvSpPr>
            <p:spPr>
              <a:xfrm>
                <a:off x="207225" y="1849120"/>
                <a:ext cx="8748395" cy="3293745"/>
              </a:xfrm>
              <a:prstGeom prst="rect">
                <a:avLst/>
              </a:prstGeom>
            </p:spPr>
            <p:txBody>
              <a:bodyPr vert="horz" wrap="square" lIns="0" tIns="22860" rIns="0" bIns="0" rtlCol="0">
                <a:spAutoFit/>
              </a:bodyPr>
              <a:lstStyle/>
              <a:p>
                <a:pPr marL="91440" algn="l">
                  <a:lnSpc>
                    <a:spcPct val="100000"/>
                  </a:lnSpc>
                  <a:spcBef>
                    <a:spcPts val="180"/>
                  </a:spcBef>
                </a:pPr>
                <a:r>
                  <a:rPr sz="1600" spc="-5" dirty="0">
                    <a:latin typeface="Courier New"/>
                    <a:cs typeface="Courier New"/>
                  </a:rPr>
                  <a:t>int </a:t>
                </a:r>
                <a:r>
                  <a:rPr sz="1600" spc="-10" dirty="0">
                    <a:latin typeface="Courier New"/>
                    <a:cs typeface="Courier New"/>
                  </a:rPr>
                  <a:t>m</a:t>
                </a:r>
                <a:r>
                  <a:rPr sz="1600" spc="-5" dirty="0">
                    <a:latin typeface="Courier New"/>
                    <a:cs typeface="Courier New"/>
                  </a:rPr>
                  <a:t>a</a:t>
                </a:r>
                <a:r>
                  <a:rPr sz="1600" spc="0" dirty="0">
                    <a:latin typeface="Courier New"/>
                    <a:cs typeface="Courier New"/>
                  </a:rPr>
                  <a:t>i</a:t>
                </a:r>
                <a:r>
                  <a:rPr sz="1600" spc="-5" dirty="0">
                    <a:latin typeface="Courier New"/>
                    <a:cs typeface="Courier New"/>
                  </a:rPr>
                  <a:t>n</a:t>
                </a:r>
                <a:r>
                  <a:rPr sz="1600" spc="5" dirty="0">
                    <a:latin typeface="Courier New"/>
                    <a:cs typeface="Courier New"/>
                  </a:rPr>
                  <a:t> </a:t>
                </a:r>
                <a:r>
                  <a:rPr sz="1600" spc="-5" dirty="0">
                    <a:latin typeface="Courier New"/>
                    <a:cs typeface="Courier New"/>
                  </a:rPr>
                  <a:t>(</a:t>
                </a:r>
                <a:r>
                  <a:rPr sz="1600" spc="-10" dirty="0">
                    <a:latin typeface="Courier New"/>
                    <a:cs typeface="Courier New"/>
                  </a:rPr>
                  <a:t>v</a:t>
                </a:r>
                <a:r>
                  <a:rPr sz="1600" spc="5" dirty="0">
                    <a:latin typeface="Courier New"/>
                    <a:cs typeface="Courier New"/>
                  </a:rPr>
                  <a:t>o</a:t>
                </a:r>
                <a:r>
                  <a:rPr sz="1600" spc="-10" dirty="0">
                    <a:latin typeface="Courier New"/>
                    <a:cs typeface="Courier New"/>
                  </a:rPr>
                  <a:t>i</a:t>
                </a:r>
                <a:r>
                  <a:rPr sz="1600" dirty="0">
                    <a:latin typeface="Courier New"/>
                    <a:cs typeface="Courier New"/>
                  </a:rPr>
                  <a:t>d</a:t>
                </a:r>
                <a:r>
                  <a:rPr sz="1600" spc="-5" dirty="0">
                    <a:latin typeface="Courier New"/>
                    <a:cs typeface="Courier New"/>
                  </a:rPr>
                  <a:t>)</a:t>
                </a:r>
                <a:endParaRPr sz="1600" dirty="0">
                  <a:latin typeface="Courier New"/>
                  <a:cs typeface="Courier New"/>
                </a:endParaRPr>
              </a:p>
              <a:p>
                <a:pPr marL="91440" algn="l">
                  <a:lnSpc>
                    <a:spcPct val="100000"/>
                  </a:lnSpc>
                  <a:spcBef>
                    <a:spcPts val="380"/>
                  </a:spcBef>
                </a:pPr>
                <a:r>
                  <a:rPr sz="1600" spc="-5" dirty="0">
                    <a:latin typeface="Courier New"/>
                    <a:cs typeface="Courier New"/>
                  </a:rPr>
                  <a:t>{</a:t>
                </a:r>
                <a:endParaRPr sz="1600" dirty="0">
                  <a:latin typeface="Courier New"/>
                  <a:cs typeface="Courier New"/>
                </a:endParaRPr>
              </a:p>
              <a:p>
                <a:pPr marL="335280" marR="2057400" algn="l">
                  <a:lnSpc>
                    <a:spcPts val="2310"/>
                  </a:lnSpc>
                  <a:spcBef>
                    <a:spcPts val="135"/>
                  </a:spcBef>
                </a:pP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P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o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n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to</a:t>
                </a:r>
                <a:r>
                  <a:rPr sz="1600" b="1" spc="1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 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v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e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t</a:t>
                </a:r>
                <a:r>
                  <a:rPr sz="1600" b="1" spc="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_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p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o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n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t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o</a:t>
                </a:r>
                <a:r>
                  <a:rPr sz="1600" b="1" spc="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s[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3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]</a:t>
                </a:r>
                <a:r>
                  <a:rPr sz="1600" b="1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 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=</a:t>
                </a:r>
                <a:r>
                  <a:rPr sz="1600" b="1" spc="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 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{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{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1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0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,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1</a:t>
                </a:r>
                <a:r>
                  <a:rPr sz="1600" b="1" spc="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5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}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,</a:t>
                </a:r>
                <a:r>
                  <a:rPr sz="1600" b="1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 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{</a:t>
                </a:r>
                <a:r>
                  <a:rPr sz="1600" b="1" spc="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5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0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,</a:t>
                </a:r>
                <a:r>
                  <a:rPr sz="1600" b="1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 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3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0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},</a:t>
                </a:r>
                <a:r>
                  <a:rPr sz="1600" b="1" spc="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 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{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2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0,</a:t>
                </a:r>
                <a:r>
                  <a:rPr sz="1600" b="1" spc="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 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3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0</a:t>
                </a:r>
                <a:r>
                  <a:rPr sz="1600" b="1" spc="-5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}</a:t>
                </a:r>
                <a:r>
                  <a:rPr sz="1600" b="1" spc="-10" dirty="0">
                    <a:solidFill>
                      <a:srgbClr val="FF0000"/>
                    </a:solidFill>
                    <a:latin typeface="Courier New"/>
                    <a:cs typeface="Courier New"/>
                  </a:rPr>
                  <a:t>}; </a:t>
                </a:r>
                <a:r>
                  <a:rPr sz="1600" b="1" spc="-10" dirty="0">
                    <a:latin typeface="Courier New"/>
                    <a:cs typeface="Courier New"/>
                  </a:rPr>
                  <a:t>P</a:t>
                </a:r>
                <a:r>
                  <a:rPr sz="1600" b="1" spc="-5" dirty="0">
                    <a:latin typeface="Courier New"/>
                    <a:cs typeface="Courier New"/>
                  </a:rPr>
                  <a:t>o</a:t>
                </a:r>
                <a:r>
                  <a:rPr sz="1600" b="1" spc="-10" dirty="0">
                    <a:latin typeface="Courier New"/>
                    <a:cs typeface="Courier New"/>
                  </a:rPr>
                  <a:t>n</a:t>
                </a:r>
                <a:r>
                  <a:rPr sz="1600" b="1" spc="-5" dirty="0">
                    <a:latin typeface="Courier New"/>
                    <a:cs typeface="Courier New"/>
                  </a:rPr>
                  <a:t>to</a:t>
                </a:r>
                <a:r>
                  <a:rPr sz="1600" b="1" spc="15" dirty="0">
                    <a:latin typeface="Courier New"/>
                    <a:cs typeface="Courier New"/>
                  </a:rPr>
                  <a:t> </a:t>
                </a:r>
                <a:r>
                  <a:rPr sz="1600" b="1" spc="-10" dirty="0">
                    <a:latin typeface="Courier New"/>
                    <a:cs typeface="Courier New"/>
                  </a:rPr>
                  <a:t>c</a:t>
                </a:r>
                <a:r>
                  <a:rPr sz="1600" b="1" spc="-5" dirty="0">
                    <a:latin typeface="Courier New"/>
                    <a:cs typeface="Courier New"/>
                  </a:rPr>
                  <a:t>e</a:t>
                </a:r>
                <a:r>
                  <a:rPr sz="1600" b="1" spc="-10" dirty="0">
                    <a:latin typeface="Courier New"/>
                    <a:cs typeface="Courier New"/>
                  </a:rPr>
                  <a:t>n</a:t>
                </a:r>
                <a:r>
                  <a:rPr sz="1600" b="1" spc="5" dirty="0">
                    <a:latin typeface="Courier New"/>
                    <a:cs typeface="Courier New"/>
                  </a:rPr>
                  <a:t>t</a:t>
                </a:r>
                <a:r>
                  <a:rPr sz="1600" b="1" spc="-10" dirty="0">
                    <a:latin typeface="Courier New"/>
                    <a:cs typeface="Courier New"/>
                  </a:rPr>
                  <a:t>r</a:t>
                </a:r>
                <a:r>
                  <a:rPr sz="1600" b="1" spc="-5" dirty="0">
                    <a:latin typeface="Courier New"/>
                    <a:cs typeface="Courier New"/>
                  </a:rPr>
                  <a:t>o;</a:t>
                </a:r>
                <a:endParaRPr sz="1600" dirty="0">
                  <a:latin typeface="Courier New"/>
                  <a:cs typeface="Courier New"/>
                </a:endParaRPr>
              </a:p>
              <a:p>
                <a:pPr algn="l">
                  <a:lnSpc>
                    <a:spcPct val="100000"/>
                  </a:lnSpc>
                  <a:spcBef>
                    <a:spcPts val="16"/>
                  </a:spcBef>
                </a:pPr>
                <a:endParaRPr sz="2200" dirty="0">
                  <a:latin typeface="Times New Roman"/>
                  <a:cs typeface="Times New Roman"/>
                </a:endParaRPr>
              </a:p>
              <a:p>
                <a:pPr marL="335280" algn="l">
                  <a:lnSpc>
                    <a:spcPct val="100000"/>
                  </a:lnSpc>
                </a:pPr>
                <a:r>
                  <a:rPr sz="1600" b="1" spc="-10" dirty="0">
                    <a:latin typeface="Courier New"/>
                    <a:cs typeface="Courier New"/>
                  </a:rPr>
                  <a:t>c</a:t>
                </a:r>
                <a:r>
                  <a:rPr sz="1600" b="1" spc="-5" dirty="0">
                    <a:latin typeface="Courier New"/>
                    <a:cs typeface="Courier New"/>
                  </a:rPr>
                  <a:t>e</a:t>
                </a:r>
                <a:r>
                  <a:rPr sz="1600" b="1" spc="-10" dirty="0">
                    <a:latin typeface="Courier New"/>
                    <a:cs typeface="Courier New"/>
                  </a:rPr>
                  <a:t>n</a:t>
                </a:r>
                <a:r>
                  <a:rPr sz="1600" b="1" spc="-5" dirty="0">
                    <a:latin typeface="Courier New"/>
                    <a:cs typeface="Courier New"/>
                  </a:rPr>
                  <a:t>t</a:t>
                </a:r>
                <a:r>
                  <a:rPr sz="1600" b="1" spc="0" dirty="0">
                    <a:latin typeface="Courier New"/>
                    <a:cs typeface="Courier New"/>
                  </a:rPr>
                  <a:t>r</a:t>
                </a:r>
                <a:r>
                  <a:rPr sz="1600" b="1" spc="-5" dirty="0">
                    <a:latin typeface="Courier New"/>
                    <a:cs typeface="Courier New"/>
                  </a:rPr>
                  <a:t>o</a:t>
                </a:r>
                <a:r>
                  <a:rPr sz="1600" b="1" spc="5" dirty="0">
                    <a:latin typeface="Courier New"/>
                    <a:cs typeface="Courier New"/>
                  </a:rPr>
                  <a:t> </a:t>
                </a:r>
                <a:r>
                  <a:rPr sz="1600" b="1" spc="-5" dirty="0">
                    <a:latin typeface="Courier New"/>
                    <a:cs typeface="Courier New"/>
                  </a:rPr>
                  <a:t>=</a:t>
                </a:r>
                <a:r>
                  <a:rPr sz="1600" b="1" dirty="0">
                    <a:latin typeface="Courier New"/>
                    <a:cs typeface="Courier New"/>
                  </a:rPr>
                  <a:t> </a:t>
                </a:r>
                <a:r>
                  <a:rPr sz="1600" b="1" spc="0" dirty="0">
                    <a:latin typeface="Courier New"/>
                    <a:cs typeface="Courier New"/>
                  </a:rPr>
                  <a:t>c</a:t>
                </a:r>
                <a:r>
                  <a:rPr sz="1600" b="1" spc="-10" dirty="0">
                    <a:latin typeface="Courier New"/>
                    <a:cs typeface="Courier New"/>
                  </a:rPr>
                  <a:t>e</a:t>
                </a:r>
                <a:r>
                  <a:rPr sz="1600" b="1" spc="-5" dirty="0">
                    <a:latin typeface="Courier New"/>
                    <a:cs typeface="Courier New"/>
                  </a:rPr>
                  <a:t>n</a:t>
                </a:r>
                <a:r>
                  <a:rPr sz="1600" b="1" spc="-10" dirty="0">
                    <a:latin typeface="Courier New"/>
                    <a:cs typeface="Courier New"/>
                  </a:rPr>
                  <a:t>t</a:t>
                </a:r>
                <a:r>
                  <a:rPr sz="1600" b="1" spc="-5" dirty="0">
                    <a:latin typeface="Courier New"/>
                    <a:cs typeface="Courier New"/>
                  </a:rPr>
                  <a:t>r</a:t>
                </a:r>
                <a:r>
                  <a:rPr sz="1600" b="1" spc="-10" dirty="0">
                    <a:latin typeface="Courier New"/>
                    <a:cs typeface="Courier New"/>
                  </a:rPr>
                  <a:t>o</a:t>
                </a:r>
                <a:r>
                  <a:rPr sz="1600" b="1" spc="-5" dirty="0">
                    <a:latin typeface="Courier New"/>
                    <a:cs typeface="Courier New"/>
                  </a:rPr>
                  <a:t>_</a:t>
                </a:r>
                <a:r>
                  <a:rPr sz="1600" b="1" spc="0" dirty="0">
                    <a:latin typeface="Courier New"/>
                    <a:cs typeface="Courier New"/>
                  </a:rPr>
                  <a:t>g</a:t>
                </a:r>
                <a:r>
                  <a:rPr sz="1600" b="1" spc="-10" dirty="0">
                    <a:latin typeface="Courier New"/>
                    <a:cs typeface="Courier New"/>
                  </a:rPr>
                  <a:t>e</a:t>
                </a:r>
                <a:r>
                  <a:rPr sz="1600" b="1" spc="-5" dirty="0">
                    <a:latin typeface="Courier New"/>
                    <a:cs typeface="Courier New"/>
                  </a:rPr>
                  <a:t>o</a:t>
                </a:r>
                <a:r>
                  <a:rPr sz="1600" b="1" spc="-10" dirty="0">
                    <a:latin typeface="Courier New"/>
                    <a:cs typeface="Courier New"/>
                  </a:rPr>
                  <a:t>m</a:t>
                </a:r>
                <a:r>
                  <a:rPr sz="1600" b="1" spc="-5" dirty="0">
                    <a:latin typeface="Courier New"/>
                    <a:cs typeface="Courier New"/>
                  </a:rPr>
                  <a:t>e</a:t>
                </a:r>
                <a:r>
                  <a:rPr sz="1600" b="1" spc="0" dirty="0">
                    <a:latin typeface="Courier New"/>
                    <a:cs typeface="Courier New"/>
                  </a:rPr>
                  <a:t>t</a:t>
                </a:r>
                <a:r>
                  <a:rPr sz="1600" b="1" spc="-10" dirty="0">
                    <a:latin typeface="Courier New"/>
                    <a:cs typeface="Courier New"/>
                  </a:rPr>
                  <a:t>r</a:t>
                </a:r>
                <a:r>
                  <a:rPr sz="1600" b="1" spc="-5" dirty="0">
                    <a:latin typeface="Courier New"/>
                    <a:cs typeface="Courier New"/>
                  </a:rPr>
                  <a:t>i</a:t>
                </a:r>
                <a:r>
                  <a:rPr sz="1600" b="1" spc="-10" dirty="0">
                    <a:latin typeface="Courier New"/>
                    <a:cs typeface="Courier New"/>
                  </a:rPr>
                  <a:t>c</a:t>
                </a:r>
                <a:r>
                  <a:rPr sz="1600" b="1" spc="10" dirty="0">
                    <a:latin typeface="Courier New"/>
                    <a:cs typeface="Courier New"/>
                  </a:rPr>
                  <a:t>o</a:t>
                </a:r>
                <a:r>
                  <a:rPr sz="1600" b="1" spc="-10" dirty="0">
                    <a:latin typeface="Courier New"/>
                    <a:cs typeface="Courier New"/>
                  </a:rPr>
                  <a:t>(</a:t>
                </a:r>
                <a:r>
                  <a:rPr sz="1600" b="1" spc="-5" dirty="0">
                    <a:latin typeface="Courier New"/>
                    <a:cs typeface="Courier New"/>
                  </a:rPr>
                  <a:t>3,</a:t>
                </a:r>
                <a:r>
                  <a:rPr sz="1600" b="1" spc="15" dirty="0">
                    <a:latin typeface="Courier New"/>
                    <a:cs typeface="Courier New"/>
                  </a:rPr>
                  <a:t> </a:t>
                </a:r>
                <a:r>
                  <a:rPr sz="1600" b="1" spc="-10" dirty="0">
                    <a:latin typeface="Courier New"/>
                    <a:cs typeface="Courier New"/>
                  </a:rPr>
                  <a:t>v</a:t>
                </a:r>
                <a:r>
                  <a:rPr sz="1600" b="1" spc="-5" dirty="0">
                    <a:latin typeface="Courier New"/>
                    <a:cs typeface="Courier New"/>
                  </a:rPr>
                  <a:t>e</a:t>
                </a:r>
                <a:r>
                  <a:rPr sz="1600" b="1" spc="-10" dirty="0">
                    <a:latin typeface="Courier New"/>
                    <a:cs typeface="Courier New"/>
                  </a:rPr>
                  <a:t>t</a:t>
                </a:r>
                <a:r>
                  <a:rPr sz="1600" b="1" spc="5" dirty="0">
                    <a:latin typeface="Courier New"/>
                    <a:cs typeface="Courier New"/>
                  </a:rPr>
                  <a:t>_</a:t>
                </a:r>
                <a:r>
                  <a:rPr sz="1600" b="1" spc="-10" dirty="0">
                    <a:latin typeface="Courier New"/>
                    <a:cs typeface="Courier New"/>
                  </a:rPr>
                  <a:t>p</a:t>
                </a:r>
                <a:r>
                  <a:rPr sz="1600" b="1" spc="-5" dirty="0">
                    <a:latin typeface="Courier New"/>
                    <a:cs typeface="Courier New"/>
                  </a:rPr>
                  <a:t>o</a:t>
                </a:r>
                <a:r>
                  <a:rPr sz="1600" b="1" spc="-10" dirty="0">
                    <a:latin typeface="Courier New"/>
                    <a:cs typeface="Courier New"/>
                  </a:rPr>
                  <a:t>n</a:t>
                </a:r>
                <a:r>
                  <a:rPr sz="1600" b="1" spc="-5" dirty="0">
                    <a:latin typeface="Courier New"/>
                    <a:cs typeface="Courier New"/>
                  </a:rPr>
                  <a:t>t</a:t>
                </a:r>
                <a:r>
                  <a:rPr sz="1600" b="1" spc="-10" dirty="0">
                    <a:latin typeface="Courier New"/>
                    <a:cs typeface="Courier New"/>
                  </a:rPr>
                  <a:t>o</a:t>
                </a:r>
                <a:r>
                  <a:rPr sz="1600" b="1" spc="0" dirty="0">
                    <a:latin typeface="Courier New"/>
                    <a:cs typeface="Courier New"/>
                  </a:rPr>
                  <a:t>s);</a:t>
                </a:r>
                <a:endParaRPr sz="1600" dirty="0">
                  <a:latin typeface="Courier New"/>
                  <a:cs typeface="Courier New"/>
                </a:endParaRPr>
              </a:p>
              <a:p>
                <a:pPr marL="335280" marR="1318895" algn="l">
                  <a:lnSpc>
                    <a:spcPts val="4610"/>
                  </a:lnSpc>
                  <a:spcBef>
                    <a:spcPts val="600"/>
                  </a:spcBef>
                </a:pPr>
                <a:r>
                  <a:rPr sz="1600" spc="-10" dirty="0" err="1">
                    <a:latin typeface="Courier New"/>
                    <a:cs typeface="Courier New"/>
                  </a:rPr>
                  <a:t>p</a:t>
                </a:r>
                <a:r>
                  <a:rPr sz="1600" spc="-5" dirty="0" err="1">
                    <a:latin typeface="Courier New"/>
                    <a:cs typeface="Courier New"/>
                  </a:rPr>
                  <a:t>r</a:t>
                </a:r>
                <a:r>
                  <a:rPr sz="1600" spc="-10" dirty="0" err="1">
                    <a:latin typeface="Courier New"/>
                    <a:cs typeface="Courier New"/>
                  </a:rPr>
                  <a:t>i</a:t>
                </a:r>
                <a:r>
                  <a:rPr sz="1600" spc="-5" dirty="0" err="1">
                    <a:latin typeface="Courier New"/>
                    <a:cs typeface="Courier New"/>
                  </a:rPr>
                  <a:t>n</a:t>
                </a:r>
                <a:r>
                  <a:rPr sz="1600" spc="0" dirty="0" err="1">
                    <a:latin typeface="Courier New"/>
                    <a:cs typeface="Courier New"/>
                  </a:rPr>
                  <a:t>t</a:t>
                </a:r>
                <a:r>
                  <a:rPr sz="1600" dirty="0" err="1">
                    <a:latin typeface="Courier New"/>
                    <a:cs typeface="Courier New"/>
                  </a:rPr>
                  <a:t>f</a:t>
                </a:r>
                <a:r>
                  <a:rPr sz="1600" spc="-10" dirty="0">
                    <a:latin typeface="Courier New"/>
                    <a:cs typeface="Courier New"/>
                  </a:rPr>
                  <a:t>(</a:t>
                </a:r>
                <a:r>
                  <a:rPr lang="pt-BR" sz="1600" spc="-5" dirty="0">
                    <a:latin typeface="Courier New"/>
                    <a:cs typeface="Courier New"/>
                  </a:rPr>
                  <a:t>"</a:t>
                </a:r>
                <a:r>
                  <a:rPr sz="1600" spc="-10" dirty="0">
                    <a:latin typeface="Courier New"/>
                    <a:cs typeface="Courier New"/>
                  </a:rPr>
                  <a:t>C</a:t>
                </a:r>
                <a:r>
                  <a:rPr sz="1600" spc="5" dirty="0">
                    <a:latin typeface="Courier New"/>
                    <a:cs typeface="Courier New"/>
                  </a:rPr>
                  <a:t>e</a:t>
                </a:r>
                <a:r>
                  <a:rPr sz="1600" spc="-10" dirty="0">
                    <a:latin typeface="Courier New"/>
                    <a:cs typeface="Courier New"/>
                  </a:rPr>
                  <a:t>n</a:t>
                </a:r>
                <a:r>
                  <a:rPr sz="1600" spc="-5" dirty="0">
                    <a:latin typeface="Courier New"/>
                    <a:cs typeface="Courier New"/>
                  </a:rPr>
                  <a:t>t</a:t>
                </a:r>
                <a:r>
                  <a:rPr sz="1600" spc="-10" dirty="0">
                    <a:latin typeface="Courier New"/>
                    <a:cs typeface="Courier New"/>
                  </a:rPr>
                  <a:t>r</a:t>
                </a:r>
                <a:r>
                  <a:rPr sz="1600" spc="-5" dirty="0">
                    <a:latin typeface="Courier New"/>
                    <a:cs typeface="Courier New"/>
                  </a:rPr>
                  <a:t>o</a:t>
                </a:r>
                <a:r>
                  <a:rPr sz="1600" spc="5" dirty="0">
                    <a:latin typeface="Courier New"/>
                    <a:cs typeface="Courier New"/>
                  </a:rPr>
                  <a:t> </a:t>
                </a:r>
                <a:r>
                  <a:rPr sz="1600" spc="-10" dirty="0">
                    <a:latin typeface="Courier New"/>
                    <a:cs typeface="Courier New"/>
                  </a:rPr>
                  <a:t>G</a:t>
                </a:r>
                <a:r>
                  <a:rPr sz="1600" spc="5" dirty="0">
                    <a:latin typeface="Courier New"/>
                    <a:cs typeface="Courier New"/>
                  </a:rPr>
                  <a:t>e</a:t>
                </a:r>
                <a:r>
                  <a:rPr sz="1600" spc="-10" dirty="0">
                    <a:latin typeface="Courier New"/>
                    <a:cs typeface="Courier New"/>
                  </a:rPr>
                  <a:t>o</a:t>
                </a:r>
                <a:r>
                  <a:rPr sz="1600" spc="-5" dirty="0">
                    <a:latin typeface="Courier New"/>
                    <a:cs typeface="Courier New"/>
                  </a:rPr>
                  <a:t>m</a:t>
                </a:r>
                <a:r>
                  <a:rPr sz="1600" spc="-10" dirty="0">
                    <a:latin typeface="Courier New"/>
                    <a:cs typeface="Courier New"/>
                  </a:rPr>
                  <a:t>e</a:t>
                </a:r>
                <a:r>
                  <a:rPr sz="1600" spc="-5" dirty="0">
                    <a:latin typeface="Courier New"/>
                    <a:cs typeface="Courier New"/>
                  </a:rPr>
                  <a:t>t</a:t>
                </a:r>
                <a:r>
                  <a:rPr sz="1600" spc="0" dirty="0">
                    <a:latin typeface="Courier New"/>
                    <a:cs typeface="Courier New"/>
                  </a:rPr>
                  <a:t>r</a:t>
                </a:r>
                <a:r>
                  <a:rPr sz="1600" spc="-10" dirty="0">
                    <a:latin typeface="Courier New"/>
                    <a:cs typeface="Courier New"/>
                  </a:rPr>
                  <a:t>i</a:t>
                </a:r>
                <a:r>
                  <a:rPr sz="1600" spc="-5" dirty="0">
                    <a:latin typeface="Courier New"/>
                    <a:cs typeface="Courier New"/>
                  </a:rPr>
                  <a:t>c</a:t>
                </a:r>
                <a:r>
                  <a:rPr sz="1600" spc="0" dirty="0">
                    <a:latin typeface="Courier New"/>
                    <a:cs typeface="Courier New"/>
                  </a:rPr>
                  <a:t>o</a:t>
                </a:r>
                <a:r>
                  <a:rPr sz="1600" spc="-5" dirty="0">
                    <a:latin typeface="Courier New"/>
                    <a:cs typeface="Courier New"/>
                  </a:rPr>
                  <a:t>:</a:t>
                </a:r>
                <a:r>
                  <a:rPr sz="1600" dirty="0">
                    <a:latin typeface="Courier New"/>
                    <a:cs typeface="Courier New"/>
                  </a:rPr>
                  <a:t> </a:t>
                </a:r>
                <a:r>
                  <a:rPr sz="1600" spc="-10" dirty="0">
                    <a:latin typeface="Courier New"/>
                    <a:cs typeface="Courier New"/>
                  </a:rPr>
                  <a:t>%</a:t>
                </a:r>
                <a:r>
                  <a:rPr sz="1600" spc="5" dirty="0">
                    <a:latin typeface="Courier New"/>
                    <a:cs typeface="Courier New"/>
                  </a:rPr>
                  <a:t>f</a:t>
                </a:r>
                <a:r>
                  <a:rPr sz="1600" spc="-5" dirty="0">
                    <a:latin typeface="Courier New"/>
                    <a:cs typeface="Courier New"/>
                  </a:rPr>
                  <a:t>,</a:t>
                </a:r>
                <a:r>
                  <a:rPr sz="1600" dirty="0">
                    <a:latin typeface="Courier New"/>
                    <a:cs typeface="Courier New"/>
                  </a:rPr>
                  <a:t> </a:t>
                </a:r>
                <a:r>
                  <a:rPr sz="1600" spc="-10" dirty="0">
                    <a:latin typeface="Courier New"/>
                    <a:cs typeface="Courier New"/>
                  </a:rPr>
                  <a:t>%</a:t>
                </a:r>
                <a:r>
                  <a:rPr sz="1600" spc="0" dirty="0">
                    <a:latin typeface="Courier New"/>
                    <a:cs typeface="Courier New"/>
                  </a:rPr>
                  <a:t>f\</a:t>
                </a:r>
                <a:r>
                  <a:rPr sz="1600" spc="-5" dirty="0">
                    <a:latin typeface="Courier New"/>
                    <a:cs typeface="Courier New"/>
                  </a:rPr>
                  <a:t>n</a:t>
                </a:r>
                <a:r>
                  <a:rPr lang="pt-BR" sz="1600" spc="-5" dirty="0">
                    <a:latin typeface="Courier New"/>
                    <a:cs typeface="Courier New"/>
                  </a:rPr>
                  <a:t>"</a:t>
                </a:r>
                <a:r>
                  <a:rPr sz="1600" spc="-5" dirty="0">
                    <a:latin typeface="Courier New"/>
                    <a:cs typeface="Courier New"/>
                  </a:rPr>
                  <a:t>,</a:t>
                </a:r>
                <a:r>
                  <a:rPr sz="1600" dirty="0">
                    <a:latin typeface="Courier New"/>
                    <a:cs typeface="Courier New"/>
                  </a:rPr>
                  <a:t> </a:t>
                </a:r>
                <a:r>
                  <a:rPr sz="1600" spc="-10" dirty="0">
                    <a:latin typeface="Courier New"/>
                    <a:cs typeface="Courier New"/>
                  </a:rPr>
                  <a:t>c</a:t>
                </a:r>
                <a:r>
                  <a:rPr sz="1600" spc="-5" dirty="0">
                    <a:latin typeface="Courier New"/>
                    <a:cs typeface="Courier New"/>
                  </a:rPr>
                  <a:t>e</a:t>
                </a:r>
                <a:r>
                  <a:rPr sz="1600" spc="0" dirty="0">
                    <a:latin typeface="Courier New"/>
                    <a:cs typeface="Courier New"/>
                  </a:rPr>
                  <a:t>n</a:t>
                </a:r>
                <a:r>
                  <a:rPr sz="1600" spc="-10" dirty="0">
                    <a:latin typeface="Courier New"/>
                    <a:cs typeface="Courier New"/>
                  </a:rPr>
                  <a:t>t</a:t>
                </a:r>
                <a:r>
                  <a:rPr sz="1600" spc="-5" dirty="0">
                    <a:latin typeface="Courier New"/>
                    <a:cs typeface="Courier New"/>
                  </a:rPr>
                  <a:t>r</a:t>
                </a:r>
                <a:r>
                  <a:rPr sz="1600" spc="-10" dirty="0">
                    <a:latin typeface="Courier New"/>
                    <a:cs typeface="Courier New"/>
                  </a:rPr>
                  <a:t>o</a:t>
                </a:r>
                <a:r>
                  <a:rPr sz="1600" spc="-5" dirty="0">
                    <a:latin typeface="Courier New"/>
                    <a:cs typeface="Courier New"/>
                  </a:rPr>
                  <a:t>.</a:t>
                </a:r>
                <a:r>
                  <a:rPr sz="1600" spc="10" dirty="0">
                    <a:latin typeface="Courier New"/>
                    <a:cs typeface="Courier New"/>
                  </a:rPr>
                  <a:t>x</a:t>
                </a:r>
                <a:r>
                  <a:rPr sz="1600" spc="-5" dirty="0">
                    <a:latin typeface="Courier New"/>
                    <a:cs typeface="Courier New"/>
                  </a:rPr>
                  <a:t>,</a:t>
                </a:r>
                <a:r>
                  <a:rPr sz="1600" spc="5" dirty="0">
                    <a:latin typeface="Courier New"/>
                    <a:cs typeface="Courier New"/>
                  </a:rPr>
                  <a:t> </a:t>
                </a:r>
                <a:r>
                  <a:rPr sz="1600" spc="-10" dirty="0">
                    <a:latin typeface="Courier New"/>
                    <a:cs typeface="Courier New"/>
                  </a:rPr>
                  <a:t>c</a:t>
                </a:r>
                <a:r>
                  <a:rPr sz="1600" spc="-5" dirty="0">
                    <a:latin typeface="Courier New"/>
                    <a:cs typeface="Courier New"/>
                  </a:rPr>
                  <a:t>e</a:t>
                </a:r>
                <a:r>
                  <a:rPr sz="1600" spc="-10" dirty="0">
                    <a:latin typeface="Courier New"/>
                    <a:cs typeface="Courier New"/>
                  </a:rPr>
                  <a:t>n</a:t>
                </a:r>
                <a:r>
                  <a:rPr sz="1600" spc="-5" dirty="0">
                    <a:latin typeface="Courier New"/>
                    <a:cs typeface="Courier New"/>
                  </a:rPr>
                  <a:t>t</a:t>
                </a:r>
                <a:r>
                  <a:rPr sz="1600" spc="0" dirty="0">
                    <a:latin typeface="Courier New"/>
                    <a:cs typeface="Courier New"/>
                  </a:rPr>
                  <a:t>r</a:t>
                </a:r>
                <a:r>
                  <a:rPr sz="1600" spc="-10" dirty="0">
                    <a:latin typeface="Courier New"/>
                    <a:cs typeface="Courier New"/>
                  </a:rPr>
                  <a:t>o</a:t>
                </a:r>
                <a:r>
                  <a:rPr sz="1600" spc="-5" dirty="0">
                    <a:latin typeface="Courier New"/>
                    <a:cs typeface="Courier New"/>
                  </a:rPr>
                  <a:t>.</a:t>
                </a:r>
                <a:r>
                  <a:rPr sz="1600" dirty="0">
                    <a:latin typeface="Courier New"/>
                    <a:cs typeface="Courier New"/>
                  </a:rPr>
                  <a:t>y</a:t>
                </a:r>
                <a:r>
                  <a:rPr sz="1600" spc="-10" dirty="0">
                    <a:latin typeface="Courier New"/>
                    <a:cs typeface="Courier New"/>
                  </a:rPr>
                  <a:t>); r</a:t>
                </a:r>
                <a:r>
                  <a:rPr sz="1600" spc="-5" dirty="0">
                    <a:latin typeface="Courier New"/>
                    <a:cs typeface="Courier New"/>
                  </a:rPr>
                  <a:t>e</a:t>
                </a:r>
                <a:r>
                  <a:rPr sz="1600" spc="-10" dirty="0">
                    <a:latin typeface="Courier New"/>
                    <a:cs typeface="Courier New"/>
                  </a:rPr>
                  <a:t>t</a:t>
                </a:r>
                <a:r>
                  <a:rPr sz="1600" spc="-5" dirty="0">
                    <a:latin typeface="Courier New"/>
                    <a:cs typeface="Courier New"/>
                  </a:rPr>
                  <a:t>u</a:t>
                </a:r>
                <a:r>
                  <a:rPr sz="1600" spc="0" dirty="0">
                    <a:latin typeface="Courier New"/>
                    <a:cs typeface="Courier New"/>
                  </a:rPr>
                  <a:t>r</a:t>
                </a:r>
                <a:r>
                  <a:rPr sz="1600" spc="-5" dirty="0">
                    <a:latin typeface="Courier New"/>
                    <a:cs typeface="Courier New"/>
                  </a:rPr>
                  <a:t>n</a:t>
                </a:r>
                <a:r>
                  <a:rPr sz="1600" spc="5" dirty="0">
                    <a:latin typeface="Courier New"/>
                    <a:cs typeface="Courier New"/>
                  </a:rPr>
                  <a:t> </a:t>
                </a:r>
                <a:r>
                  <a:rPr sz="1600" spc="-5" dirty="0">
                    <a:latin typeface="Courier New"/>
                    <a:cs typeface="Courier New"/>
                  </a:rPr>
                  <a:t>0;</a:t>
                </a:r>
                <a:endParaRPr sz="1600" dirty="0">
                  <a:latin typeface="Courier New"/>
                  <a:cs typeface="Courier New"/>
                </a:endParaRPr>
              </a:p>
              <a:p>
                <a:pPr marL="91440" algn="l">
                  <a:lnSpc>
                    <a:spcPts val="1700"/>
                  </a:lnSpc>
                </a:pPr>
                <a:r>
                  <a:rPr sz="1600" spc="-5" dirty="0">
                    <a:latin typeface="Courier New"/>
                    <a:cs typeface="Courier New"/>
                  </a:rPr>
                  <a:t>}</a:t>
                </a:r>
                <a:endParaRPr sz="1600" dirty="0">
                  <a:latin typeface="Courier New"/>
                  <a:cs typeface="Courier New"/>
                </a:endParaRP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6029705" y="2996920"/>
                <a:ext cx="2790825" cy="580286"/>
              </a:xfrm>
              <a:prstGeom prst="rect">
                <a:avLst/>
              </a:prstGeom>
              <a:solidFill>
                <a:srgbClr val="EAEAEA"/>
              </a:solidFill>
              <a:ln w="9524">
                <a:solidFill>
                  <a:srgbClr val="FF0000"/>
                </a:solidFill>
              </a:ln>
            </p:spPr>
            <p:txBody>
              <a:bodyPr vert="horz" wrap="square" lIns="0" tIns="26034" rIns="0" bIns="0" rtlCol="0">
                <a:spAutoFit/>
              </a:bodyPr>
              <a:lstStyle/>
              <a:p>
                <a:pPr marL="87630" marR="231775" algn="l">
                  <a:lnSpc>
                    <a:spcPct val="100000"/>
                  </a:lnSpc>
                  <a:spcBef>
                    <a:spcPts val="204"/>
                  </a:spcBef>
                </a:pPr>
                <a:r>
                  <a:rPr sz="1800" spc="-90" dirty="0">
                    <a:solidFill>
                      <a:srgbClr val="FF0000"/>
                    </a:solidFill>
                    <a:latin typeface="Calibri"/>
                    <a:cs typeface="Calibri"/>
                  </a:rPr>
                  <a:t>V</a:t>
                </a:r>
                <a:r>
                  <a:rPr sz="1800" spc="-15" dirty="0">
                    <a:solidFill>
                      <a:srgbClr val="FF0000"/>
                    </a:solidFill>
                    <a:latin typeface="Calibri"/>
                    <a:cs typeface="Calibri"/>
                  </a:rPr>
                  <a:t>et</a:t>
                </a:r>
                <a:r>
                  <a:rPr sz="1800" spc="-10" dirty="0">
                    <a:solidFill>
                      <a:srgbClr val="FF0000"/>
                    </a:solidFill>
                    <a:latin typeface="Calibri"/>
                    <a:cs typeface="Calibri"/>
                  </a:rPr>
                  <a:t>o</a:t>
                </a:r>
                <a:r>
                  <a:rPr sz="1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r </a:t>
                </a:r>
                <a:r>
                  <a:rPr sz="18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d</a:t>
                </a:r>
                <a:r>
                  <a:rPr sz="1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e</a:t>
                </a:r>
                <a:r>
                  <a:rPr sz="1800" spc="15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sz="18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e</a:t>
                </a:r>
                <a:r>
                  <a:rPr sz="1800" spc="-25" dirty="0">
                    <a:solidFill>
                      <a:srgbClr val="FF0000"/>
                    </a:solidFill>
                    <a:latin typeface="Calibri"/>
                    <a:cs typeface="Calibri"/>
                  </a:rPr>
                  <a:t>s</a:t>
                </a:r>
                <a:r>
                  <a:rPr sz="18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t</a:t>
                </a:r>
                <a:r>
                  <a:rPr sz="1800" spc="-15" dirty="0">
                    <a:solidFill>
                      <a:srgbClr val="FF0000"/>
                    </a:solidFill>
                    <a:latin typeface="Calibri"/>
                    <a:cs typeface="Calibri"/>
                  </a:rPr>
                  <a:t>r</a:t>
                </a:r>
                <a:r>
                  <a:rPr sz="18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utu</a:t>
                </a:r>
                <a:r>
                  <a:rPr sz="1800" spc="-40" dirty="0">
                    <a:solidFill>
                      <a:srgbClr val="FF0000"/>
                    </a:solidFill>
                    <a:latin typeface="Calibri"/>
                    <a:cs typeface="Calibri"/>
                  </a:rPr>
                  <a:t>r</a:t>
                </a:r>
                <a:r>
                  <a:rPr sz="1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a </a:t>
                </a:r>
                <a:r>
                  <a:rPr sz="18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ini</a:t>
                </a:r>
                <a:r>
                  <a:rPr sz="1800" spc="-10" dirty="0">
                    <a:solidFill>
                      <a:srgbClr val="FF0000"/>
                    </a:solidFill>
                    <a:latin typeface="Calibri"/>
                    <a:cs typeface="Calibri"/>
                  </a:rPr>
                  <a:t>c</a:t>
                </a:r>
                <a:r>
                  <a:rPr sz="18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i</a:t>
                </a:r>
                <a:r>
                  <a:rPr sz="1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al</a:t>
                </a:r>
                <a:r>
                  <a:rPr sz="1800" spc="-10" dirty="0">
                    <a:solidFill>
                      <a:srgbClr val="FF0000"/>
                    </a:solidFill>
                    <a:latin typeface="Calibri"/>
                    <a:cs typeface="Calibri"/>
                  </a:rPr>
                  <a:t>i</a:t>
                </a:r>
                <a:r>
                  <a:rPr sz="1800" spc="-30" dirty="0">
                    <a:solidFill>
                      <a:srgbClr val="FF0000"/>
                    </a:solidFill>
                    <a:latin typeface="Calibri"/>
                    <a:cs typeface="Calibri"/>
                  </a:rPr>
                  <a:t>z</a:t>
                </a:r>
                <a:r>
                  <a:rPr sz="1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ado</a:t>
                </a:r>
                <a:r>
                  <a:rPr sz="1800" spc="35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sz="18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e</a:t>
                </a:r>
                <a:r>
                  <a:rPr sz="1800" spc="-25" dirty="0">
                    <a:solidFill>
                      <a:srgbClr val="FF0000"/>
                    </a:solidFill>
                    <a:latin typeface="Calibri"/>
                    <a:cs typeface="Calibri"/>
                  </a:rPr>
                  <a:t>s</a:t>
                </a:r>
                <a:r>
                  <a:rPr sz="1800" spc="-30" dirty="0">
                    <a:solidFill>
                      <a:srgbClr val="FF0000"/>
                    </a:solidFill>
                    <a:latin typeface="Calibri"/>
                    <a:cs typeface="Calibri"/>
                  </a:rPr>
                  <a:t>t</a:t>
                </a:r>
                <a:r>
                  <a:rPr sz="1800" spc="-15" dirty="0">
                    <a:solidFill>
                      <a:srgbClr val="FF0000"/>
                    </a:solidFill>
                    <a:latin typeface="Calibri"/>
                    <a:cs typeface="Calibri"/>
                  </a:rPr>
                  <a:t>a</a:t>
                </a:r>
                <a:r>
                  <a:rPr sz="1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t</a:t>
                </a:r>
                <a:r>
                  <a:rPr sz="1800" spc="-10" dirty="0">
                    <a:solidFill>
                      <a:srgbClr val="FF0000"/>
                    </a:solidFill>
                    <a:latin typeface="Calibri"/>
                    <a:cs typeface="Calibri"/>
                  </a:rPr>
                  <a:t>i</a:t>
                </a:r>
                <a:r>
                  <a:rPr sz="1800" spc="-25" dirty="0">
                    <a:solidFill>
                      <a:srgbClr val="FF0000"/>
                    </a:solidFill>
                    <a:latin typeface="Calibri"/>
                    <a:cs typeface="Calibri"/>
                  </a:rPr>
                  <a:t>c</a:t>
                </a:r>
                <a:r>
                  <a:rPr sz="18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am</a:t>
                </a:r>
                <a:r>
                  <a:rPr sz="1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e</a:t>
                </a:r>
                <a:r>
                  <a:rPr sz="1800" spc="-10" dirty="0">
                    <a:solidFill>
                      <a:srgbClr val="FF0000"/>
                    </a:solidFill>
                    <a:latin typeface="Calibri"/>
                    <a:cs typeface="Calibri"/>
                  </a:rPr>
                  <a:t>n</a:t>
                </a:r>
                <a:r>
                  <a:rPr sz="1800" spc="-30" dirty="0">
                    <a:solidFill>
                      <a:srgbClr val="FF0000"/>
                    </a:solidFill>
                    <a:latin typeface="Calibri"/>
                    <a:cs typeface="Calibri"/>
                  </a:rPr>
                  <a:t>t</a:t>
                </a:r>
                <a:r>
                  <a:rPr sz="1800" dirty="0">
                    <a:solidFill>
                      <a:srgbClr val="FF0000"/>
                    </a:solidFill>
                    <a:latin typeface="Calibri"/>
                    <a:cs typeface="Calibri"/>
                  </a:rPr>
                  <a:t>e.</a:t>
                </a:r>
                <a:endParaRPr sz="1800">
                  <a:latin typeface="Calibri"/>
                  <a:cs typeface="Calibri"/>
                </a:endParaRPr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779901" y="2752344"/>
                <a:ext cx="2251075" cy="572770"/>
              </a:xfrm>
              <a:custGeom>
                <a:avLst/>
                <a:gdLst/>
                <a:ahLst/>
                <a:cxnLst/>
                <a:rect l="l" t="t" r="r" b="b"/>
                <a:pathLst>
                  <a:path w="2251075" h="572770">
                    <a:moveTo>
                      <a:pt x="27350" y="30251"/>
                    </a:moveTo>
                    <a:lnTo>
                      <a:pt x="18355" y="32955"/>
                    </a:lnTo>
                    <a:lnTo>
                      <a:pt x="25276" y="39572"/>
                    </a:lnTo>
                    <a:lnTo>
                      <a:pt x="2248662" y="572388"/>
                    </a:lnTo>
                    <a:lnTo>
                      <a:pt x="2250948" y="563117"/>
                    </a:lnTo>
                    <a:lnTo>
                      <a:pt x="27350" y="30251"/>
                    </a:lnTo>
                    <a:close/>
                  </a:path>
                  <a:path w="2251075" h="572770">
                    <a:moveTo>
                      <a:pt x="94741" y="0"/>
                    </a:moveTo>
                    <a:lnTo>
                      <a:pt x="92328" y="761"/>
                    </a:lnTo>
                    <a:lnTo>
                      <a:pt x="0" y="28575"/>
                    </a:lnTo>
                    <a:lnTo>
                      <a:pt x="69596" y="95250"/>
                    </a:lnTo>
                    <a:lnTo>
                      <a:pt x="71500" y="97027"/>
                    </a:lnTo>
                    <a:lnTo>
                      <a:pt x="74549" y="96900"/>
                    </a:lnTo>
                    <a:lnTo>
                      <a:pt x="78232" y="93217"/>
                    </a:lnTo>
                    <a:lnTo>
                      <a:pt x="78104" y="90169"/>
                    </a:lnTo>
                    <a:lnTo>
                      <a:pt x="76200" y="88264"/>
                    </a:lnTo>
                    <a:lnTo>
                      <a:pt x="25276" y="39572"/>
                    </a:lnTo>
                    <a:lnTo>
                      <a:pt x="8000" y="35432"/>
                    </a:lnTo>
                    <a:lnTo>
                      <a:pt x="10287" y="26161"/>
                    </a:lnTo>
                    <a:lnTo>
                      <a:pt x="40947" y="26161"/>
                    </a:lnTo>
                    <a:lnTo>
                      <a:pt x="97536" y="9143"/>
                    </a:lnTo>
                    <a:lnTo>
                      <a:pt x="98933" y="6476"/>
                    </a:lnTo>
                    <a:lnTo>
                      <a:pt x="97409" y="1396"/>
                    </a:lnTo>
                    <a:lnTo>
                      <a:pt x="94741" y="0"/>
                    </a:lnTo>
                    <a:close/>
                  </a:path>
                  <a:path w="2251075" h="572770">
                    <a:moveTo>
                      <a:pt x="10287" y="26161"/>
                    </a:moveTo>
                    <a:lnTo>
                      <a:pt x="8000" y="35432"/>
                    </a:lnTo>
                    <a:lnTo>
                      <a:pt x="25276" y="39572"/>
                    </a:lnTo>
                    <a:lnTo>
                      <a:pt x="20813" y="35305"/>
                    </a:lnTo>
                    <a:lnTo>
                      <a:pt x="10540" y="35305"/>
                    </a:lnTo>
                    <a:lnTo>
                      <a:pt x="12446" y="27304"/>
                    </a:lnTo>
                    <a:lnTo>
                      <a:pt x="15056" y="27304"/>
                    </a:lnTo>
                    <a:lnTo>
                      <a:pt x="10287" y="26161"/>
                    </a:lnTo>
                    <a:close/>
                  </a:path>
                  <a:path w="2251075" h="572770">
                    <a:moveTo>
                      <a:pt x="12446" y="27304"/>
                    </a:moveTo>
                    <a:lnTo>
                      <a:pt x="10540" y="35305"/>
                    </a:lnTo>
                    <a:lnTo>
                      <a:pt x="18355" y="32955"/>
                    </a:lnTo>
                    <a:lnTo>
                      <a:pt x="12446" y="27304"/>
                    </a:lnTo>
                    <a:close/>
                  </a:path>
                  <a:path w="2251075" h="572770">
                    <a:moveTo>
                      <a:pt x="18355" y="32955"/>
                    </a:moveTo>
                    <a:lnTo>
                      <a:pt x="10540" y="35305"/>
                    </a:lnTo>
                    <a:lnTo>
                      <a:pt x="20813" y="35305"/>
                    </a:lnTo>
                    <a:lnTo>
                      <a:pt x="18355" y="32955"/>
                    </a:lnTo>
                    <a:close/>
                  </a:path>
                  <a:path w="2251075" h="572770">
                    <a:moveTo>
                      <a:pt x="15056" y="27304"/>
                    </a:moveTo>
                    <a:lnTo>
                      <a:pt x="12446" y="27304"/>
                    </a:lnTo>
                    <a:lnTo>
                      <a:pt x="18355" y="32955"/>
                    </a:lnTo>
                    <a:lnTo>
                      <a:pt x="27350" y="30251"/>
                    </a:lnTo>
                    <a:lnTo>
                      <a:pt x="15056" y="27304"/>
                    </a:lnTo>
                    <a:close/>
                  </a:path>
                  <a:path w="2251075" h="572770">
                    <a:moveTo>
                      <a:pt x="40947" y="26161"/>
                    </a:moveTo>
                    <a:lnTo>
                      <a:pt x="10287" y="26161"/>
                    </a:lnTo>
                    <a:lnTo>
                      <a:pt x="27350" y="30251"/>
                    </a:lnTo>
                    <a:lnTo>
                      <a:pt x="40947" y="26161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Tipo Estrutura: Motivação</a:t>
            </a:r>
          </a:p>
        </p:txBody>
      </p:sp>
      <p:sp>
        <p:nvSpPr>
          <p:cNvPr id="4100" name="Rectangle 10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pt-BR" sz="1800" dirty="0"/>
              <a:t>manipulação de dados compostos ou estruturados</a:t>
            </a:r>
          </a:p>
          <a:p>
            <a:pPr lvl="1" eaLnBrk="1" hangingPunct="1">
              <a:lnSpc>
                <a:spcPct val="150000"/>
              </a:lnSpc>
            </a:pPr>
            <a:r>
              <a:rPr lang="pt-BR" sz="1800" dirty="0"/>
              <a:t>Exemplos:</a:t>
            </a:r>
          </a:p>
          <a:p>
            <a:pPr lvl="2" eaLnBrk="1" hangingPunct="1">
              <a:lnSpc>
                <a:spcPct val="150000"/>
              </a:lnSpc>
            </a:pPr>
            <a:r>
              <a:rPr lang="pt-BR" sz="1800" dirty="0"/>
              <a:t>ponto no espaço bidimensional</a:t>
            </a:r>
          </a:p>
          <a:p>
            <a:pPr lvl="3" eaLnBrk="1" hangingPunct="1">
              <a:lnSpc>
                <a:spcPct val="150000"/>
              </a:lnSpc>
            </a:pPr>
            <a:r>
              <a:rPr lang="pt-BR" sz="1800" dirty="0"/>
              <a:t>representado por duas coordenadas (x e y), </a:t>
            </a:r>
            <a:br>
              <a:rPr lang="pt-BR" sz="1800" dirty="0"/>
            </a:br>
            <a:r>
              <a:rPr lang="pt-BR" sz="1800" dirty="0"/>
              <a:t>mas tratado como um único objeto (ou tipo)</a:t>
            </a:r>
          </a:p>
          <a:p>
            <a:pPr lvl="2" eaLnBrk="1" hangingPunct="1">
              <a:lnSpc>
                <a:spcPct val="150000"/>
              </a:lnSpc>
            </a:pPr>
            <a:r>
              <a:rPr lang="pt-BR" sz="1800" dirty="0"/>
              <a:t>dados associados a aluno:</a:t>
            </a:r>
          </a:p>
          <a:p>
            <a:pPr lvl="3" eaLnBrk="1" hangingPunct="1">
              <a:lnSpc>
                <a:spcPct val="150000"/>
              </a:lnSpc>
            </a:pPr>
            <a:r>
              <a:rPr lang="pt-BR" sz="1800" dirty="0"/>
              <a:t>aluno representado pelo seu </a:t>
            </a:r>
            <a:br>
              <a:rPr lang="pt-BR" sz="1800" dirty="0"/>
            </a:br>
            <a:r>
              <a:rPr lang="pt-BR" sz="1800" dirty="0"/>
              <a:t>nome, número de matrícula, endereço, </a:t>
            </a:r>
            <a:r>
              <a:rPr lang="pt-BR" sz="1800" dirty="0" err="1"/>
              <a:t>etc</a:t>
            </a:r>
            <a:r>
              <a:rPr lang="pt-BR" sz="1800" dirty="0"/>
              <a:t> ., </a:t>
            </a:r>
            <a:br>
              <a:rPr lang="pt-BR" sz="1800" dirty="0"/>
            </a:br>
            <a:r>
              <a:rPr lang="pt-BR" sz="1800" dirty="0"/>
              <a:t>estruturados em um único objeto (ou tipo)</a:t>
            </a:r>
          </a:p>
        </p:txBody>
      </p:sp>
      <p:graphicFrame>
        <p:nvGraphicFramePr>
          <p:cNvPr id="107633" name="Group 1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78039"/>
              </p:ext>
            </p:extLst>
          </p:nvPr>
        </p:nvGraphicFramePr>
        <p:xfrm>
          <a:off x="6805141" y="1916832"/>
          <a:ext cx="1295400" cy="10058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Ponto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632" name="Group 1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41623"/>
              </p:ext>
            </p:extLst>
          </p:nvPr>
        </p:nvGraphicFramePr>
        <p:xfrm>
          <a:off x="6805141" y="3284984"/>
          <a:ext cx="1873250" cy="2011680"/>
        </p:xfrm>
        <a:graphic>
          <a:graphicData uri="http://schemas.openxmlformats.org/drawingml/2006/table">
            <a:tbl>
              <a:tblPr/>
              <a:tblGrid>
                <a:gridCol w="76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Aluno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Matr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Rua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Compl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937275" y="5491116"/>
            <a:ext cx="50405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Como  armazenar/agregar em uma variável  um coleção  de dados de tipos </a:t>
            </a:r>
            <a:r>
              <a:rPr lang="pt-BR" b="1" i="1" dirty="0">
                <a:solidFill>
                  <a:srgbClr val="FF0000"/>
                </a:solidFill>
              </a:rPr>
              <a:t>diferentes</a:t>
            </a:r>
            <a:r>
              <a:rPr lang="pt-BR" b="1" dirty="0">
                <a:solidFill>
                  <a:srgbClr val="FF0000"/>
                </a:solidFill>
              </a:rPr>
              <a:t> 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019" y="248639"/>
            <a:ext cx="86098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204" dirty="0">
                <a:latin typeface="+mn-lt"/>
              </a:rPr>
              <a:t>V</a:t>
            </a:r>
            <a:r>
              <a:rPr spc="-25" dirty="0">
                <a:latin typeface="+mn-lt"/>
              </a:rPr>
              <a:t>e</a:t>
            </a:r>
            <a:r>
              <a:rPr spc="-40" dirty="0">
                <a:latin typeface="+mn-lt"/>
              </a:rPr>
              <a:t>t</a:t>
            </a:r>
            <a:r>
              <a:rPr spc="-10" dirty="0">
                <a:latin typeface="+mn-lt"/>
              </a:rPr>
              <a:t>o</a:t>
            </a:r>
            <a:r>
              <a:rPr spc="-50" dirty="0">
                <a:latin typeface="+mn-lt"/>
              </a:rPr>
              <a:t>r</a:t>
            </a:r>
            <a:r>
              <a:rPr spc="-5" dirty="0">
                <a:latin typeface="+mn-lt"/>
              </a:rPr>
              <a:t>es </a:t>
            </a:r>
            <a:r>
              <a:rPr spc="-10" dirty="0">
                <a:latin typeface="+mn-lt"/>
              </a:rPr>
              <a:t>d</a:t>
            </a:r>
            <a:r>
              <a:rPr spc="-5" dirty="0">
                <a:latin typeface="+mn-lt"/>
              </a:rPr>
              <a:t>e</a:t>
            </a:r>
            <a:r>
              <a:rPr dirty="0">
                <a:latin typeface="+mn-lt"/>
              </a:rPr>
              <a:t> </a:t>
            </a:r>
            <a:r>
              <a:rPr spc="-5" dirty="0" err="1">
                <a:latin typeface="+mn-lt"/>
              </a:rPr>
              <a:t>E</a:t>
            </a:r>
            <a:r>
              <a:rPr spc="-45" dirty="0" err="1">
                <a:latin typeface="+mn-lt"/>
              </a:rPr>
              <a:t>s</a:t>
            </a:r>
            <a:r>
              <a:rPr spc="-5" dirty="0" err="1">
                <a:latin typeface="+mn-lt"/>
              </a:rPr>
              <a:t>trut</a:t>
            </a:r>
            <a:r>
              <a:rPr dirty="0" err="1">
                <a:latin typeface="+mn-lt"/>
              </a:rPr>
              <a:t>u</a:t>
            </a:r>
            <a:r>
              <a:rPr spc="-95" dirty="0" err="1">
                <a:latin typeface="+mn-lt"/>
              </a:rPr>
              <a:t>r</a:t>
            </a:r>
            <a:r>
              <a:rPr spc="-5" dirty="0" err="1">
                <a:latin typeface="+mn-lt"/>
              </a:rPr>
              <a:t>as</a:t>
            </a:r>
            <a:r>
              <a:rPr lang="pt-BR" spc="-20" dirty="0">
                <a:latin typeface="+mn-lt"/>
              </a:rPr>
              <a:t>:</a:t>
            </a:r>
            <a:r>
              <a:rPr spc="-15" dirty="0">
                <a:latin typeface="+mn-lt"/>
                <a:cs typeface="Calibri"/>
              </a:rPr>
              <a:t> </a:t>
            </a:r>
            <a:r>
              <a:rPr lang="pt-BR" spc="-5" dirty="0">
                <a:latin typeface="+mn-lt"/>
              </a:rPr>
              <a:t>Com </a:t>
            </a:r>
            <a:r>
              <a:rPr spc="-5" dirty="0" err="1">
                <a:latin typeface="+mn-lt"/>
              </a:rPr>
              <a:t>Alo</a:t>
            </a:r>
            <a:r>
              <a:rPr spc="-35" dirty="0" err="1">
                <a:latin typeface="+mn-lt"/>
              </a:rPr>
              <a:t>c</a:t>
            </a:r>
            <a:r>
              <a:rPr spc="-5" dirty="0" err="1">
                <a:latin typeface="+mn-lt"/>
              </a:rPr>
              <a:t>a</a:t>
            </a:r>
            <a:r>
              <a:rPr spc="-35" dirty="0" err="1">
                <a:latin typeface="+mn-lt"/>
              </a:rPr>
              <a:t>ç</a:t>
            </a:r>
            <a:r>
              <a:rPr spc="-5" dirty="0" err="1">
                <a:latin typeface="+mn-lt"/>
              </a:rPr>
              <a:t>ão</a:t>
            </a:r>
            <a:r>
              <a:rPr spc="-20" dirty="0">
                <a:latin typeface="+mn-lt"/>
              </a:rPr>
              <a:t> </a:t>
            </a:r>
            <a:r>
              <a:rPr spc="-10" dirty="0">
                <a:latin typeface="+mn-lt"/>
              </a:rPr>
              <a:t>Dinâ</a:t>
            </a:r>
            <a:r>
              <a:rPr spc="0" dirty="0">
                <a:latin typeface="+mn-lt"/>
              </a:rPr>
              <a:t>m</a:t>
            </a:r>
            <a:r>
              <a:rPr spc="-5" dirty="0">
                <a:latin typeface="+mn-lt"/>
              </a:rPr>
              <a:t>i</a:t>
            </a:r>
            <a:r>
              <a:rPr spc="-45" dirty="0">
                <a:latin typeface="+mn-lt"/>
              </a:rPr>
              <a:t>c</a:t>
            </a:r>
            <a:r>
              <a:rPr spc="-5" dirty="0">
                <a:latin typeface="+mn-lt"/>
              </a:rPr>
              <a:t>a</a:t>
            </a:r>
            <a:endParaRPr dirty="0">
              <a:latin typeface="+mn-lt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5A55E51-7E38-436A-9032-ABFC8B4AAC88}"/>
              </a:ext>
            </a:extLst>
          </p:cNvPr>
          <p:cNvGrpSpPr/>
          <p:nvPr/>
        </p:nvGrpSpPr>
        <p:grpSpPr>
          <a:xfrm>
            <a:off x="280019" y="1412776"/>
            <a:ext cx="8748395" cy="4475480"/>
            <a:chOff x="207225" y="1849081"/>
            <a:chExt cx="8748395" cy="4475480"/>
          </a:xfrm>
        </p:grpSpPr>
        <p:sp>
          <p:nvSpPr>
            <p:cNvPr id="3" name="object 3"/>
            <p:cNvSpPr/>
            <p:nvPr/>
          </p:nvSpPr>
          <p:spPr>
            <a:xfrm>
              <a:off x="207225" y="1849081"/>
              <a:ext cx="8748395" cy="4475480"/>
            </a:xfrm>
            <a:custGeom>
              <a:avLst/>
              <a:gdLst/>
              <a:ahLst/>
              <a:cxnLst/>
              <a:rect l="l" t="t" r="r" b="b"/>
              <a:pathLst>
                <a:path w="8748395" h="4475480">
                  <a:moveTo>
                    <a:pt x="0" y="4475099"/>
                  </a:moveTo>
                  <a:lnTo>
                    <a:pt x="8748014" y="4475099"/>
                  </a:lnTo>
                  <a:lnTo>
                    <a:pt x="8748014" y="0"/>
                  </a:lnTo>
                  <a:lnTo>
                    <a:pt x="0" y="0"/>
                  </a:lnTo>
                  <a:lnTo>
                    <a:pt x="0" y="44750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86004" y="1871853"/>
              <a:ext cx="5276850" cy="23183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</a:pP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Ponto </a:t>
              </a:r>
              <a:r>
                <a:rPr sz="1600" b="1" spc="5" dirty="0">
                  <a:solidFill>
                    <a:srgbClr val="00AF50"/>
                  </a:solidFill>
                  <a:latin typeface="Courier New"/>
                  <a:cs typeface="Courier New"/>
                </a:rPr>
                <a:t>*</a:t>
              </a:r>
              <a:r>
                <a:rPr sz="1600" spc="-10" dirty="0">
                  <a:latin typeface="Courier New"/>
                  <a:cs typeface="Courier New"/>
                </a:rPr>
                <a:t>c</a:t>
              </a:r>
              <a:r>
                <a:rPr sz="1600" spc="-5" dirty="0">
                  <a:latin typeface="Courier New"/>
                  <a:cs typeface="Courier New"/>
                </a:rPr>
                <a:t>e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t</a:t>
              </a:r>
              <a:r>
                <a:rPr sz="1600" spc="0" dirty="0">
                  <a:latin typeface="Courier New"/>
                  <a:cs typeface="Courier New"/>
                </a:rPr>
                <a:t>r</a:t>
              </a:r>
              <a:r>
                <a:rPr sz="1600" spc="-1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_</a:t>
              </a:r>
              <a:r>
                <a:rPr sz="1600" spc="-10" dirty="0">
                  <a:latin typeface="Courier New"/>
                  <a:cs typeface="Courier New"/>
                </a:rPr>
                <a:t>g</a:t>
              </a:r>
              <a:r>
                <a:rPr sz="1600" spc="-5" dirty="0">
                  <a:latin typeface="Courier New"/>
                  <a:cs typeface="Courier New"/>
                </a:rPr>
                <a:t>e</a:t>
              </a:r>
              <a:r>
                <a:rPr sz="1600" spc="-1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m</a:t>
              </a:r>
              <a:r>
                <a:rPr sz="1600" spc="0" dirty="0">
                  <a:latin typeface="Courier New"/>
                  <a:cs typeface="Courier New"/>
                </a:rPr>
                <a:t>e</a:t>
              </a:r>
              <a:r>
                <a:rPr sz="1600" spc="-10" dirty="0">
                  <a:latin typeface="Courier New"/>
                  <a:cs typeface="Courier New"/>
                </a:rPr>
                <a:t>t</a:t>
              </a:r>
              <a:r>
                <a:rPr sz="1600" spc="-5" dirty="0">
                  <a:latin typeface="Courier New"/>
                  <a:cs typeface="Courier New"/>
                </a:rPr>
                <a:t>r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c</a:t>
              </a:r>
              <a:r>
                <a:rPr sz="1600" spc="25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(int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,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P</a:t>
              </a:r>
              <a:r>
                <a:rPr sz="1600" spc="-1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n</a:t>
              </a:r>
              <a:r>
                <a:rPr sz="1600" spc="0" dirty="0">
                  <a:latin typeface="Courier New"/>
                  <a:cs typeface="Courier New"/>
                </a:rPr>
                <a:t>t</a:t>
              </a:r>
              <a:r>
                <a:rPr sz="1600" spc="-10" dirty="0">
                  <a:latin typeface="Courier New"/>
                  <a:cs typeface="Courier New"/>
                </a:rPr>
                <a:t>o</a:t>
              </a:r>
              <a:r>
                <a:rPr sz="1600" spc="-5" dirty="0">
                  <a:latin typeface="Courier New"/>
                  <a:cs typeface="Courier New"/>
                </a:rPr>
                <a:t>*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v)</a:t>
              </a:r>
              <a:endParaRPr sz="1600" dirty="0">
                <a:latin typeface="Courier New"/>
                <a:cs typeface="Courier New"/>
              </a:endParaRPr>
            </a:p>
            <a:p>
              <a:pPr marL="12700" algn="l">
                <a:lnSpc>
                  <a:spcPct val="100000"/>
                </a:lnSpc>
                <a:spcBef>
                  <a:spcPts val="380"/>
                </a:spcBef>
              </a:pPr>
              <a:r>
                <a:rPr sz="1600" spc="-5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  <a:p>
              <a:pPr marL="256540"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5" dirty="0">
                  <a:latin typeface="Courier New"/>
                  <a:cs typeface="Courier New"/>
                </a:rPr>
                <a:t>int </a:t>
              </a:r>
              <a:r>
                <a:rPr sz="1600" spc="0" dirty="0">
                  <a:latin typeface="Courier New"/>
                  <a:cs typeface="Courier New"/>
                </a:rPr>
                <a:t>i;</a:t>
              </a:r>
              <a:endParaRPr sz="1600" dirty="0">
                <a:latin typeface="Courier New"/>
                <a:cs typeface="Courier New"/>
              </a:endParaRPr>
            </a:p>
            <a:p>
              <a:pPr marL="256540" marR="5080" algn="l">
                <a:lnSpc>
                  <a:spcPct val="120000"/>
                </a:lnSpc>
              </a:pP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P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o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n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to</a:t>
              </a:r>
              <a:r>
                <a:rPr sz="1600" b="1" spc="10" dirty="0">
                  <a:solidFill>
                    <a:srgbClr val="00AF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*p</a:t>
              </a:r>
              <a:r>
                <a:rPr sz="1600" b="1" dirty="0">
                  <a:solidFill>
                    <a:srgbClr val="00AF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=</a:t>
              </a:r>
              <a:r>
                <a:rPr sz="1600" b="1" spc="10" dirty="0">
                  <a:solidFill>
                    <a:srgbClr val="00AF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(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P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o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n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t</a:t>
              </a:r>
              <a:r>
                <a:rPr sz="1600" b="1" spc="0" dirty="0">
                  <a:solidFill>
                    <a:srgbClr val="00AF50"/>
                  </a:solidFill>
                  <a:latin typeface="Courier New"/>
                  <a:cs typeface="Courier New"/>
                </a:rPr>
                <a:t>o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*</a:t>
              </a:r>
              <a:r>
                <a:rPr sz="1600" b="1" spc="20" dirty="0">
                  <a:solidFill>
                    <a:srgbClr val="00AF50"/>
                  </a:solidFill>
                  <a:latin typeface="Courier New"/>
                  <a:cs typeface="Courier New"/>
                </a:rPr>
                <a:t>)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m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a</a:t>
              </a:r>
              <a:r>
                <a:rPr sz="1600" b="1" spc="0" dirty="0">
                  <a:solidFill>
                    <a:srgbClr val="00AF50"/>
                  </a:solidFill>
                  <a:latin typeface="Courier New"/>
                  <a:cs typeface="Courier New"/>
                </a:rPr>
                <a:t>l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l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o</a:t>
              </a:r>
              <a:r>
                <a:rPr sz="1600" b="1" dirty="0">
                  <a:solidFill>
                    <a:srgbClr val="00AF50"/>
                  </a:solidFill>
                  <a:latin typeface="Courier New"/>
                  <a:cs typeface="Courier New"/>
                </a:rPr>
                <a:t>c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(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s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i</a:t>
              </a:r>
              <a:r>
                <a:rPr sz="1600" b="1" spc="0" dirty="0">
                  <a:solidFill>
                    <a:srgbClr val="00AF50"/>
                  </a:solidFill>
                  <a:latin typeface="Courier New"/>
                  <a:cs typeface="Courier New"/>
                </a:rPr>
                <a:t>z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e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o</a:t>
              </a:r>
              <a:r>
                <a:rPr sz="1600" b="1" dirty="0">
                  <a:solidFill>
                    <a:srgbClr val="00AF50"/>
                  </a:solidFill>
                  <a:latin typeface="Courier New"/>
                  <a:cs typeface="Courier New"/>
                </a:rPr>
                <a:t>f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(</a:t>
              </a:r>
              <a:r>
                <a:rPr sz="1600" b="1" spc="5" dirty="0">
                  <a:solidFill>
                    <a:srgbClr val="00AF50"/>
                  </a:solidFill>
                  <a:latin typeface="Courier New"/>
                  <a:cs typeface="Courier New"/>
                </a:rPr>
                <a:t>P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o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n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t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o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)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); p-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&gt;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x</a:t>
              </a:r>
              <a:r>
                <a:rPr sz="1600" b="1" spc="10" dirty="0">
                  <a:solidFill>
                    <a:srgbClr val="00AF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=</a:t>
              </a:r>
              <a:r>
                <a:rPr sz="1600" b="1" dirty="0">
                  <a:solidFill>
                    <a:srgbClr val="00AF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0;</a:t>
              </a:r>
              <a:endParaRPr sz="1600" dirty="0">
                <a:latin typeface="Courier New"/>
                <a:cs typeface="Courier New"/>
              </a:endParaRPr>
            </a:p>
            <a:p>
              <a:pPr marL="256540" algn="l">
                <a:lnSpc>
                  <a:spcPct val="100000"/>
                </a:lnSpc>
                <a:spcBef>
                  <a:spcPts val="384"/>
                </a:spcBef>
              </a:pP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p-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&gt;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y</a:t>
              </a:r>
              <a:r>
                <a:rPr sz="1600" b="1" spc="10" dirty="0">
                  <a:solidFill>
                    <a:srgbClr val="00AF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=</a:t>
              </a:r>
              <a:r>
                <a:rPr sz="1600" b="1" dirty="0">
                  <a:solidFill>
                    <a:srgbClr val="00AF50"/>
                  </a:solidFill>
                  <a:latin typeface="Courier New"/>
                  <a:cs typeface="Courier New"/>
                </a:rPr>
                <a:t> 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0;</a:t>
              </a:r>
              <a:endParaRPr sz="1600" dirty="0">
                <a:latin typeface="Courier New"/>
                <a:cs typeface="Courier New"/>
              </a:endParaRPr>
            </a:p>
            <a:p>
              <a:pPr marL="256540"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10" dirty="0">
                  <a:latin typeface="Courier New"/>
                  <a:cs typeface="Courier New"/>
                </a:rPr>
                <a:t>f</a:t>
              </a:r>
              <a:r>
                <a:rPr sz="1600" spc="-5" dirty="0">
                  <a:latin typeface="Courier New"/>
                  <a:cs typeface="Courier New"/>
                </a:rPr>
                <a:t>or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0" dirty="0">
                  <a:latin typeface="Courier New"/>
                  <a:cs typeface="Courier New"/>
                </a:rPr>
                <a:t>(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=</a:t>
              </a:r>
              <a:r>
                <a:rPr sz="1600" spc="-10" dirty="0">
                  <a:latin typeface="Courier New"/>
                  <a:cs typeface="Courier New"/>
                </a:rPr>
                <a:t>0</a:t>
              </a:r>
              <a:r>
                <a:rPr sz="1600" spc="-5" dirty="0">
                  <a:latin typeface="Courier New"/>
                  <a:cs typeface="Courier New"/>
                </a:rPr>
                <a:t>;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&lt;</a:t>
              </a:r>
              <a:r>
                <a:rPr sz="1600" spc="-10" dirty="0">
                  <a:latin typeface="Courier New"/>
                  <a:cs typeface="Courier New"/>
                </a:rPr>
                <a:t>n</a:t>
              </a:r>
              <a:r>
                <a:rPr sz="1600" spc="-5" dirty="0">
                  <a:latin typeface="Courier New"/>
                  <a:cs typeface="Courier New"/>
                </a:rPr>
                <a:t>;</a:t>
              </a:r>
              <a:r>
                <a:rPr sz="160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i</a:t>
              </a:r>
              <a:r>
                <a:rPr sz="1600" spc="0" dirty="0">
                  <a:latin typeface="Courier New"/>
                  <a:cs typeface="Courier New"/>
                </a:rPr>
                <a:t>+</a:t>
              </a:r>
              <a:r>
                <a:rPr sz="1600" spc="-10" dirty="0">
                  <a:latin typeface="Courier New"/>
                  <a:cs typeface="Courier New"/>
                </a:rPr>
                <a:t>+)</a:t>
              </a:r>
              <a:endParaRPr sz="1600" dirty="0">
                <a:latin typeface="Courier New"/>
                <a:cs typeface="Courier New"/>
              </a:endParaRPr>
            </a:p>
            <a:p>
              <a:pPr marL="256540" algn="l">
                <a:lnSpc>
                  <a:spcPct val="100000"/>
                </a:lnSpc>
                <a:spcBef>
                  <a:spcPts val="380"/>
                </a:spcBef>
              </a:pPr>
              <a:r>
                <a:rPr sz="1600" spc="-5" dirty="0">
                  <a:latin typeface="Courier New"/>
                  <a:cs typeface="Courier New"/>
                </a:rPr>
                <a:t>{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773683" y="4164583"/>
              <a:ext cx="514350" cy="5786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l">
                <a:lnSpc>
                  <a:spcPct val="120000"/>
                </a:lnSpc>
              </a:pPr>
              <a:r>
                <a:rPr sz="1600" spc="-5" dirty="0">
                  <a:latin typeface="Courier New"/>
                  <a:cs typeface="Courier New"/>
                </a:rPr>
                <a:t>p-</a:t>
              </a:r>
              <a:r>
                <a:rPr sz="1600" spc="0" dirty="0">
                  <a:latin typeface="Courier New"/>
                  <a:cs typeface="Courier New"/>
                </a:rPr>
                <a:t>&gt;</a:t>
              </a:r>
              <a:r>
                <a:rPr sz="1600" spc="-5" dirty="0">
                  <a:latin typeface="Courier New"/>
                  <a:cs typeface="Courier New"/>
                </a:rPr>
                <a:t>x p-</a:t>
              </a:r>
              <a:r>
                <a:rPr sz="1600" spc="0" dirty="0">
                  <a:latin typeface="Courier New"/>
                  <a:cs typeface="Courier New"/>
                </a:rPr>
                <a:t>&gt;</a:t>
              </a:r>
              <a:r>
                <a:rPr sz="1600" spc="-5" dirty="0">
                  <a:latin typeface="Courier New"/>
                  <a:cs typeface="Courier New"/>
                </a:rPr>
                <a:t>y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384396" y="4213352"/>
              <a:ext cx="1245235" cy="5626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</a:pPr>
              <a:r>
                <a:rPr sz="1600" spc="-10" dirty="0">
                  <a:latin typeface="Courier New"/>
                  <a:cs typeface="Courier New"/>
                </a:rPr>
                <a:t>+</a:t>
              </a:r>
              <a:r>
                <a:rPr sz="1600" spc="-5" dirty="0">
                  <a:latin typeface="Courier New"/>
                  <a:cs typeface="Courier New"/>
                </a:rPr>
                <a:t>=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v</a:t>
              </a:r>
              <a:r>
                <a:rPr sz="1600" spc="-5" dirty="0">
                  <a:latin typeface="Courier New"/>
                  <a:cs typeface="Courier New"/>
                </a:rPr>
                <a:t>[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]</a:t>
              </a:r>
              <a:r>
                <a:rPr sz="1600" spc="-10" dirty="0">
                  <a:latin typeface="Courier New"/>
                  <a:cs typeface="Courier New"/>
                </a:rPr>
                <a:t>.</a:t>
              </a:r>
              <a:r>
                <a:rPr sz="1600" spc="-5" dirty="0">
                  <a:latin typeface="Courier New"/>
                  <a:cs typeface="Courier New"/>
                </a:rPr>
                <a:t>x;</a:t>
              </a:r>
              <a:endParaRPr sz="1600">
                <a:latin typeface="Courier New"/>
                <a:cs typeface="Courier New"/>
              </a:endParaRPr>
            </a:p>
            <a:p>
              <a:pPr marL="12700" algn="l">
                <a:lnSpc>
                  <a:spcPct val="100000"/>
                </a:lnSpc>
                <a:spcBef>
                  <a:spcPts val="384"/>
                </a:spcBef>
              </a:pPr>
              <a:r>
                <a:rPr sz="1600" spc="-10" dirty="0">
                  <a:latin typeface="Courier New"/>
                  <a:cs typeface="Courier New"/>
                </a:rPr>
                <a:t>+</a:t>
              </a:r>
              <a:r>
                <a:rPr sz="1600" spc="-5" dirty="0">
                  <a:latin typeface="Courier New"/>
                  <a:cs typeface="Courier New"/>
                </a:rPr>
                <a:t>=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10" dirty="0">
                  <a:latin typeface="Courier New"/>
                  <a:cs typeface="Courier New"/>
                </a:rPr>
                <a:t>v</a:t>
              </a:r>
              <a:r>
                <a:rPr sz="1600" spc="-5" dirty="0">
                  <a:latin typeface="Courier New"/>
                  <a:cs typeface="Courier New"/>
                </a:rPr>
                <a:t>[</a:t>
              </a:r>
              <a:r>
                <a:rPr sz="1600" spc="-10" dirty="0">
                  <a:latin typeface="Courier New"/>
                  <a:cs typeface="Courier New"/>
                </a:rPr>
                <a:t>i</a:t>
              </a:r>
              <a:r>
                <a:rPr sz="1600" spc="-5" dirty="0">
                  <a:latin typeface="Courier New"/>
                  <a:cs typeface="Courier New"/>
                </a:rPr>
                <a:t>]</a:t>
              </a:r>
              <a:r>
                <a:rPr sz="1600" spc="-10" dirty="0">
                  <a:latin typeface="Courier New"/>
                  <a:cs typeface="Courier New"/>
                </a:rPr>
                <a:t>.</a:t>
              </a:r>
              <a:r>
                <a:rPr sz="1600" spc="-5" dirty="0">
                  <a:latin typeface="Courier New"/>
                  <a:cs typeface="Courier New"/>
                </a:rPr>
                <a:t>y;</a:t>
              </a:r>
              <a:endParaRPr sz="160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39552" y="4725144"/>
              <a:ext cx="758190" cy="11480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</a:pPr>
              <a:r>
                <a:rPr sz="1600" spc="-5" dirty="0">
                  <a:latin typeface="Courier New"/>
                  <a:cs typeface="Courier New"/>
                </a:rPr>
                <a:t>}</a:t>
              </a:r>
              <a:endParaRPr sz="1600" dirty="0">
                <a:latin typeface="Courier New"/>
                <a:cs typeface="Courier New"/>
              </a:endParaRPr>
            </a:p>
            <a:p>
              <a:pPr marL="12700" marR="5080" algn="l">
                <a:lnSpc>
                  <a:spcPct val="120000"/>
                </a:lnSpc>
              </a:pPr>
              <a:r>
                <a:rPr sz="1600" spc="-5" dirty="0">
                  <a:latin typeface="Courier New"/>
                  <a:cs typeface="Courier New"/>
                </a:rPr>
                <a:t>p-</a:t>
              </a:r>
              <a:r>
                <a:rPr sz="1600" spc="-10" dirty="0">
                  <a:latin typeface="Courier New"/>
                  <a:cs typeface="Courier New"/>
                </a:rPr>
                <a:t>&gt;</a:t>
              </a:r>
              <a:r>
                <a:rPr sz="1600" spc="-5" dirty="0">
                  <a:latin typeface="Courier New"/>
                  <a:cs typeface="Courier New"/>
                </a:rPr>
                <a:t>x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= p-</a:t>
              </a:r>
              <a:r>
                <a:rPr sz="1600" spc="-10" dirty="0">
                  <a:latin typeface="Courier New"/>
                  <a:cs typeface="Courier New"/>
                </a:rPr>
                <a:t>&gt;</a:t>
              </a:r>
              <a:r>
                <a:rPr sz="1600" spc="-5" dirty="0">
                  <a:latin typeface="Courier New"/>
                  <a:cs typeface="Courier New"/>
                </a:rPr>
                <a:t>y</a:t>
              </a:r>
              <a:r>
                <a:rPr sz="1600" spc="10" dirty="0">
                  <a:latin typeface="Courier New"/>
                  <a:cs typeface="Courier New"/>
                </a:rPr>
                <a:t> </a:t>
              </a:r>
              <a:r>
                <a:rPr sz="1600" spc="-5" dirty="0">
                  <a:latin typeface="Courier New"/>
                  <a:cs typeface="Courier New"/>
                </a:rPr>
                <a:t>=</a:t>
              </a:r>
              <a:endParaRPr sz="1600" dirty="0">
                <a:latin typeface="Courier New"/>
                <a:cs typeface="Courier New"/>
              </a:endParaRPr>
            </a:p>
            <a:p>
              <a:pPr marL="12700" algn="l">
                <a:lnSpc>
                  <a:spcPct val="100000"/>
                </a:lnSpc>
                <a:spcBef>
                  <a:spcPts val="385"/>
                </a:spcBef>
              </a:pP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r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e</a:t>
              </a:r>
              <a:r>
                <a:rPr sz="1600" b="1" spc="-10" dirty="0">
                  <a:solidFill>
                    <a:srgbClr val="00AF50"/>
                  </a:solidFill>
                  <a:latin typeface="Courier New"/>
                  <a:cs typeface="Courier New"/>
                </a:rPr>
                <a:t>t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u</a:t>
              </a:r>
              <a:r>
                <a:rPr sz="1600" b="1" spc="0" dirty="0">
                  <a:solidFill>
                    <a:srgbClr val="00AF50"/>
                  </a:solidFill>
                  <a:latin typeface="Courier New"/>
                  <a:cs typeface="Courier New"/>
                </a:rPr>
                <a:t>r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n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459008" y="4973032"/>
              <a:ext cx="880744" cy="9042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l">
                <a:lnSpc>
                  <a:spcPct val="120100"/>
                </a:lnSpc>
              </a:pPr>
              <a:r>
                <a:rPr sz="160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-</a:t>
              </a:r>
              <a:r>
                <a:rPr sz="1600" spc="0" dirty="0">
                  <a:latin typeface="Courier New"/>
                  <a:cs typeface="Courier New"/>
                </a:rPr>
                <a:t>&gt;</a:t>
              </a:r>
              <a:r>
                <a:rPr sz="1600" spc="-10" dirty="0">
                  <a:latin typeface="Courier New"/>
                  <a:cs typeface="Courier New"/>
                </a:rPr>
                <a:t>x</a:t>
              </a:r>
              <a:r>
                <a:rPr sz="1600" spc="-5" dirty="0">
                  <a:latin typeface="Courier New"/>
                  <a:cs typeface="Courier New"/>
                </a:rPr>
                <a:t>/</a:t>
              </a:r>
              <a:r>
                <a:rPr sz="1600" spc="-10" dirty="0">
                  <a:latin typeface="Courier New"/>
                  <a:cs typeface="Courier New"/>
                </a:rPr>
                <a:t>n; </a:t>
              </a:r>
              <a:r>
                <a:rPr sz="1600" dirty="0">
                  <a:latin typeface="Courier New"/>
                  <a:cs typeface="Courier New"/>
                </a:rPr>
                <a:t>p</a:t>
              </a:r>
              <a:r>
                <a:rPr sz="1600" spc="-5" dirty="0">
                  <a:latin typeface="Courier New"/>
                  <a:cs typeface="Courier New"/>
                </a:rPr>
                <a:t>-</a:t>
              </a:r>
              <a:r>
                <a:rPr sz="1600" spc="0" dirty="0">
                  <a:latin typeface="Courier New"/>
                  <a:cs typeface="Courier New"/>
                </a:rPr>
                <a:t>&gt;</a:t>
              </a:r>
              <a:r>
                <a:rPr sz="1600" spc="-10" dirty="0">
                  <a:latin typeface="Courier New"/>
                  <a:cs typeface="Courier New"/>
                </a:rPr>
                <a:t>y</a:t>
              </a:r>
              <a:r>
                <a:rPr sz="1600" spc="-5" dirty="0">
                  <a:latin typeface="Courier New"/>
                  <a:cs typeface="Courier New"/>
                </a:rPr>
                <a:t>/</a:t>
              </a:r>
              <a:r>
                <a:rPr sz="1600" spc="-10" dirty="0">
                  <a:latin typeface="Courier New"/>
                  <a:cs typeface="Courier New"/>
                </a:rPr>
                <a:t>n; </a:t>
              </a:r>
              <a:r>
                <a:rPr sz="1600" b="1" spc="-5" dirty="0">
                  <a:solidFill>
                    <a:srgbClr val="00AF50"/>
                  </a:solidFill>
                  <a:latin typeface="Courier New"/>
                  <a:cs typeface="Courier New"/>
                </a:rPr>
                <a:t>p;</a:t>
              </a:r>
              <a:endParaRPr sz="1600" dirty="0">
                <a:latin typeface="Courier New"/>
                <a:cs typeface="Courier New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86004" y="5969304"/>
              <a:ext cx="147320" cy="269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5" dirty="0">
                  <a:latin typeface="Courier New"/>
                  <a:cs typeface="Courier New"/>
                </a:rPr>
                <a:t>}</a:t>
              </a:r>
              <a:endParaRPr sz="1600">
                <a:latin typeface="Courier New"/>
                <a:cs typeface="Courier New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040503" y="4653165"/>
              <a:ext cx="3780154" cy="64120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AF50"/>
              </a:solidFill>
            </a:ln>
          </p:spPr>
          <p:txBody>
            <a:bodyPr vert="horz" wrap="square" lIns="0" tIns="25400" rIns="0" bIns="0" rtlCol="0">
              <a:spAutoFit/>
            </a:bodyPr>
            <a:lstStyle/>
            <a:p>
              <a:pPr marL="86995" algn="l">
                <a:lnSpc>
                  <a:spcPct val="100000"/>
                </a:lnSpc>
                <a:spcBef>
                  <a:spcPts val="200"/>
                </a:spcBef>
              </a:pPr>
              <a:r>
                <a:rPr sz="2000" spc="-5" dirty="0">
                  <a:solidFill>
                    <a:srgbClr val="00AF50"/>
                  </a:solidFill>
                  <a:latin typeface="Calibri"/>
                  <a:cs typeface="Calibri"/>
                </a:rPr>
                <a:t>Fu</a:t>
              </a:r>
              <a:r>
                <a:rPr sz="2000" spc="5" dirty="0">
                  <a:solidFill>
                    <a:srgbClr val="00AF50"/>
                  </a:solidFill>
                  <a:latin typeface="Calibri"/>
                  <a:cs typeface="Calibri"/>
                </a:rPr>
                <a:t>n</a:t>
              </a:r>
              <a:r>
                <a:rPr sz="2000" spc="-10" dirty="0">
                  <a:solidFill>
                    <a:srgbClr val="00AF50"/>
                  </a:solidFill>
                  <a:latin typeface="Calibri"/>
                  <a:cs typeface="Calibri"/>
                </a:rPr>
                <a:t>ç</a:t>
              </a:r>
              <a:r>
                <a:rPr sz="2000" dirty="0">
                  <a:solidFill>
                    <a:srgbClr val="00AF50"/>
                  </a:solidFill>
                  <a:latin typeface="Calibri"/>
                  <a:cs typeface="Calibri"/>
                </a:rPr>
                <a:t>ão</a:t>
              </a:r>
              <a:r>
                <a:rPr sz="2000" spc="-25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2000" spc="-30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2000" spc="-20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2000" spc="-25" dirty="0">
                  <a:solidFill>
                    <a:srgbClr val="00AF50"/>
                  </a:solidFill>
                  <a:latin typeface="Calibri"/>
                  <a:cs typeface="Calibri"/>
                </a:rPr>
                <a:t>t</a:t>
              </a:r>
              <a:r>
                <a:rPr sz="2000" spc="-5" dirty="0">
                  <a:solidFill>
                    <a:srgbClr val="00AF50"/>
                  </a:solidFill>
                  <a:latin typeface="Calibri"/>
                  <a:cs typeface="Calibri"/>
                </a:rPr>
                <a:t>ornand</a:t>
              </a:r>
              <a:r>
                <a:rPr sz="2000" dirty="0">
                  <a:solidFill>
                    <a:srgbClr val="00AF50"/>
                  </a:solidFill>
                  <a:latin typeface="Calibri"/>
                  <a:cs typeface="Calibri"/>
                </a:rPr>
                <a:t>o </a:t>
              </a:r>
              <a:r>
                <a:rPr sz="2000" spc="-5" dirty="0">
                  <a:solidFill>
                    <a:srgbClr val="00AF50"/>
                  </a:solidFill>
                  <a:latin typeface="Calibri"/>
                  <a:cs typeface="Calibri"/>
                </a:rPr>
                <a:t>po</a:t>
              </a:r>
              <a:r>
                <a:rPr sz="2000" spc="-25" dirty="0">
                  <a:solidFill>
                    <a:srgbClr val="00AF50"/>
                  </a:solidFill>
                  <a:latin typeface="Calibri"/>
                  <a:cs typeface="Calibri"/>
                </a:rPr>
                <a:t>nt</a:t>
              </a:r>
              <a:r>
                <a:rPr sz="2000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2000" spc="-10" dirty="0">
                  <a:solidFill>
                    <a:srgbClr val="00AF50"/>
                  </a:solidFill>
                  <a:latin typeface="Calibri"/>
                  <a:cs typeface="Calibri"/>
                </a:rPr>
                <a:t>i</a:t>
              </a:r>
              <a:r>
                <a:rPr sz="2000" spc="-40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2000" dirty="0">
                  <a:solidFill>
                    <a:srgbClr val="00AF50"/>
                  </a:solidFill>
                  <a:latin typeface="Calibri"/>
                  <a:cs typeface="Calibri"/>
                </a:rPr>
                <a:t>o</a:t>
              </a:r>
              <a:r>
                <a:rPr sz="2000" spc="-10" dirty="0">
                  <a:solidFill>
                    <a:srgbClr val="00AF50"/>
                  </a:solidFill>
                  <a:latin typeface="Calibri"/>
                  <a:cs typeface="Calibri"/>
                </a:rPr>
                <a:t> </a:t>
              </a:r>
              <a:r>
                <a:rPr sz="2000" spc="-5" dirty="0">
                  <a:solidFill>
                    <a:srgbClr val="00AF50"/>
                  </a:solidFill>
                  <a:latin typeface="Calibri"/>
                  <a:cs typeface="Calibri"/>
                </a:rPr>
                <a:t>pa</a:t>
              </a:r>
              <a:r>
                <a:rPr sz="2000" spc="-40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2000" dirty="0">
                  <a:solidFill>
                    <a:srgbClr val="00AF50"/>
                  </a:solidFill>
                  <a:latin typeface="Calibri"/>
                  <a:cs typeface="Calibri"/>
                </a:rPr>
                <a:t>a</a:t>
              </a:r>
              <a:endParaRPr sz="2000" dirty="0">
                <a:latin typeface="Calibri"/>
                <a:cs typeface="Calibri"/>
              </a:endParaRPr>
            </a:p>
            <a:p>
              <a:pPr marL="86995" algn="l">
                <a:lnSpc>
                  <a:spcPct val="100000"/>
                </a:lnSpc>
              </a:pPr>
              <a:r>
                <a:rPr sz="2000" dirty="0">
                  <a:solidFill>
                    <a:srgbClr val="00AF50"/>
                  </a:solidFill>
                  <a:latin typeface="Calibri"/>
                  <a:cs typeface="Calibri"/>
                </a:rPr>
                <a:t>e</a:t>
              </a:r>
              <a:r>
                <a:rPr sz="2000" spc="-35" dirty="0">
                  <a:solidFill>
                    <a:srgbClr val="00AF50"/>
                  </a:solidFill>
                  <a:latin typeface="Calibri"/>
                  <a:cs typeface="Calibri"/>
                </a:rPr>
                <a:t>s</a:t>
              </a:r>
              <a:r>
                <a:rPr sz="2000" dirty="0">
                  <a:solidFill>
                    <a:srgbClr val="00AF50"/>
                  </a:solidFill>
                  <a:latin typeface="Calibri"/>
                  <a:cs typeface="Calibri"/>
                </a:rPr>
                <a:t>trutu</a:t>
              </a:r>
              <a:r>
                <a:rPr sz="2000" spc="-35" dirty="0">
                  <a:solidFill>
                    <a:srgbClr val="00AF50"/>
                  </a:solidFill>
                  <a:latin typeface="Calibri"/>
                  <a:cs typeface="Calibri"/>
                </a:rPr>
                <a:t>r</a:t>
              </a:r>
              <a:r>
                <a:rPr sz="2000" dirty="0">
                  <a:solidFill>
                    <a:srgbClr val="00AF50"/>
                  </a:solidFill>
                  <a:latin typeface="Calibri"/>
                  <a:cs typeface="Calibri"/>
                </a:rPr>
                <a:t>a.</a:t>
              </a:r>
              <a:endParaRPr sz="2000" dirty="0">
                <a:latin typeface="Calibri"/>
                <a:cs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91639" y="5002403"/>
              <a:ext cx="3350260" cy="828040"/>
            </a:xfrm>
            <a:custGeom>
              <a:avLst/>
              <a:gdLst/>
              <a:ahLst/>
              <a:cxnLst/>
              <a:rect l="l" t="t" r="r" b="b"/>
              <a:pathLst>
                <a:path w="3350260" h="828039">
                  <a:moveTo>
                    <a:pt x="71755" y="730529"/>
                  </a:moveTo>
                  <a:lnTo>
                    <a:pt x="0" y="798804"/>
                  </a:lnTo>
                  <a:lnTo>
                    <a:pt x="94742" y="827608"/>
                  </a:lnTo>
                  <a:lnTo>
                    <a:pt x="97409" y="826185"/>
                  </a:lnTo>
                  <a:lnTo>
                    <a:pt x="98933" y="821156"/>
                  </a:lnTo>
                  <a:lnTo>
                    <a:pt x="97536" y="818502"/>
                  </a:lnTo>
                  <a:lnTo>
                    <a:pt x="40876" y="801281"/>
                  </a:lnTo>
                  <a:lnTo>
                    <a:pt x="10160" y="801281"/>
                  </a:lnTo>
                  <a:lnTo>
                    <a:pt x="8001" y="792010"/>
                  </a:lnTo>
                  <a:lnTo>
                    <a:pt x="25196" y="787932"/>
                  </a:lnTo>
                  <a:lnTo>
                    <a:pt x="78232" y="737425"/>
                  </a:lnTo>
                  <a:lnTo>
                    <a:pt x="78359" y="734402"/>
                  </a:lnTo>
                  <a:lnTo>
                    <a:pt x="76581" y="732510"/>
                  </a:lnTo>
                  <a:lnTo>
                    <a:pt x="74676" y="730592"/>
                  </a:lnTo>
                  <a:lnTo>
                    <a:pt x="71755" y="730529"/>
                  </a:lnTo>
                  <a:close/>
                </a:path>
                <a:path w="3350260" h="828039">
                  <a:moveTo>
                    <a:pt x="25196" y="787932"/>
                  </a:moveTo>
                  <a:lnTo>
                    <a:pt x="8001" y="792010"/>
                  </a:lnTo>
                  <a:lnTo>
                    <a:pt x="10160" y="801281"/>
                  </a:lnTo>
                  <a:lnTo>
                    <a:pt x="15247" y="800074"/>
                  </a:lnTo>
                  <a:lnTo>
                    <a:pt x="12446" y="800074"/>
                  </a:lnTo>
                  <a:lnTo>
                    <a:pt x="10541" y="792060"/>
                  </a:lnTo>
                  <a:lnTo>
                    <a:pt x="20860" y="792060"/>
                  </a:lnTo>
                  <a:lnTo>
                    <a:pt x="25196" y="787932"/>
                  </a:lnTo>
                  <a:close/>
                </a:path>
                <a:path w="3350260" h="828039">
                  <a:moveTo>
                    <a:pt x="27414" y="797189"/>
                  </a:moveTo>
                  <a:lnTo>
                    <a:pt x="10160" y="801281"/>
                  </a:lnTo>
                  <a:lnTo>
                    <a:pt x="40876" y="801281"/>
                  </a:lnTo>
                  <a:lnTo>
                    <a:pt x="27414" y="797189"/>
                  </a:lnTo>
                  <a:close/>
                </a:path>
                <a:path w="3350260" h="828039">
                  <a:moveTo>
                    <a:pt x="10541" y="792060"/>
                  </a:moveTo>
                  <a:lnTo>
                    <a:pt x="12446" y="800074"/>
                  </a:lnTo>
                  <a:lnTo>
                    <a:pt x="18364" y="794438"/>
                  </a:lnTo>
                  <a:lnTo>
                    <a:pt x="10541" y="792060"/>
                  </a:lnTo>
                  <a:close/>
                </a:path>
                <a:path w="3350260" h="828039">
                  <a:moveTo>
                    <a:pt x="18364" y="794438"/>
                  </a:moveTo>
                  <a:lnTo>
                    <a:pt x="12446" y="800074"/>
                  </a:lnTo>
                  <a:lnTo>
                    <a:pt x="15247" y="800074"/>
                  </a:lnTo>
                  <a:lnTo>
                    <a:pt x="27414" y="797189"/>
                  </a:lnTo>
                  <a:lnTo>
                    <a:pt x="18364" y="794438"/>
                  </a:lnTo>
                  <a:close/>
                </a:path>
                <a:path w="3350260" h="828039">
                  <a:moveTo>
                    <a:pt x="3347847" y="0"/>
                  </a:moveTo>
                  <a:lnTo>
                    <a:pt x="25196" y="787932"/>
                  </a:lnTo>
                  <a:lnTo>
                    <a:pt x="18364" y="794438"/>
                  </a:lnTo>
                  <a:lnTo>
                    <a:pt x="27414" y="797189"/>
                  </a:lnTo>
                  <a:lnTo>
                    <a:pt x="3350006" y="9271"/>
                  </a:lnTo>
                  <a:lnTo>
                    <a:pt x="3347847" y="0"/>
                  </a:lnTo>
                  <a:close/>
                </a:path>
                <a:path w="3350260" h="828039">
                  <a:moveTo>
                    <a:pt x="20860" y="792060"/>
                  </a:moveTo>
                  <a:lnTo>
                    <a:pt x="10541" y="792060"/>
                  </a:lnTo>
                  <a:lnTo>
                    <a:pt x="18364" y="794438"/>
                  </a:lnTo>
                  <a:lnTo>
                    <a:pt x="20860" y="79206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Criar uma agenda para 5 pessoas com os seguintes dados de cada amigo:</a:t>
            </a:r>
          </a:p>
          <a:p>
            <a:pPr lvl="1"/>
            <a:r>
              <a:rPr lang="pt-BR" dirty="0"/>
              <a:t>Nome</a:t>
            </a:r>
          </a:p>
          <a:p>
            <a:pPr lvl="1"/>
            <a:r>
              <a:rPr lang="pt-BR" dirty="0"/>
              <a:t>Telefone</a:t>
            </a:r>
          </a:p>
          <a:p>
            <a:pPr lvl="1"/>
            <a:r>
              <a:rPr lang="pt-BR" dirty="0"/>
              <a:t>Data de Nascimento ( dia,mês,ano)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Tabela de Pessoas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64A3C4-EA1B-4917-A4A0-FDFDDEA4E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525" y="908720"/>
            <a:ext cx="8838475" cy="5544616"/>
          </a:xfrm>
        </p:spPr>
        <p:txBody>
          <a:bodyPr/>
          <a:lstStyle/>
          <a:p>
            <a:r>
              <a:rPr lang="pt-BR" dirty="0" err="1"/>
              <a:t>typedef</a:t>
            </a:r>
            <a:r>
              <a:rPr lang="pt-BR" dirty="0"/>
              <a:t> </a:t>
            </a:r>
            <a:r>
              <a:rPr lang="pt-BR" dirty="0" err="1"/>
              <a:t>struct</a:t>
            </a:r>
            <a:r>
              <a:rPr lang="pt-BR" dirty="0"/>
              <a:t> </a:t>
            </a:r>
            <a:r>
              <a:rPr lang="pt-BR" dirty="0" err="1"/>
              <a:t>dt</a:t>
            </a:r>
            <a:r>
              <a:rPr lang="pt-BR" dirty="0"/>
              <a:t>{</a:t>
            </a:r>
          </a:p>
          <a:p>
            <a:r>
              <a:rPr lang="pt-BR" dirty="0"/>
              <a:t>   </a:t>
            </a:r>
            <a:r>
              <a:rPr lang="pt-BR" dirty="0" err="1"/>
              <a:t>int</a:t>
            </a:r>
            <a:r>
              <a:rPr lang="pt-BR" dirty="0"/>
              <a:t> dia;</a:t>
            </a:r>
          </a:p>
          <a:p>
            <a:r>
              <a:rPr lang="pt-BR" dirty="0"/>
              <a:t>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mes</a:t>
            </a:r>
            <a:r>
              <a:rPr lang="pt-BR" dirty="0"/>
              <a:t>;</a:t>
            </a:r>
          </a:p>
          <a:p>
            <a:r>
              <a:rPr lang="pt-BR" dirty="0"/>
              <a:t>   </a:t>
            </a:r>
            <a:r>
              <a:rPr lang="pt-BR" dirty="0" err="1"/>
              <a:t>int</a:t>
            </a:r>
            <a:r>
              <a:rPr lang="pt-BR" dirty="0"/>
              <a:t> ano;</a:t>
            </a:r>
          </a:p>
          <a:p>
            <a:r>
              <a:rPr lang="pt-BR" dirty="0"/>
              <a:t>} </a:t>
            </a:r>
            <a:r>
              <a:rPr lang="pt-BR" dirty="0" err="1"/>
              <a:t>tData</a:t>
            </a:r>
            <a:r>
              <a:rPr lang="pt-BR" dirty="0"/>
              <a:t>; </a:t>
            </a:r>
          </a:p>
          <a:p>
            <a:endParaRPr lang="pt-BR" dirty="0"/>
          </a:p>
          <a:p>
            <a:pPr algn="l">
              <a:spcBef>
                <a:spcPts val="800"/>
              </a:spcBef>
              <a:defRPr/>
            </a:pPr>
            <a:r>
              <a:rPr lang="pt-BR" sz="1200" b="1" dirty="0" err="1">
                <a:solidFill>
                  <a:srgbClr val="3333FF"/>
                </a:solidFill>
                <a:latin typeface="Courier New" pitchFamily="49" charset="0"/>
              </a:rPr>
              <a:t>typedef</a:t>
            </a:r>
            <a:r>
              <a:rPr lang="pt-BR" sz="1200" b="1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pt-BR" sz="1200" b="1" dirty="0" err="1">
                <a:solidFill>
                  <a:srgbClr val="3333FF"/>
                </a:solidFill>
                <a:latin typeface="Courier New" pitchFamily="49" charset="0"/>
              </a:rPr>
              <a:t>struct</a:t>
            </a:r>
            <a:r>
              <a:rPr lang="pt-BR" sz="1200" b="1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pt-BR" sz="1200" b="1" dirty="0" err="1">
                <a:solidFill>
                  <a:srgbClr val="3333FF"/>
                </a:solidFill>
                <a:latin typeface="Courier New" pitchFamily="49" charset="0"/>
              </a:rPr>
              <a:t>pes</a:t>
            </a:r>
            <a:r>
              <a:rPr lang="pt-BR" sz="1200" b="1" dirty="0">
                <a:solidFill>
                  <a:srgbClr val="3333FF"/>
                </a:solidFill>
                <a:latin typeface="Courier New" pitchFamily="49" charset="0"/>
              </a:rPr>
              <a:t> {</a:t>
            </a:r>
          </a:p>
          <a:p>
            <a:pPr algn="l">
              <a:spcBef>
                <a:spcPts val="400"/>
              </a:spcBef>
              <a:defRPr/>
            </a:pPr>
            <a:r>
              <a:rPr lang="pt-BR" sz="1200" b="1" dirty="0">
                <a:solidFill>
                  <a:srgbClr val="3333FF"/>
                </a:solidFill>
                <a:latin typeface="Courier New" pitchFamily="49" charset="0"/>
              </a:rPr>
              <a:t>   char nome[101];</a:t>
            </a:r>
          </a:p>
          <a:p>
            <a:pPr algn="l">
              <a:spcBef>
                <a:spcPts val="200"/>
              </a:spcBef>
              <a:defRPr/>
            </a:pPr>
            <a:r>
              <a:rPr lang="pt-BR" sz="1200" b="1" dirty="0">
                <a:solidFill>
                  <a:srgbClr val="3333FF"/>
                </a:solidFill>
                <a:latin typeface="Courier New" pitchFamily="49" charset="0"/>
              </a:rPr>
              <a:t>   char fone[21];</a:t>
            </a:r>
          </a:p>
          <a:p>
            <a:pPr algn="l">
              <a:spcBef>
                <a:spcPts val="200"/>
              </a:spcBef>
              <a:defRPr/>
            </a:pPr>
            <a:r>
              <a:rPr lang="pt-BR" sz="1200" b="1" dirty="0">
                <a:solidFill>
                  <a:srgbClr val="3333FF"/>
                </a:solidFill>
                <a:latin typeface="Courier New" pitchFamily="49" charset="0"/>
              </a:rPr>
              <a:t>   </a:t>
            </a:r>
            <a:r>
              <a:rPr lang="pt-BR" sz="1200" b="1" dirty="0" err="1">
                <a:solidFill>
                  <a:srgbClr val="3333FF"/>
                </a:solidFill>
                <a:latin typeface="Courier New" pitchFamily="49" charset="0"/>
              </a:rPr>
              <a:t>t</a:t>
            </a:r>
            <a:r>
              <a:rPr lang="pt-BR" sz="1200" b="1" dirty="0" err="1">
                <a:solidFill>
                  <a:srgbClr val="FF3300"/>
                </a:solidFill>
                <a:latin typeface="Courier New" pitchFamily="49" charset="0"/>
              </a:rPr>
              <a:t>Data</a:t>
            </a:r>
            <a:r>
              <a:rPr lang="pt-BR" sz="1200" b="1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pt-BR" sz="1200" b="1" dirty="0" err="1">
                <a:solidFill>
                  <a:srgbClr val="3333FF"/>
                </a:solidFill>
                <a:latin typeface="Courier New" pitchFamily="49" charset="0"/>
              </a:rPr>
              <a:t>nasc</a:t>
            </a:r>
            <a:r>
              <a:rPr lang="pt-BR" sz="1200" b="1" dirty="0">
                <a:solidFill>
                  <a:srgbClr val="3333FF"/>
                </a:solidFill>
                <a:latin typeface="Courier New" pitchFamily="49" charset="0"/>
              </a:rPr>
              <a:t>;</a:t>
            </a:r>
          </a:p>
          <a:p>
            <a:pPr algn="l">
              <a:spcBef>
                <a:spcPts val="200"/>
              </a:spcBef>
              <a:defRPr/>
            </a:pPr>
            <a:r>
              <a:rPr lang="pt-BR" sz="1200" b="1" dirty="0">
                <a:solidFill>
                  <a:srgbClr val="3333FF"/>
                </a:solidFill>
                <a:latin typeface="Courier New" pitchFamily="49" charset="0"/>
              </a:rPr>
              <a:t>} </a:t>
            </a:r>
            <a:r>
              <a:rPr lang="pt-BR" sz="1200" b="1" dirty="0" err="1">
                <a:solidFill>
                  <a:srgbClr val="3333FF"/>
                </a:solidFill>
                <a:latin typeface="Courier New" pitchFamily="49" charset="0"/>
              </a:rPr>
              <a:t>tPessoa</a:t>
            </a:r>
            <a:r>
              <a:rPr lang="pt-BR" sz="1200" b="1" dirty="0">
                <a:solidFill>
                  <a:srgbClr val="3333FF"/>
                </a:solidFill>
                <a:latin typeface="Courier New" pitchFamily="49" charset="0"/>
              </a:rPr>
              <a:t>;</a:t>
            </a:r>
          </a:p>
          <a:p>
            <a:pPr algn="l">
              <a:spcBef>
                <a:spcPts val="200"/>
              </a:spcBef>
              <a:defRPr/>
            </a:pPr>
            <a:endParaRPr lang="pt-BR" b="1" dirty="0">
              <a:solidFill>
                <a:srgbClr val="3333FF"/>
              </a:solidFill>
              <a:latin typeface="Courier New" pitchFamily="49" charset="0"/>
            </a:endParaRPr>
          </a:p>
          <a:p>
            <a:pPr algn="l">
              <a:spcBef>
                <a:spcPts val="200"/>
              </a:spcBef>
              <a:defRPr/>
            </a:pPr>
            <a:endParaRPr lang="pt-BR" sz="1200" b="1" dirty="0">
              <a:solidFill>
                <a:srgbClr val="3333FF"/>
              </a:solidFill>
              <a:latin typeface="Courier New" pitchFamily="49" charset="0"/>
            </a:endParaRPr>
          </a:p>
          <a:p>
            <a:endParaRPr lang="pt-BR" dirty="0"/>
          </a:p>
          <a:p>
            <a:pPr algn="l">
              <a:lnSpc>
                <a:spcPct val="150000"/>
              </a:lnSpc>
              <a:spcBef>
                <a:spcPts val="800"/>
              </a:spcBef>
              <a:defRPr/>
            </a:pPr>
            <a:r>
              <a:rPr lang="pt-BR" sz="1200" dirty="0" err="1">
                <a:solidFill>
                  <a:schemeClr val="tx1"/>
                </a:solidFill>
                <a:latin typeface="Courier New" pitchFamily="49" charset="0"/>
              </a:rPr>
              <a:t>tPessoa</a:t>
            </a:r>
            <a:r>
              <a:rPr lang="pt-BR" sz="1200" dirty="0">
                <a:solidFill>
                  <a:schemeClr val="tx1"/>
                </a:solidFill>
                <a:latin typeface="Courier New" pitchFamily="49" charset="0"/>
              </a:rPr>
              <a:t> agenda[5] = {</a:t>
            </a:r>
          </a:p>
          <a:p>
            <a:pPr algn="l">
              <a:spcBef>
                <a:spcPts val="0"/>
              </a:spcBef>
              <a:defRPr/>
            </a:pPr>
            <a:r>
              <a:rPr lang="pt-BR" sz="1200" dirty="0">
                <a:solidFill>
                  <a:schemeClr val="tx1"/>
                </a:solidFill>
                <a:latin typeface="Courier New" pitchFamily="49" charset="0"/>
              </a:rPr>
              <a:t> {"</a:t>
            </a:r>
            <a:r>
              <a:rPr lang="pt-BR" sz="1200" dirty="0" err="1">
                <a:solidFill>
                  <a:schemeClr val="tx1"/>
                </a:solidFill>
                <a:latin typeface="Courier New" pitchFamily="49" charset="0"/>
              </a:rPr>
              <a:t>Itivaldo</a:t>
            </a:r>
            <a:r>
              <a:rPr lang="pt-BR" sz="1200" dirty="0">
                <a:solidFill>
                  <a:schemeClr val="tx1"/>
                </a:solidFill>
                <a:latin typeface="Courier New" pitchFamily="49" charset="0"/>
              </a:rPr>
              <a:t> Buzo",  "9850-9973", {27, 7,1970}},</a:t>
            </a:r>
          </a:p>
          <a:p>
            <a:pPr algn="l">
              <a:spcBef>
                <a:spcPts val="0"/>
              </a:spcBef>
              <a:defRPr/>
            </a:pPr>
            <a:r>
              <a:rPr lang="pt-BR" sz="1200" dirty="0">
                <a:solidFill>
                  <a:schemeClr val="tx1"/>
                </a:solidFill>
                <a:latin typeface="Courier New" pitchFamily="49" charset="0"/>
              </a:rPr>
              <a:t>  {"Roberto Soares", "266-0879", {15,11,1971}},</a:t>
            </a:r>
          </a:p>
          <a:p>
            <a:pPr algn="l">
              <a:spcBef>
                <a:spcPts val="0"/>
              </a:spcBef>
              <a:defRPr/>
            </a:pPr>
            <a:r>
              <a:rPr lang="pt-BR" sz="1200" dirty="0">
                <a:solidFill>
                  <a:schemeClr val="tx1"/>
                </a:solidFill>
                <a:latin typeface="Courier New" pitchFamily="49" charset="0"/>
              </a:rPr>
              <a:t>  {"Márcia </a:t>
            </a:r>
            <a:r>
              <a:rPr lang="pt-BR" sz="1200" dirty="0" err="1">
                <a:solidFill>
                  <a:schemeClr val="tx1"/>
                </a:solidFill>
                <a:latin typeface="Courier New" pitchFamily="49" charset="0"/>
              </a:rPr>
              <a:t>Ueji</a:t>
            </a:r>
            <a:r>
              <a:rPr lang="pt-BR" sz="1200" dirty="0">
                <a:solidFill>
                  <a:schemeClr val="tx1"/>
                </a:solidFill>
                <a:latin typeface="Courier New" pitchFamily="49" charset="0"/>
              </a:rPr>
              <a:t>",    "576-8292", { 9, 5,1966}},</a:t>
            </a:r>
          </a:p>
          <a:p>
            <a:pPr algn="l">
              <a:spcBef>
                <a:spcPts val="0"/>
              </a:spcBef>
              <a:defRPr/>
            </a:pPr>
            <a:r>
              <a:rPr lang="pt-BR" sz="1200" dirty="0">
                <a:solidFill>
                  <a:schemeClr val="tx1"/>
                </a:solidFill>
                <a:latin typeface="Courier New" pitchFamily="49" charset="0"/>
              </a:rPr>
              <a:t>  {"Silvio Lago",    "9851-7715", {18, 3,1968}},</a:t>
            </a:r>
          </a:p>
          <a:p>
            <a:pPr algn="l">
              <a:spcBef>
                <a:spcPts val="0"/>
              </a:spcBef>
              <a:defRPr/>
            </a:pPr>
            <a:r>
              <a:rPr lang="pt-BR" sz="1200" dirty="0">
                <a:solidFill>
                  <a:schemeClr val="tx1"/>
                </a:solidFill>
                <a:latin typeface="Courier New" pitchFamily="49" charset="0"/>
              </a:rPr>
              <a:t>  {"Mie Kobayashi",  "9834-0192", { 4,12,1973}}</a:t>
            </a:r>
          </a:p>
          <a:p>
            <a:pPr algn="l">
              <a:spcBef>
                <a:spcPts val="0"/>
              </a:spcBef>
              <a:defRPr/>
            </a:pPr>
            <a:r>
              <a:rPr lang="pt-BR" sz="1200" dirty="0">
                <a:solidFill>
                  <a:schemeClr val="tx1"/>
                </a:solidFill>
                <a:latin typeface="Courier New" pitchFamily="49" charset="0"/>
              </a:rPr>
              <a:t>}; 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A6B47F-8362-428F-B0B5-C9A4E9E02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44" y="3068960"/>
            <a:ext cx="3461735" cy="950289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A3A5A96-5CF5-4191-BBAB-22078C3A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606" y="5013176"/>
            <a:ext cx="3741829" cy="128263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função Preenche a agenda.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0D080-56ED-45DC-9A8C-C61C451B4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 err="1"/>
              <a:t>void</a:t>
            </a:r>
            <a:r>
              <a:rPr lang="pt-BR" sz="1600" dirty="0"/>
              <a:t> preenche(</a:t>
            </a:r>
            <a:r>
              <a:rPr lang="pt-BR" sz="1600" dirty="0" err="1"/>
              <a:t>tPessoa</a:t>
            </a:r>
            <a:r>
              <a:rPr lang="pt-BR" sz="1600" dirty="0"/>
              <a:t> a[], </a:t>
            </a:r>
            <a:r>
              <a:rPr lang="pt-BR" sz="1600" dirty="0" err="1"/>
              <a:t>int</a:t>
            </a:r>
            <a:r>
              <a:rPr lang="pt-BR" sz="1600" dirty="0"/>
              <a:t> n) {</a:t>
            </a:r>
          </a:p>
          <a:p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i; </a:t>
            </a:r>
          </a:p>
          <a:p>
            <a:endParaRPr lang="pt-BR" sz="1600" dirty="0"/>
          </a:p>
          <a:p>
            <a:r>
              <a:rPr lang="pt-BR" sz="1600" dirty="0"/>
              <a:t> for(i=0; i&lt;5; i++) {</a:t>
            </a:r>
          </a:p>
          <a:p>
            <a:pPr indent="196850"/>
            <a:r>
              <a:rPr lang="pt-BR" sz="1600" dirty="0"/>
              <a:t>   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n%da</a:t>
            </a:r>
            <a:r>
              <a:rPr lang="pt-BR" sz="1600" dirty="0"/>
              <a:t> pessoa\n");</a:t>
            </a:r>
          </a:p>
          <a:p>
            <a:pPr indent="196850"/>
            <a:r>
              <a:rPr lang="pt-BR" sz="1600" dirty="0"/>
              <a:t>   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nNome</a:t>
            </a:r>
            <a:r>
              <a:rPr lang="pt-BR" sz="1600" dirty="0"/>
              <a:t>? "); </a:t>
            </a:r>
          </a:p>
          <a:p>
            <a:pPr indent="196850"/>
            <a:r>
              <a:rPr lang="pt-BR" sz="1600" dirty="0"/>
              <a:t>	</a:t>
            </a:r>
            <a:r>
              <a:rPr lang="pt-BR" sz="1600" dirty="0" err="1"/>
              <a:t>scanf</a:t>
            </a:r>
            <a:r>
              <a:rPr lang="pt-BR" sz="1600" dirty="0"/>
              <a:t>(" %[^\n],a[i].nome);</a:t>
            </a:r>
          </a:p>
          <a:p>
            <a:pPr indent="196850"/>
            <a:r>
              <a:rPr lang="pt-BR" sz="1600" dirty="0"/>
              <a:t> 	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nFone</a:t>
            </a:r>
            <a:r>
              <a:rPr lang="pt-BR" sz="1600" dirty="0"/>
              <a:t>? "); </a:t>
            </a:r>
          </a:p>
          <a:p>
            <a:pPr indent="196850"/>
            <a:r>
              <a:rPr lang="pt-BR" sz="1600" dirty="0"/>
              <a:t>	</a:t>
            </a:r>
            <a:r>
              <a:rPr lang="pt-BR" sz="1600" dirty="0" err="1"/>
              <a:t>scanf</a:t>
            </a:r>
            <a:r>
              <a:rPr lang="pt-BR" sz="1600" dirty="0"/>
              <a:t>(" %[^\n],a[i].fone); </a:t>
            </a:r>
          </a:p>
          <a:p>
            <a:pPr indent="196850"/>
            <a:r>
              <a:rPr lang="pt-BR" sz="1600" dirty="0"/>
              <a:t>	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nAniv</a:t>
            </a:r>
            <a:r>
              <a:rPr lang="pt-BR" sz="1600" dirty="0"/>
              <a:t>? ");</a:t>
            </a:r>
          </a:p>
          <a:p>
            <a:pPr indent="196850"/>
            <a:r>
              <a:rPr lang="pt-BR" sz="1600" dirty="0"/>
              <a:t> 	</a:t>
            </a:r>
            <a:r>
              <a:rPr lang="pt-BR" sz="1600" dirty="0" err="1"/>
              <a:t>scanf</a:t>
            </a:r>
            <a:r>
              <a:rPr lang="pt-BR" sz="1600" dirty="0"/>
              <a:t>("%d/%d/%d", &amp;a[i].</a:t>
            </a:r>
            <a:r>
              <a:rPr lang="pt-BR" sz="1600" dirty="0" err="1"/>
              <a:t>aniv.dia</a:t>
            </a:r>
            <a:r>
              <a:rPr lang="pt-BR" sz="1600" dirty="0"/>
              <a:t>, </a:t>
            </a:r>
          </a:p>
          <a:p>
            <a:pPr indent="196850"/>
            <a:r>
              <a:rPr lang="pt-BR" sz="1600" dirty="0"/>
              <a:t>			   &amp;a[i].</a:t>
            </a:r>
            <a:r>
              <a:rPr lang="pt-BR" sz="1600" dirty="0" err="1"/>
              <a:t>aniv.mes</a:t>
            </a:r>
            <a:r>
              <a:rPr lang="pt-BR" sz="1600" dirty="0"/>
              <a:t>, </a:t>
            </a:r>
          </a:p>
          <a:p>
            <a:pPr indent="196850"/>
            <a:r>
              <a:rPr lang="pt-BR" sz="1600" dirty="0"/>
              <a:t>			   &amp;a[i].</a:t>
            </a:r>
            <a:r>
              <a:rPr lang="pt-BR" sz="1600" dirty="0" err="1"/>
              <a:t>aniv.ano</a:t>
            </a:r>
            <a:r>
              <a:rPr lang="pt-BR" sz="1600" dirty="0"/>
              <a:t> </a:t>
            </a:r>
          </a:p>
          <a:p>
            <a:r>
              <a:rPr lang="pt-BR" sz="1600" dirty="0"/>
              <a:t>  }</a:t>
            </a:r>
          </a:p>
          <a:p>
            <a:r>
              <a:rPr lang="pt-BR" sz="1600" dirty="0"/>
              <a:t>}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função Exibe a agenda.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0D080-56ED-45DC-9A8C-C61C451B4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 err="1"/>
              <a:t>void</a:t>
            </a:r>
            <a:r>
              <a:rPr lang="pt-BR" sz="1600" dirty="0"/>
              <a:t> exibe(</a:t>
            </a:r>
            <a:r>
              <a:rPr lang="pt-BR" sz="1600" dirty="0" err="1"/>
              <a:t>tpessoa</a:t>
            </a:r>
            <a:r>
              <a:rPr lang="pt-BR" sz="1600" dirty="0"/>
              <a:t> a[], </a:t>
            </a:r>
            <a:r>
              <a:rPr lang="pt-BR" sz="1600" dirty="0" err="1"/>
              <a:t>int</a:t>
            </a:r>
            <a:r>
              <a:rPr lang="pt-BR" sz="1600" dirty="0"/>
              <a:t> n) {</a:t>
            </a:r>
          </a:p>
          <a:p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i; </a:t>
            </a:r>
          </a:p>
          <a:p>
            <a:endParaRPr lang="pt-BR" sz="1600" dirty="0"/>
          </a:p>
          <a:p>
            <a:r>
              <a:rPr lang="pt-BR" sz="1600" dirty="0"/>
              <a:t> for(i=0; i&lt;n; i++) {</a:t>
            </a:r>
          </a:p>
          <a:p>
            <a:pPr indent="287338"/>
            <a:r>
              <a:rPr lang="pt-BR" sz="1600" dirty="0"/>
              <a:t>  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n%da</a:t>
            </a:r>
            <a:r>
              <a:rPr lang="pt-BR" sz="1600" dirty="0"/>
              <a:t> pessoa\n");</a:t>
            </a:r>
          </a:p>
          <a:p>
            <a:pPr indent="287338"/>
            <a:r>
              <a:rPr lang="pt-BR" sz="1600" dirty="0"/>
              <a:t>  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nNome</a:t>
            </a:r>
            <a:r>
              <a:rPr lang="pt-BR" sz="1600" dirty="0"/>
              <a:t>: %s", a[i].nome);</a:t>
            </a:r>
          </a:p>
          <a:p>
            <a:pPr indent="287338"/>
            <a:r>
              <a:rPr lang="pt-BR" sz="1600" dirty="0"/>
              <a:t>  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nFone</a:t>
            </a:r>
            <a:r>
              <a:rPr lang="pt-BR" sz="1600" dirty="0"/>
              <a:t>: %s", a[i].fone);</a:t>
            </a:r>
          </a:p>
          <a:p>
            <a:pPr indent="287338"/>
            <a:r>
              <a:rPr lang="pt-BR" sz="1600" dirty="0"/>
              <a:t>  </a:t>
            </a:r>
            <a:r>
              <a:rPr lang="pt-BR" sz="1600" dirty="0" err="1"/>
              <a:t>printf</a:t>
            </a:r>
            <a:r>
              <a:rPr lang="pt-BR" sz="1600" dirty="0"/>
              <a:t>("\</a:t>
            </a:r>
            <a:r>
              <a:rPr lang="pt-BR" sz="1600" dirty="0" err="1"/>
              <a:t>nAniv</a:t>
            </a:r>
            <a:r>
              <a:rPr lang="pt-BR" sz="1600" dirty="0"/>
              <a:t>: %02d/%02d/%d",  a[i].</a:t>
            </a:r>
            <a:r>
              <a:rPr lang="pt-BR" sz="1600" dirty="0" err="1"/>
              <a:t>aniv.dia</a:t>
            </a:r>
            <a:r>
              <a:rPr lang="pt-BR" sz="1600" dirty="0"/>
              <a:t>,</a:t>
            </a:r>
          </a:p>
          <a:p>
            <a:pPr lvl="8" indent="1576388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a[i].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aniv.mes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8" indent="1576388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a[i].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aniv.ano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sz="1600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026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função principal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4C9B99-CC18-48F3-9B75-3B0AB0D08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  <a:spcBef>
                <a:spcPts val="800"/>
              </a:spcBef>
              <a:defRPr/>
            </a:pP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defRPr/>
            </a:pPr>
            <a:r>
              <a:rPr lang="pt-BR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Courier New" pitchFamily="49" charset="0"/>
              </a:rPr>
              <a:t>tPessoa</a:t>
            </a:r>
            <a:r>
              <a:rPr lang="pt-BR" sz="2000" dirty="0">
                <a:solidFill>
                  <a:schemeClr val="tx1"/>
                </a:solidFill>
                <a:latin typeface="Courier New" pitchFamily="49" charset="0"/>
              </a:rPr>
              <a:t> a[5]; 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defRPr/>
            </a:pPr>
            <a:endParaRPr lang="pt-BR" sz="2000" dirty="0">
              <a:solidFill>
                <a:schemeClr val="tx1"/>
              </a:solidFill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ts val="400"/>
              </a:spcBef>
              <a:defRPr/>
            </a:pPr>
            <a:r>
              <a:rPr lang="pt-BR" sz="2000" dirty="0">
                <a:solidFill>
                  <a:schemeClr val="tx1"/>
                </a:solidFill>
                <a:latin typeface="Courier New" pitchFamily="49" charset="0"/>
              </a:rPr>
              <a:t>  preenche(a,5);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defRPr/>
            </a:pPr>
            <a:r>
              <a:rPr lang="pt-BR" sz="2000" dirty="0">
                <a:solidFill>
                  <a:schemeClr val="tx1"/>
                </a:solidFill>
                <a:latin typeface="Courier New" pitchFamily="49" charset="0"/>
              </a:rPr>
              <a:t>  exibe(a,5);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defRPr/>
            </a:pPr>
            <a:r>
              <a:rPr lang="pt-BR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/>
              <a:t>Vetores de Ponteiros para Estruturas</a:t>
            </a:r>
          </a:p>
        </p:txBody>
      </p:sp>
      <p:sp>
        <p:nvSpPr>
          <p:cNvPr id="23558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Exemplo:</a:t>
            </a:r>
          </a:p>
          <a:p>
            <a:pPr lvl="1" eaLnBrk="1" hangingPunct="1"/>
            <a:r>
              <a:rPr lang="pt-BR" altLang="en-US"/>
              <a:t>tabela com dados de alunos, organizada em um vetor</a:t>
            </a:r>
          </a:p>
          <a:p>
            <a:pPr lvl="1" eaLnBrk="1" hangingPunct="1"/>
            <a:r>
              <a:rPr lang="pt-BR" altLang="en-US"/>
              <a:t>dados de cada aluno: </a:t>
            </a:r>
          </a:p>
          <a:p>
            <a:pPr lvl="2" eaLnBrk="1" hangingPunct="1">
              <a:buFontTx/>
              <a:buNone/>
            </a:pPr>
            <a:r>
              <a:rPr lang="pt-BR" altLang="en-US"/>
              <a:t>	matrícula: 	número inteiro </a:t>
            </a:r>
          </a:p>
          <a:p>
            <a:pPr lvl="2" eaLnBrk="1" hangingPunct="1">
              <a:buFontTx/>
              <a:buNone/>
            </a:pPr>
            <a:r>
              <a:rPr lang="pt-BR" altLang="en-US"/>
              <a:t>	nome: 	cadeia com até 80 caracteres </a:t>
            </a:r>
          </a:p>
          <a:p>
            <a:pPr lvl="2" eaLnBrk="1" hangingPunct="1">
              <a:buFontTx/>
              <a:buNone/>
            </a:pPr>
            <a:r>
              <a:rPr lang="pt-BR" altLang="en-US"/>
              <a:t>	endereço: 	cadeia com até 120 caracteres </a:t>
            </a:r>
          </a:p>
          <a:p>
            <a:pPr lvl="2" eaLnBrk="1" hangingPunct="1">
              <a:buFontTx/>
              <a:buNone/>
            </a:pPr>
            <a:r>
              <a:rPr lang="pt-BR" altLang="en-US"/>
              <a:t>	telefone: 	cadeia com até 20 caracteres </a:t>
            </a:r>
          </a:p>
          <a:p>
            <a:pPr eaLnBrk="1" hangingPunct="1"/>
            <a:endParaRPr lang="pt-BR" altLang="en-US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2356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00C14-1513-43A9-8DDF-76F607C0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alunos - Estática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pt-BR" altLang="en-US" sz="1800" dirty="0"/>
              <a:t>Solução 1: 	</a:t>
            </a:r>
          </a:p>
          <a:p>
            <a:pPr lvl="1" algn="just" eaLnBrk="1" hangingPunct="1"/>
            <a:r>
              <a:rPr lang="pt-BR" altLang="en-US" sz="1600" dirty="0">
                <a:solidFill>
                  <a:schemeClr val="hlink"/>
                </a:solidFill>
              </a:rPr>
              <a:t>Aluno</a:t>
            </a:r>
          </a:p>
          <a:p>
            <a:pPr lvl="2" algn="just" eaLnBrk="1" hangingPunct="1"/>
            <a:r>
              <a:rPr lang="pt-BR" altLang="en-US" sz="1400" dirty="0"/>
              <a:t>estrutura ocupando 4+81+121+21 = 227 Bytes</a:t>
            </a:r>
          </a:p>
          <a:p>
            <a:pPr lvl="1" algn="just" eaLnBrk="1" hangingPunct="1"/>
            <a:r>
              <a:rPr lang="pt-BR" altLang="en-US" sz="1600" dirty="0" err="1">
                <a:solidFill>
                  <a:schemeClr val="hlink"/>
                </a:solidFill>
              </a:rPr>
              <a:t>tab</a:t>
            </a:r>
            <a:endParaRPr lang="pt-BR" altLang="en-US" sz="1600" dirty="0">
              <a:solidFill>
                <a:schemeClr val="hlink"/>
              </a:solidFill>
            </a:endParaRPr>
          </a:p>
          <a:p>
            <a:pPr lvl="2" algn="just" eaLnBrk="1" hangingPunct="1"/>
            <a:r>
              <a:rPr lang="pt-BR" altLang="en-US" sz="1400" dirty="0"/>
              <a:t>vetor de </a:t>
            </a:r>
            <a:r>
              <a:rPr lang="pt-BR" altLang="en-US" sz="1400" dirty="0">
                <a:solidFill>
                  <a:schemeClr val="hlink"/>
                </a:solidFill>
              </a:rPr>
              <a:t>Aluno</a:t>
            </a:r>
            <a:r>
              <a:rPr lang="pt-BR" altLang="en-US" sz="1400" dirty="0"/>
              <a:t> </a:t>
            </a:r>
          </a:p>
          <a:p>
            <a:pPr lvl="2" eaLnBrk="1" hangingPunct="1"/>
            <a:r>
              <a:rPr lang="pt-BR" altLang="en-US" sz="1400" dirty="0"/>
              <a:t>representa um desperdício significativo de memória, se o número de alunos bem inferior ao máximo estimado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971550" y="3284538"/>
            <a:ext cx="7272338" cy="2781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aluno {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nome[81];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[121];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[21];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/>
            <a:endParaRPr lang="pt-B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aluno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it-IT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 100</a:t>
            </a:r>
          </a:p>
          <a:p>
            <a:pPr algn="l"/>
            <a:r>
              <a:rPr lang="it-IT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Aluno tab[MAX];</a:t>
            </a:r>
            <a:endParaRPr lang="pt-B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7CC40-4C59-4D2E-B5B4-A00D5771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alunos - Dinâmica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pt-BR" altLang="en-US" sz="1800" dirty="0"/>
              <a:t>Solução 2 (usada no que se segue): 	</a:t>
            </a:r>
          </a:p>
          <a:p>
            <a:pPr lvl="1" algn="just" eaLnBrk="1" hangingPunct="1"/>
            <a:r>
              <a:rPr lang="pt-BR" altLang="en-US" sz="1600" dirty="0" err="1">
                <a:solidFill>
                  <a:schemeClr val="hlink"/>
                </a:solidFill>
              </a:rPr>
              <a:t>tab</a:t>
            </a:r>
            <a:endParaRPr lang="pt-BR" altLang="en-US" sz="1600" dirty="0">
              <a:solidFill>
                <a:schemeClr val="hlink"/>
              </a:solidFill>
            </a:endParaRPr>
          </a:p>
          <a:p>
            <a:pPr lvl="2" algn="just" eaLnBrk="1" hangingPunct="1"/>
            <a:r>
              <a:rPr lang="pt-BR" altLang="en-US" sz="1400" dirty="0"/>
              <a:t>vetor de ponteiros para </a:t>
            </a:r>
            <a:r>
              <a:rPr lang="pt-BR" altLang="en-US" sz="1400" dirty="0">
                <a:solidFill>
                  <a:schemeClr val="hlink"/>
                </a:solidFill>
              </a:rPr>
              <a:t>Aluno</a:t>
            </a:r>
            <a:r>
              <a:rPr lang="pt-BR" altLang="en-US" sz="1400" dirty="0"/>
              <a:t> </a:t>
            </a:r>
          </a:p>
          <a:p>
            <a:pPr lvl="2" algn="just" eaLnBrk="1" hangingPunct="1"/>
            <a:r>
              <a:rPr lang="pt-BR" altLang="en-US" sz="1400" dirty="0"/>
              <a:t>elemento do vetor ocupa espaço de um ponteiro</a:t>
            </a:r>
          </a:p>
          <a:p>
            <a:pPr lvl="2" algn="just" eaLnBrk="1" hangingPunct="1"/>
            <a:r>
              <a:rPr lang="pt-BR" altLang="en-US" sz="1400" dirty="0"/>
              <a:t>alocação dos dados de um aluno no vetor:</a:t>
            </a:r>
          </a:p>
          <a:p>
            <a:pPr lvl="3" algn="just" eaLnBrk="1" hangingPunct="1"/>
            <a:r>
              <a:rPr lang="pt-BR" altLang="en-US" sz="1200" dirty="0"/>
              <a:t>nova cópia da estrutura </a:t>
            </a:r>
            <a:r>
              <a:rPr lang="pt-BR" altLang="en-US" sz="1200" dirty="0">
                <a:solidFill>
                  <a:schemeClr val="hlink"/>
                </a:solidFill>
              </a:rPr>
              <a:t>Aluno</a:t>
            </a:r>
            <a:r>
              <a:rPr lang="pt-BR" altLang="en-US" sz="1200" dirty="0"/>
              <a:t> é alocada dinamicamente</a:t>
            </a:r>
          </a:p>
          <a:p>
            <a:pPr lvl="3" algn="just" eaLnBrk="1" hangingPunct="1"/>
            <a:r>
              <a:rPr lang="pt-BR" altLang="en-US" sz="1200" dirty="0"/>
              <a:t>endereço da cópia é armazenada no vetor de ponteiros</a:t>
            </a:r>
          </a:p>
          <a:p>
            <a:pPr lvl="2" algn="just" eaLnBrk="1" hangingPunct="1"/>
            <a:r>
              <a:rPr lang="pt-BR" altLang="en-US" sz="1400" dirty="0"/>
              <a:t>posição vazia do vetor: </a:t>
            </a:r>
            <a:r>
              <a:rPr lang="pt-BR" altLang="en-US" sz="1400" dirty="0">
                <a:solidFill>
                  <a:schemeClr val="folHlink"/>
                </a:solidFill>
              </a:rPr>
              <a:t>valor é o ponteiro nulo</a:t>
            </a:r>
          </a:p>
          <a:p>
            <a:pPr lvl="3" algn="just" eaLnBrk="1" hangingPunct="1"/>
            <a:endParaRPr lang="pt-BR" altLang="en-US" sz="1200" dirty="0">
              <a:solidFill>
                <a:schemeClr val="folHlink"/>
              </a:solidFill>
            </a:endParaRP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971550" y="3527425"/>
            <a:ext cx="7272338" cy="22923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aluno {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nome[81];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[121];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[21];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aluno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it-IT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 100</a:t>
            </a:r>
          </a:p>
          <a:p>
            <a:pPr algn="l"/>
            <a:r>
              <a:rPr lang="it-IT" altLang="en-US" sz="1600" b="1" dirty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Aluno*</a:t>
            </a:r>
            <a:r>
              <a:rPr lang="it-IT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tab[MAX];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C6A94-6039-4652-925B-FC410DBA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 Tabela de alunos - Dinâmica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en-US" sz="1800" dirty="0"/>
              <a:t>Inicializa - função para inicializar a tabela:</a:t>
            </a:r>
          </a:p>
          <a:p>
            <a:pPr lvl="1" eaLnBrk="1" hangingPunct="1"/>
            <a:r>
              <a:rPr lang="pt-BR" altLang="en-US" sz="1600" dirty="0"/>
              <a:t>recebe um vetor de ponteiros </a:t>
            </a:r>
            <a:br>
              <a:rPr lang="pt-BR" altLang="en-US" sz="1600" dirty="0"/>
            </a:br>
            <a:r>
              <a:rPr lang="pt-BR" altLang="en-US" sz="1600" dirty="0"/>
              <a:t>(parâmetro deve ser do tipo "ponteiro para ponteiro")</a:t>
            </a:r>
          </a:p>
          <a:p>
            <a:pPr lvl="1" eaLnBrk="1" hangingPunct="1"/>
            <a:r>
              <a:rPr lang="pt-BR" altLang="en-US" sz="1600" dirty="0"/>
              <a:t>atribui NULL a todos os elementos da tabela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971600" y="3501008"/>
            <a:ext cx="7272338" cy="15589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inicializa 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n, Aluno**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(i=0; i&lt;n; i++)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 = NULL;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</a:t>
            </a:r>
          </a:p>
        </p:txBody>
      </p:sp>
      <p:sp>
        <p:nvSpPr>
          <p:cNvPr id="5125" name="Rectangle 39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Tipo estrutura é um tipo  composto por itens (campos  ou membros) identificados por nomes que podem ser de tipos distintos </a:t>
            </a:r>
          </a:p>
          <a:p>
            <a:pPr>
              <a:lnSpc>
                <a:spcPct val="120000"/>
              </a:lnSpc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Agregado heterogêneo de dados</a:t>
            </a:r>
          </a:p>
          <a:p>
            <a:pPr marL="342900" indent="-342900" algn="l" defTabSz="914400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pt-BR" sz="2000" kern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Unem "</a:t>
            </a:r>
            <a:r>
              <a:rPr lang="pt-BR" sz="2000" i="1" kern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diversas variáveis</a:t>
            </a:r>
            <a:r>
              <a:rPr lang="pt-BR" sz="2000" kern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" em um único tipo</a:t>
            </a:r>
          </a:p>
          <a:p>
            <a:pPr marL="342900" indent="-342900" algn="l" defTabSz="914400" eaLnBrk="0" hangingPunct="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pt-BR" sz="2000" kern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São tipos de dados criados pelo programador</a:t>
            </a:r>
          </a:p>
          <a:p>
            <a:pPr>
              <a:lnSpc>
                <a:spcPct val="120000"/>
              </a:lnSpc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629824" y="2126824"/>
            <a:ext cx="7910264" cy="1905001"/>
            <a:chOff x="838200" y="3048000"/>
            <a:chExt cx="7910264" cy="1905001"/>
          </a:xfrm>
        </p:grpSpPr>
        <p:sp>
          <p:nvSpPr>
            <p:cNvPr id="5127" name="Rectangle 41"/>
            <p:cNvSpPr>
              <a:spLocks noChangeArrowheads="1"/>
            </p:cNvSpPr>
            <p:nvPr/>
          </p:nvSpPr>
          <p:spPr bwMode="auto">
            <a:xfrm>
              <a:off x="3802063" y="3230563"/>
              <a:ext cx="185738" cy="24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pt-BR" sz="2000" i="1" dirty="0">
                  <a:solidFill>
                    <a:srgbClr val="FF3300"/>
                  </a:solidFill>
                  <a:latin typeface="Century Schoolbook" pitchFamily="18" charset="0"/>
                </a:rPr>
                <a:t>a</a:t>
              </a:r>
            </a:p>
          </p:txBody>
        </p:sp>
        <p:sp>
          <p:nvSpPr>
            <p:cNvPr id="5128" name="Rectangle 42"/>
            <p:cNvSpPr>
              <a:spLocks noChangeArrowheads="1"/>
            </p:cNvSpPr>
            <p:nvPr/>
          </p:nvSpPr>
          <p:spPr bwMode="auto">
            <a:xfrm>
              <a:off x="4278313" y="3230563"/>
              <a:ext cx="185738" cy="24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pt-BR" sz="2000" i="1">
                  <a:solidFill>
                    <a:srgbClr val="FF3300"/>
                  </a:solidFill>
                  <a:latin typeface="Century Schoolbook" pitchFamily="18" charset="0"/>
                </a:rPr>
                <a:t>b</a:t>
              </a:r>
            </a:p>
          </p:txBody>
        </p:sp>
        <p:sp>
          <p:nvSpPr>
            <p:cNvPr id="5129" name="Rectangle 43"/>
            <p:cNvSpPr>
              <a:spLocks noChangeArrowheads="1"/>
            </p:cNvSpPr>
            <p:nvPr/>
          </p:nvSpPr>
          <p:spPr bwMode="auto">
            <a:xfrm>
              <a:off x="4864100" y="3230563"/>
              <a:ext cx="185738" cy="24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pt-BR" sz="2000" i="1">
                  <a:solidFill>
                    <a:srgbClr val="FF3300"/>
                  </a:solidFill>
                  <a:latin typeface="Century Schoolbook" pitchFamily="18" charset="0"/>
                </a:rPr>
                <a:t>c</a:t>
              </a:r>
            </a:p>
          </p:txBody>
        </p:sp>
        <p:sp>
          <p:nvSpPr>
            <p:cNvPr id="5130" name="Rectangle 44" descr="Diagonal para cima escura"/>
            <p:cNvSpPr>
              <a:spLocks noChangeArrowheads="1"/>
            </p:cNvSpPr>
            <p:nvPr/>
          </p:nvSpPr>
          <p:spPr bwMode="auto">
            <a:xfrm>
              <a:off x="3563888" y="3548063"/>
              <a:ext cx="617587" cy="500063"/>
            </a:xfrm>
            <a:prstGeom prst="rect">
              <a:avLst/>
            </a:prstGeom>
            <a:pattFill prst="dkUpDiag">
              <a:fgClr>
                <a:srgbClr val="C0C0C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pt-BR" dirty="0" err="1"/>
                <a:t>int</a:t>
              </a:r>
              <a:endParaRPr lang="pt-BR" dirty="0"/>
            </a:p>
          </p:txBody>
        </p:sp>
        <p:sp>
          <p:nvSpPr>
            <p:cNvPr id="5131" name="Rectangle 45" descr="Diagonal descendente escura"/>
            <p:cNvSpPr>
              <a:spLocks noChangeArrowheads="1"/>
            </p:cNvSpPr>
            <p:nvPr/>
          </p:nvSpPr>
          <p:spPr bwMode="auto">
            <a:xfrm>
              <a:off x="4181475" y="3548063"/>
              <a:ext cx="706611" cy="500063"/>
            </a:xfrm>
            <a:prstGeom prst="rect">
              <a:avLst/>
            </a:prstGeom>
            <a:pattFill prst="dkDnDiag">
              <a:fgClr>
                <a:srgbClr val="C0C0C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pt-BR" dirty="0" err="1"/>
                <a:t>char</a:t>
              </a:r>
              <a:endParaRPr lang="pt-BR" dirty="0"/>
            </a:p>
          </p:txBody>
        </p:sp>
        <p:sp>
          <p:nvSpPr>
            <p:cNvPr id="5132" name="Rectangle 46" descr="Diagonal para cima escura"/>
            <p:cNvSpPr>
              <a:spLocks noChangeArrowheads="1"/>
            </p:cNvSpPr>
            <p:nvPr/>
          </p:nvSpPr>
          <p:spPr bwMode="auto">
            <a:xfrm>
              <a:off x="4873500" y="3548063"/>
              <a:ext cx="706611" cy="500063"/>
            </a:xfrm>
            <a:prstGeom prst="rect">
              <a:avLst/>
            </a:prstGeom>
            <a:pattFill prst="dkUpDiag">
              <a:fgClr>
                <a:srgbClr val="C0C0C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pt-BR" dirty="0" err="1"/>
                <a:t>float</a:t>
              </a:r>
              <a:endParaRPr lang="pt-BR" dirty="0"/>
            </a:p>
          </p:txBody>
        </p:sp>
        <p:sp>
          <p:nvSpPr>
            <p:cNvPr id="5133" name="Rectangle 47"/>
            <p:cNvSpPr>
              <a:spLocks noChangeArrowheads="1"/>
            </p:cNvSpPr>
            <p:nvPr/>
          </p:nvSpPr>
          <p:spPr bwMode="auto">
            <a:xfrm>
              <a:off x="3131840" y="3501008"/>
              <a:ext cx="371475" cy="49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pt-BR" sz="2000" i="1" dirty="0" err="1">
                  <a:solidFill>
                    <a:srgbClr val="FF3300"/>
                  </a:solidFill>
                  <a:latin typeface="Century Schoolbook" pitchFamily="18" charset="0"/>
                </a:rPr>
                <a:t>qq</a:t>
              </a:r>
              <a:endParaRPr lang="pt-BR" sz="2000" i="1" dirty="0">
                <a:solidFill>
                  <a:srgbClr val="FF3300"/>
                </a:solidFill>
                <a:latin typeface="Century Schoolbook" pitchFamily="18" charset="0"/>
              </a:endParaRPr>
            </a:p>
          </p:txBody>
        </p:sp>
        <p:sp>
          <p:nvSpPr>
            <p:cNvPr id="5134" name="Rectangle 48"/>
            <p:cNvSpPr>
              <a:spLocks noChangeArrowheads="1"/>
            </p:cNvSpPr>
            <p:nvPr/>
          </p:nvSpPr>
          <p:spPr bwMode="auto">
            <a:xfrm>
              <a:off x="838200" y="3073400"/>
              <a:ext cx="1987550" cy="62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/>
            <a:lstStyle/>
            <a:p>
              <a:pPr algn="l"/>
              <a:r>
                <a:rPr lang="pt-BR" sz="2000" i="1" dirty="0">
                  <a:solidFill>
                    <a:srgbClr val="FF3300"/>
                  </a:solidFill>
                  <a:latin typeface="Century Schoolbook" pitchFamily="18" charset="0"/>
                </a:rPr>
                <a:t>nome da estrutura</a:t>
              </a:r>
            </a:p>
          </p:txBody>
        </p:sp>
        <p:sp>
          <p:nvSpPr>
            <p:cNvPr id="5135" name="Line 49"/>
            <p:cNvSpPr>
              <a:spLocks noChangeShapeType="1"/>
            </p:cNvSpPr>
            <p:nvPr/>
          </p:nvSpPr>
          <p:spPr bwMode="auto">
            <a:xfrm>
              <a:off x="1907704" y="3573016"/>
              <a:ext cx="1163563" cy="12585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36" name="Rectangle 50"/>
            <p:cNvSpPr>
              <a:spLocks noChangeArrowheads="1"/>
            </p:cNvSpPr>
            <p:nvPr/>
          </p:nvSpPr>
          <p:spPr bwMode="auto">
            <a:xfrm>
              <a:off x="6464300" y="3048000"/>
              <a:ext cx="2284164" cy="62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l"/>
              <a:r>
                <a:rPr lang="pt-BR" sz="2000" i="1" dirty="0">
                  <a:solidFill>
                    <a:srgbClr val="FF3300"/>
                  </a:solidFill>
                  <a:latin typeface="Century Schoolbook" pitchFamily="18" charset="0"/>
                </a:rPr>
                <a:t>nomes de membros/campos</a:t>
              </a:r>
            </a:p>
          </p:txBody>
        </p:sp>
        <p:sp>
          <p:nvSpPr>
            <p:cNvPr id="5137" name="Line 51"/>
            <p:cNvSpPr>
              <a:spLocks noChangeShapeType="1"/>
            </p:cNvSpPr>
            <p:nvPr/>
          </p:nvSpPr>
          <p:spPr bwMode="auto">
            <a:xfrm flipH="1">
              <a:off x="5483225" y="3376613"/>
              <a:ext cx="74453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38" name="AutoShape 52"/>
            <p:cNvSpPr>
              <a:spLocks/>
            </p:cNvSpPr>
            <p:nvPr/>
          </p:nvSpPr>
          <p:spPr bwMode="auto">
            <a:xfrm rot="16200000" flipV="1">
              <a:off x="4330700" y="3486150"/>
              <a:ext cx="260350" cy="1673225"/>
            </a:xfrm>
            <a:prstGeom prst="leftBrace">
              <a:avLst>
                <a:gd name="adj1" fmla="val 5355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39" name="Rectangle 53"/>
            <p:cNvSpPr>
              <a:spLocks noChangeArrowheads="1"/>
            </p:cNvSpPr>
            <p:nvPr/>
          </p:nvSpPr>
          <p:spPr bwMode="auto">
            <a:xfrm>
              <a:off x="3898900" y="4329113"/>
              <a:ext cx="1465188" cy="62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pt-BR" sz="2000" i="1" dirty="0">
                  <a:solidFill>
                    <a:srgbClr val="FF3300"/>
                  </a:solidFill>
                  <a:latin typeface="Century Schoolbook" pitchFamily="18" charset="0"/>
                </a:rPr>
                <a:t>Membros/Campos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52CA1-7850-4DA0-B882-A851EB75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Inclui Um aluno na tabela  - Dinâmica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en-US" sz="1800" dirty="0"/>
              <a:t>Preenche - função para armazenar novo aluno na tabela:</a:t>
            </a:r>
          </a:p>
          <a:p>
            <a:pPr lvl="1" algn="just" eaLnBrk="1" hangingPunct="1"/>
            <a:r>
              <a:rPr lang="pt-BR" altLang="en-US" sz="1600" dirty="0"/>
              <a:t>recebe a posição onde os dados serão armazenados </a:t>
            </a:r>
          </a:p>
          <a:p>
            <a:pPr lvl="1" algn="just" eaLnBrk="1" hangingPunct="1"/>
            <a:r>
              <a:rPr lang="pt-BR" altLang="en-US" sz="1600" dirty="0"/>
              <a:t>dados são fornecidos via teclado</a:t>
            </a:r>
          </a:p>
          <a:p>
            <a:pPr lvl="1" algn="just" eaLnBrk="1" hangingPunct="1"/>
            <a:r>
              <a:rPr lang="pt-BR" altLang="en-US" sz="1600" dirty="0"/>
              <a:t>se a posição da tabela estiver vazia, função aloca nova estrutura</a:t>
            </a:r>
          </a:p>
          <a:p>
            <a:pPr lvl="1" algn="just" eaLnBrk="1" hangingPunct="1"/>
            <a:r>
              <a:rPr lang="pt-BR" altLang="en-US" sz="1600" dirty="0"/>
              <a:t>caso contrário, função atualiza a estrutura já apontada pelo ponteiro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1187624" y="3212976"/>
            <a:ext cx="7272338" cy="30257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preenche 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n, Aluno**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i)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(i&lt;0 |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i&gt;=n) {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fora do limite do vetor\n");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(1);    /* aborta o programa */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[i]==NULL) {/* Posição desocupada? */</a:t>
            </a:r>
          </a:p>
          <a:p>
            <a:pPr lvl="1"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 = (Aluno*)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(Aluno));</a:t>
            </a:r>
          </a:p>
          <a:p>
            <a:pPr lvl="1"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("Entre com a matricula:");</a:t>
            </a:r>
          </a:p>
          <a:p>
            <a:pPr lvl="1"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pt-BR" altLang="en-US" sz="1600" dirty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pt-BR" altLang="en-US" sz="1600" dirty="0" err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[i]-&gt;</a:t>
            </a:r>
            <a:r>
              <a:rPr lang="pt-BR" altLang="en-US" sz="1600" dirty="0" err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A2180-05B6-4364-ADA8-38CBF6AC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 UM aluno na Tabela- Dinâmica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en-US" sz="1800" dirty="0"/>
              <a:t>Retira - função para remover os dados de um aluno da tabela:</a:t>
            </a:r>
          </a:p>
          <a:p>
            <a:pPr lvl="1" algn="just" eaLnBrk="1" hangingPunct="1"/>
            <a:r>
              <a:rPr lang="pt-BR" altLang="en-US" sz="1600" dirty="0"/>
              <a:t>recebe a posição da tabela a ser liberada </a:t>
            </a:r>
          </a:p>
          <a:p>
            <a:pPr lvl="1" algn="just" eaLnBrk="1" hangingPunct="1"/>
            <a:r>
              <a:rPr lang="pt-BR" altLang="en-US" sz="1600" dirty="0"/>
              <a:t>libera espaço de </a:t>
            </a:r>
            <a:r>
              <a:rPr lang="pt-BR" altLang="en-US" sz="1600" dirty="0" err="1"/>
              <a:t>mémória</a:t>
            </a:r>
            <a:r>
              <a:rPr lang="pt-BR" altLang="en-US" sz="1600" dirty="0"/>
              <a:t> utilizado para os dados do aluno</a:t>
            </a:r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467544" y="2204864"/>
            <a:ext cx="8396438" cy="3293209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retira 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n, Aluno**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i)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(i&lt;0 |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i&gt;=n) {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fora do limite do vetor\n");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(1);    /* aborta o programa */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/>
            <a:endParaRPr lang="pt-B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 != NULL)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 = NULL; </a:t>
            </a:r>
            <a:r>
              <a:rPr lang="pt-B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indica que na posição não mais existe dado */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674D0-00B1-4E4F-90CA-45A91FA3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Exibe UM aluno da Tabela - Dinâmica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en-US" sz="1800" dirty="0"/>
              <a:t>Imprime - função para imprimir os dados de um aluno da tabela: </a:t>
            </a:r>
          </a:p>
          <a:p>
            <a:pPr lvl="1" algn="just" eaLnBrk="1" hangingPunct="1"/>
            <a:r>
              <a:rPr lang="pt-BR" altLang="en-US" sz="1600" dirty="0"/>
              <a:t>recebe a posição da tabela a ser impressa</a:t>
            </a: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899592" y="2348880"/>
            <a:ext cx="7272338" cy="3759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imprime 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n, Aluno**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i)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(i&lt;0 |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i&gt;=n) {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fora do limite do vetor\n");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(1);    /* aborta o programa */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/>
            <a:endParaRPr lang="pt-B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 != NULL)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("Matrícula: %d\n",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[i]-&gt;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("Nome: %s\n",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[i]-&gt;nome);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("Endereço: %s\n",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[i]-&gt;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("Telefone: %s\n",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[i]-&gt;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DDF02-236B-458E-AB2E-DCD5D892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Exibe Todos alunos da Tabela - Dinâmica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en-US" sz="1800" dirty="0" err="1"/>
              <a:t>Imprime_tudo</a:t>
            </a:r>
            <a:r>
              <a:rPr lang="pt-BR" altLang="en-US" sz="1800" dirty="0"/>
              <a:t> - função para imprimir todos os dados da tabela:</a:t>
            </a:r>
          </a:p>
          <a:p>
            <a:pPr lvl="1" algn="just" eaLnBrk="1" hangingPunct="1"/>
            <a:r>
              <a:rPr lang="pt-BR" altLang="en-US" sz="1600" dirty="0"/>
              <a:t>recebe o tamanho da tabela e a própria tabela</a:t>
            </a:r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755576" y="2852936"/>
            <a:ext cx="7272338" cy="15890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imprime_tudo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n, Aluno**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(i=0; i&lt;n; i++)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600" dirty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imprime(</a:t>
            </a:r>
            <a:r>
              <a:rPr lang="pt-BR" altLang="en-US" sz="1600" dirty="0" err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n,tab,i</a:t>
            </a:r>
            <a:r>
              <a:rPr lang="pt-BR" altLang="en-US" sz="1600" dirty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CE4E7-1C35-4749-84A6-CFAD1C25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da Tabela </a:t>
            </a:r>
            <a:r>
              <a:rPr lang="pt-BR" dirty="0" err="1"/>
              <a:t>ed</a:t>
            </a:r>
            <a:r>
              <a:rPr lang="pt-BR" dirty="0"/>
              <a:t> Alunos - Dinâmica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en-US" sz="1800"/>
              <a:t>Programa de teste</a:t>
            </a: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971550" y="1570038"/>
            <a:ext cx="7272338" cy="3759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endParaRPr lang="pt-B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Aluno*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inicializa(10,tab);	   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preenche(10,tab,0);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preenche(10,tab,1);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preenche(10,tab,2);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imprime_tudo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(10,tab);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retira(10,tab,0);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retira(10,tab,1);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retira(10,tab,2);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Resumo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539552" y="1246458"/>
            <a:ext cx="8136904" cy="147732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pt-BR" altLang="en-US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pt-B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ponto {  </a:t>
            </a:r>
            <a:r>
              <a:rPr lang="pt-B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r>
              <a:rPr lang="pt-B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 };</a:t>
            </a:r>
          </a:p>
          <a:p>
            <a:pPr algn="l"/>
            <a:endParaRPr lang="pt-B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altLang="en-US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t-BR" altLang="en-US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Ponto; </a:t>
            </a:r>
          </a:p>
          <a:p>
            <a:pPr algn="l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typedef struct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ponto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PPonto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 Estrutura     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Sintaxe: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	</a:t>
            </a:r>
            <a:r>
              <a:rPr lang="pt-BR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nomeEstrutura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tipo1 nome1;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pt-BR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pt-BR" dirty="0"/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Wingdings" pitchFamily="2" charset="2"/>
              <a:buChar char="p"/>
            </a:pPr>
            <a:r>
              <a:rPr lang="pt-BR" sz="2800" dirty="0">
                <a:ea typeface="+mn-ea"/>
                <a:cs typeface="+mn-cs"/>
              </a:rPr>
              <a:t>Criar variáveis:</a:t>
            </a:r>
          </a:p>
          <a:p>
            <a:pPr lvl="1">
              <a:lnSpc>
                <a:spcPct val="90000"/>
              </a:lnSpc>
              <a:buNone/>
            </a:pPr>
            <a:r>
              <a:rPr lang="pt-BR" dirty="0" err="1">
                <a:solidFill>
                  <a:srgbClr val="3333FF"/>
                </a:solidFill>
              </a:rPr>
              <a:t>struct</a:t>
            </a:r>
            <a:r>
              <a:rPr lang="pt-BR" dirty="0"/>
              <a:t> </a:t>
            </a:r>
            <a:r>
              <a:rPr lang="pt-BR" dirty="0" err="1"/>
              <a:t>nomeEstrutura</a:t>
            </a:r>
            <a:r>
              <a:rPr lang="pt-BR" dirty="0"/>
              <a:t> lista de Variáveis;</a:t>
            </a:r>
          </a:p>
          <a:p>
            <a:pPr lvl="1">
              <a:lnSpc>
                <a:spcPct val="90000"/>
              </a:lnSpc>
              <a:buNone/>
            </a:pPr>
            <a:endParaRPr lang="pt-BR" dirty="0"/>
          </a:p>
          <a:p>
            <a:pPr lvl="1">
              <a:lnSpc>
                <a:spcPct val="90000"/>
              </a:lnSpc>
              <a:buNone/>
            </a:pPr>
            <a:endParaRPr lang="pt-BR" dirty="0"/>
          </a:p>
          <a:p>
            <a:r>
              <a:rPr lang="pt-BR" dirty="0"/>
              <a:t>O acesso aos membros de uma estrutura é feito através do operador:   </a:t>
            </a:r>
            <a:r>
              <a:rPr lang="pt-BR" b="1" dirty="0">
                <a:latin typeface="Courier New" pitchFamily="49" charset="0"/>
              </a:rPr>
              <a:t>. </a:t>
            </a:r>
            <a:r>
              <a:rPr lang="pt-BR" b="1" dirty="0"/>
              <a:t>(Ponto)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839646" y="1052736"/>
            <a:ext cx="30243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l"/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lvl="1" algn="l"/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lvl="1" algn="l"/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algn="l"/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/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449263" algn="l"/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q	minha;</a:t>
            </a:r>
          </a:p>
          <a:p>
            <a:pPr indent="449263" algn="l"/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minha.a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indent="449263" algn="l"/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minha.b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´f´;</a:t>
            </a:r>
          </a:p>
          <a:p>
            <a:pPr indent="449263" algn="l"/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minha.c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10.0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C67569-BEF2-4F2A-B886-330A3630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39" y="-14990"/>
            <a:ext cx="1811761" cy="641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/>
              <a:t>Tipo Estrutura- Resumo 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en-US" sz="2400" dirty="0"/>
              <a:t>Tipo estrutura:</a:t>
            </a:r>
          </a:p>
          <a:p>
            <a:pPr lvl="1" eaLnBrk="1" hangingPunct="1"/>
            <a:r>
              <a:rPr lang="pt-BR" altLang="en-US" dirty="0"/>
              <a:t>tipo de dado com campos compostos de tipos mais simples</a:t>
            </a:r>
          </a:p>
          <a:p>
            <a:pPr lvl="1" eaLnBrk="1" hangingPunct="1"/>
            <a:r>
              <a:rPr lang="pt-BR" altLang="en-US" dirty="0"/>
              <a:t>elementos acessados através do operador de acesso "ponto" (.)  </a:t>
            </a: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755576" y="2636912"/>
            <a:ext cx="7992367" cy="2997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pt-BR" altLang="en-US" sz="1600" dirty="0" err="1"/>
              <a:t>struct</a:t>
            </a:r>
            <a:r>
              <a:rPr lang="pt-BR" altLang="en-US" sz="1600" dirty="0"/>
              <a:t> ponto		/* declara </a:t>
            </a:r>
            <a:r>
              <a:rPr lang="pt-BR" altLang="en-US" sz="1600" dirty="0">
                <a:solidFill>
                  <a:schemeClr val="hlink"/>
                </a:solidFill>
              </a:rPr>
              <a:t>ponto </a:t>
            </a:r>
            <a:r>
              <a:rPr lang="pt-BR" altLang="en-US" sz="1600" dirty="0"/>
              <a:t>do tipo </a:t>
            </a:r>
            <a:r>
              <a:rPr lang="pt-BR" altLang="en-US" sz="1600" dirty="0" err="1"/>
              <a:t>struct</a:t>
            </a:r>
            <a:r>
              <a:rPr lang="pt-BR" altLang="en-US" sz="1600" dirty="0"/>
              <a:t> */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/>
              <a:t>{  </a:t>
            </a:r>
            <a:r>
              <a:rPr lang="pt-BR" altLang="en-US" sz="1600" dirty="0" err="1"/>
              <a:t>float</a:t>
            </a:r>
            <a:r>
              <a:rPr lang="pt-BR" altLang="en-US" sz="1600" dirty="0"/>
              <a:t> x;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/>
              <a:t>   </a:t>
            </a:r>
            <a:r>
              <a:rPr lang="pt-BR" altLang="en-US" sz="1600" dirty="0" err="1"/>
              <a:t>float</a:t>
            </a:r>
            <a:r>
              <a:rPr lang="pt-BR" altLang="en-US" sz="1600" dirty="0"/>
              <a:t> y;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/>
              <a:t>};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/>
              <a:t>...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 err="1"/>
              <a:t>int</a:t>
            </a:r>
            <a:r>
              <a:rPr lang="pt-BR" altLang="en-US" sz="1600" dirty="0"/>
              <a:t> </a:t>
            </a:r>
            <a:r>
              <a:rPr lang="pt-BR" altLang="en-US" sz="1600" dirty="0" err="1"/>
              <a:t>main</a:t>
            </a:r>
            <a:r>
              <a:rPr lang="pt-BR" altLang="en-US" sz="1600" dirty="0"/>
              <a:t>(</a:t>
            </a:r>
            <a:r>
              <a:rPr lang="pt-BR" altLang="en-US" sz="1600" dirty="0" err="1"/>
              <a:t>void</a:t>
            </a:r>
            <a:r>
              <a:rPr lang="pt-BR" altLang="en-US" sz="1600" dirty="0"/>
              <a:t>) {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/>
              <a:t>     </a:t>
            </a:r>
            <a:r>
              <a:rPr lang="pt-BR" altLang="en-US" sz="1600" dirty="0" err="1"/>
              <a:t>struct</a:t>
            </a:r>
            <a:r>
              <a:rPr lang="pt-BR" altLang="en-US" sz="1600" dirty="0"/>
              <a:t> ponto p;		/* declara </a:t>
            </a:r>
            <a:r>
              <a:rPr lang="pt-BR" altLang="en-US" sz="1600" dirty="0">
                <a:solidFill>
                  <a:schemeClr val="hlink"/>
                </a:solidFill>
              </a:rPr>
              <a:t>p</a:t>
            </a:r>
            <a:r>
              <a:rPr lang="pt-BR" altLang="en-US" sz="1600" dirty="0"/>
              <a:t> como variável do tipo </a:t>
            </a:r>
            <a:r>
              <a:rPr lang="pt-BR" altLang="en-US" sz="1600" dirty="0" err="1"/>
              <a:t>struct</a:t>
            </a:r>
            <a:r>
              <a:rPr lang="pt-BR" altLang="en-US" sz="1600" dirty="0"/>
              <a:t> </a:t>
            </a:r>
            <a:r>
              <a:rPr lang="pt-BR" altLang="en-US" sz="1600" dirty="0">
                <a:solidFill>
                  <a:schemeClr val="hlink"/>
                </a:solidFill>
              </a:rPr>
              <a:t>ponto</a:t>
            </a:r>
            <a:r>
              <a:rPr lang="pt-BR" altLang="en-US" sz="1600" dirty="0"/>
              <a:t> */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/>
              <a:t>     ...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/>
              <a:t>     </a:t>
            </a:r>
            <a:r>
              <a:rPr lang="pt-BR" altLang="en-US" sz="1600" dirty="0" err="1"/>
              <a:t>p.x</a:t>
            </a:r>
            <a:r>
              <a:rPr lang="pt-BR" altLang="en-US" sz="1600" dirty="0"/>
              <a:t> = 10.0;		/* acessa os elementos de</a:t>
            </a:r>
            <a:r>
              <a:rPr lang="pt-BR" altLang="en-US" sz="1600" dirty="0">
                <a:solidFill>
                  <a:schemeClr val="hlink"/>
                </a:solidFill>
              </a:rPr>
              <a:t> ponto</a:t>
            </a:r>
            <a:r>
              <a:rPr lang="pt-BR" altLang="en-US" sz="1600" dirty="0"/>
              <a:t> */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/>
              <a:t>     </a:t>
            </a:r>
            <a:r>
              <a:rPr lang="pt-BR" altLang="en-US" sz="1600" dirty="0" err="1"/>
              <a:t>p.y</a:t>
            </a:r>
            <a:r>
              <a:rPr lang="pt-BR" altLang="en-US" sz="1600" dirty="0"/>
              <a:t> = 5.0;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/>
              <a:t>Tipo Estrutura: </a:t>
            </a:r>
            <a:r>
              <a:rPr lang="pt-BR" altLang="en-US" sz="3600" i="1" dirty="0"/>
              <a:t>Lendo/Exibindo os campos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539552" y="1196752"/>
            <a:ext cx="8003803" cy="415448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Captura e imprime as coordenadas de um ponto qualquer */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.h&gt;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ponto {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ponto p;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as coordenadas do ponto(x y): ");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("%f %f", &amp;p.x, &amp;p.y);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("O ponto fornecido foi: (%.2f,%.2f)\n", p.x, p.y);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H="1">
            <a:off x="3131567" y="2348558"/>
            <a:ext cx="2952750" cy="13684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6084317" y="1484958"/>
            <a:ext cx="2459038" cy="1692771"/>
          </a:xfrm>
          <a:prstGeom prst="rect">
            <a:avLst/>
          </a:prstGeom>
          <a:solidFill>
            <a:srgbClr val="FFFDF7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Basta escrever &amp;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p.x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em lugar de &amp;(</a:t>
            </a:r>
            <a:r>
              <a:rPr lang="pt-B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p.x</a:t>
            </a: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l">
              <a:spcBef>
                <a:spcPct val="50000"/>
              </a:spcBef>
            </a:pPr>
            <a:r>
              <a:rPr lang="pt-B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 operador de acesso ao campo da estrutura tem precedência sobre o operador "endereço de"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  <p:bldP spid="61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2800"/>
              <a:t>Passagem de estruturas por valor para funções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pt-BR" altLang="en-US" dirty="0"/>
              <a:t>análoga à passagem de variáveis simples</a:t>
            </a:r>
          </a:p>
          <a:p>
            <a:pPr lvl="1" eaLnBrk="1" hangingPunct="1"/>
            <a:r>
              <a:rPr lang="pt-BR" altLang="en-US" dirty="0"/>
              <a:t>função recebe toda a estrutura como parâmetro:</a:t>
            </a:r>
          </a:p>
          <a:p>
            <a:pPr lvl="2" eaLnBrk="1" hangingPunct="1"/>
            <a:r>
              <a:rPr lang="pt-BR" altLang="en-US" sz="2000" dirty="0"/>
              <a:t>função acessa a cópia da estrutura na pilha</a:t>
            </a:r>
          </a:p>
          <a:p>
            <a:pPr lvl="2" eaLnBrk="1" hangingPunct="1"/>
            <a:r>
              <a:rPr lang="pt-BR" altLang="en-US" sz="2000" dirty="0"/>
              <a:t>função não altera os valores dos campos da estrutura original </a:t>
            </a:r>
          </a:p>
          <a:p>
            <a:pPr lvl="2" eaLnBrk="1" hangingPunct="1"/>
            <a:r>
              <a:rPr lang="pt-BR" altLang="en-US" sz="2000" dirty="0"/>
              <a:t>operação pode ser custosa se a estrutura for muito grande 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588871" y="2967267"/>
            <a:ext cx="7992169" cy="368716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função que imprima as coordenadas do ponto */</a:t>
            </a:r>
          </a:p>
          <a:p>
            <a:pPr algn="l"/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imprime 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ponto p)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("O ponto fornecido foi: (%.2f,%.2f)\n", p.x, p.y);</a:t>
            </a:r>
          </a:p>
          <a:p>
            <a:pPr algn="l"/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ponto p;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as coordenadas do ponto(x y): ");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("%f %f", &amp;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imprime(p);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l">
              <a:spcBef>
                <a:spcPct val="20000"/>
              </a:spcBef>
            </a:pPr>
            <a:r>
              <a:rPr lang="pt-B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id="{FDA47137-CB2C-4908-9AB7-EC65E1F63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Estuturas como valor de retorno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4EBBEF17-5882-4BE0-BE8D-7BAE3C0E6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07" y="1052736"/>
            <a:ext cx="8713788" cy="5355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Captura e imprime as coordenadas de um ponto qualquer */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ponto { 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y; };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endParaRPr lang="pt-B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ponto 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ponto  tmp;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("Digite as coordenadas do ponto(x y): ");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("%f %f", &amp;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tmp.x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tmp.y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tmp;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endParaRPr lang="pt-B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ponto p=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("O ponto fornecido foi: (%.2f,%.2f)\n", 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20000"/>
              </a:spcBef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barazula">
  <a:themeElements>
    <a:clrScheme name="">
      <a:dk1>
        <a:srgbClr val="000000"/>
      </a:dk1>
      <a:lt1>
        <a:srgbClr val="FFFFFF"/>
      </a:lt1>
      <a:dk2>
        <a:srgbClr val="003399"/>
      </a:dk2>
      <a:lt2>
        <a:srgbClr val="B2B2B2"/>
      </a:lt2>
      <a:accent1>
        <a:srgbClr val="00071A"/>
      </a:accent1>
      <a:accent2>
        <a:srgbClr val="FC0128"/>
      </a:accent2>
      <a:accent3>
        <a:srgbClr val="FFFFFF"/>
      </a:accent3>
      <a:accent4>
        <a:srgbClr val="000000"/>
      </a:accent4>
      <a:accent5>
        <a:srgbClr val="AAAAAB"/>
      </a:accent5>
      <a:accent6>
        <a:srgbClr val="E40123"/>
      </a:accent6>
      <a:hlink>
        <a:srgbClr val="00DFCA"/>
      </a:hlink>
      <a:folHlink>
        <a:srgbClr val="F766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1490475131</TotalTime>
  <Pages>84</Pages>
  <Words>4287</Words>
  <Application>Microsoft Office PowerPoint</Application>
  <PresentationFormat>Apresentação na tela (4:3)</PresentationFormat>
  <Paragraphs>730</Paragraphs>
  <Slides>45</Slides>
  <Notes>23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Century Schoolbook</vt:lpstr>
      <vt:lpstr>Courier New</vt:lpstr>
      <vt:lpstr>Tahoma</vt:lpstr>
      <vt:lpstr>Times New Roman</vt:lpstr>
      <vt:lpstr>Wingdings</vt:lpstr>
      <vt:lpstr>2_barazula</vt:lpstr>
      <vt:lpstr>Equation</vt:lpstr>
      <vt:lpstr>Revisão struct</vt:lpstr>
      <vt:lpstr>Tipo Estrutura: Problema</vt:lpstr>
      <vt:lpstr>Tipo Estrutura: Motivação</vt:lpstr>
      <vt:lpstr>Estruturas </vt:lpstr>
      <vt:lpstr>Tipo Estrutura     </vt:lpstr>
      <vt:lpstr>Tipo Estrutura- Resumo </vt:lpstr>
      <vt:lpstr>Tipo Estrutura: Lendo/Exibindo os campos</vt:lpstr>
      <vt:lpstr>Passagem de estruturas por valor para funções</vt:lpstr>
      <vt:lpstr>Estuturas como valor de retorno</vt:lpstr>
      <vt:lpstr>Tipo Estrutura: ponteiro para estrutura</vt:lpstr>
      <vt:lpstr>Qual o valor de...?</vt:lpstr>
      <vt:lpstr>Estruturas – Passagem por Referência</vt:lpstr>
      <vt:lpstr>Exemplo com Passagem por Referência</vt:lpstr>
      <vt:lpstr>Alocação dinâmica de estruturas</vt:lpstr>
      <vt:lpstr>Definição de Novos Tipos</vt:lpstr>
      <vt:lpstr>Definição de Novos Tipos</vt:lpstr>
      <vt:lpstr>Definição de Novos Tipos</vt:lpstr>
      <vt:lpstr>Estruturas Aninhadas</vt:lpstr>
      <vt:lpstr>Estruturas Aninhadas</vt:lpstr>
      <vt:lpstr>Estruturas Aninhadas</vt:lpstr>
      <vt:lpstr>Estruturas Aninhadas</vt:lpstr>
      <vt:lpstr>Centro do círculo alocado dinamicamente</vt:lpstr>
      <vt:lpstr>Estruturas Aninhadas</vt:lpstr>
      <vt:lpstr>Funções para Criação de Estruturas</vt:lpstr>
      <vt:lpstr>Funções para Criação de Estruturas</vt:lpstr>
      <vt:lpstr>Funções para Criação de Estruturas</vt:lpstr>
      <vt:lpstr>Vetores de Estruturas</vt:lpstr>
      <vt:lpstr>Vetores de Estruturas</vt:lpstr>
      <vt:lpstr>Vetores de Estruturas</vt:lpstr>
      <vt:lpstr>Vetores de Estruturas: Com Alocação Dinâmica</vt:lpstr>
      <vt:lpstr>Exemplo</vt:lpstr>
      <vt:lpstr>Exemplo: Tabela de Pessoas</vt:lpstr>
      <vt:lpstr>Exercício: função Preenche a agenda.</vt:lpstr>
      <vt:lpstr>Exercício: função Exibe a agenda.</vt:lpstr>
      <vt:lpstr>Exercício: função principal</vt:lpstr>
      <vt:lpstr>Vetores de Ponteiros para Estruturas</vt:lpstr>
      <vt:lpstr>Tabela de alunos - Estática</vt:lpstr>
      <vt:lpstr>Tabela de alunos - Dinâmica</vt:lpstr>
      <vt:lpstr>Inicializa Tabela de alunos - Dinâmica</vt:lpstr>
      <vt:lpstr>Inclui Um aluno na tabela  - Dinâmica</vt:lpstr>
      <vt:lpstr>Remove UM aluno na Tabela- Dinâmica</vt:lpstr>
      <vt:lpstr>Exibe UM aluno da Tabela - Dinâmica</vt:lpstr>
      <vt:lpstr>Exibe Todos alunos da Tabela - Dinâmica</vt:lpstr>
      <vt:lpstr>Teste da Tabela ed Alunos - Dinâmica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de Informação</dc:title>
  <dc:subject>Segurança de Informação</dc:subject>
  <dc:creator>Anderson Oliveira da Silva</dc:creator>
  <cp:keywords>Segurança, Integridade, Autenticação, Criptografia</cp:keywords>
  <cp:lastModifiedBy>Ferlin</cp:lastModifiedBy>
  <cp:revision>535</cp:revision>
  <cp:lastPrinted>2001-08-02T21:14:16Z</cp:lastPrinted>
  <dcterms:created xsi:type="dcterms:W3CDTF">1997-02-24T10:12:52Z</dcterms:created>
  <dcterms:modified xsi:type="dcterms:W3CDTF">2021-09-08T18:59:33Z</dcterms:modified>
</cp:coreProperties>
</file>