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85" r:id="rId1"/>
  </p:sldMasterIdLst>
  <p:notesMasterIdLst>
    <p:notesMasterId r:id="rId53"/>
  </p:notesMasterIdLst>
  <p:handoutMasterIdLst>
    <p:handoutMasterId r:id="rId54"/>
  </p:handoutMasterIdLst>
  <p:sldIdLst>
    <p:sldId id="579" r:id="rId2"/>
    <p:sldId id="258" r:id="rId3"/>
    <p:sldId id="590" r:id="rId4"/>
    <p:sldId id="502" r:id="rId5"/>
    <p:sldId id="503" r:id="rId6"/>
    <p:sldId id="507" r:id="rId7"/>
    <p:sldId id="538" r:id="rId8"/>
    <p:sldId id="262" r:id="rId9"/>
    <p:sldId id="589" r:id="rId10"/>
    <p:sldId id="525" r:id="rId11"/>
    <p:sldId id="592" r:id="rId12"/>
    <p:sldId id="593" r:id="rId13"/>
    <p:sldId id="594" r:id="rId14"/>
    <p:sldId id="580" r:id="rId15"/>
    <p:sldId id="265" r:id="rId16"/>
    <p:sldId id="509" r:id="rId17"/>
    <p:sldId id="510" r:id="rId18"/>
    <p:sldId id="511" r:id="rId19"/>
    <p:sldId id="512" r:id="rId20"/>
    <p:sldId id="595" r:id="rId21"/>
    <p:sldId id="266" r:id="rId22"/>
    <p:sldId id="513" r:id="rId23"/>
    <p:sldId id="514" r:id="rId24"/>
    <p:sldId id="520" r:id="rId25"/>
    <p:sldId id="271" r:id="rId26"/>
    <p:sldId id="584" r:id="rId27"/>
    <p:sldId id="585" r:id="rId28"/>
    <p:sldId id="591" r:id="rId29"/>
    <p:sldId id="587" r:id="rId30"/>
    <p:sldId id="588" r:id="rId31"/>
    <p:sldId id="537" r:id="rId32"/>
    <p:sldId id="528" r:id="rId33"/>
    <p:sldId id="529" r:id="rId34"/>
    <p:sldId id="530" r:id="rId35"/>
    <p:sldId id="531" r:id="rId36"/>
    <p:sldId id="546" r:id="rId37"/>
    <p:sldId id="547" r:id="rId38"/>
    <p:sldId id="548" r:id="rId39"/>
    <p:sldId id="550" r:id="rId40"/>
    <p:sldId id="554" r:id="rId41"/>
    <p:sldId id="566" r:id="rId42"/>
    <p:sldId id="565" r:id="rId43"/>
    <p:sldId id="562" r:id="rId44"/>
    <p:sldId id="564" r:id="rId45"/>
    <p:sldId id="567" r:id="rId46"/>
    <p:sldId id="532" r:id="rId47"/>
    <p:sldId id="533" r:id="rId48"/>
    <p:sldId id="534" r:id="rId49"/>
    <p:sldId id="544" r:id="rId50"/>
    <p:sldId id="540" r:id="rId51"/>
    <p:sldId id="542" r:id="rId52"/>
  </p:sldIdLst>
  <p:sldSz cx="9144000" cy="6858000" type="screen4x3"/>
  <p:notesSz cx="7099300" cy="10234613"/>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30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955FF"/>
    <a:srgbClr val="CF0E30"/>
    <a:srgbClr val="004C22"/>
    <a:srgbClr val="9E6B40"/>
    <a:srgbClr val="FFFDF7"/>
    <a:srgbClr val="FFF9E7"/>
    <a:srgbClr val="FFE48F"/>
    <a:srgbClr val="002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1" autoAdjust="0"/>
  </p:normalViewPr>
  <p:slideViewPr>
    <p:cSldViewPr>
      <p:cViewPr varScale="1">
        <p:scale>
          <a:sx n="64" d="100"/>
          <a:sy n="64" d="100"/>
        </p:scale>
        <p:origin x="14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12"/>
    </p:cViewPr>
  </p:sorterViewPr>
  <p:notesViewPr>
    <p:cSldViewPr>
      <p:cViewPr>
        <p:scale>
          <a:sx n="100" d="100"/>
          <a:sy n="100" d="100"/>
        </p:scale>
        <p:origin x="-1092" y="-60"/>
      </p:cViewPr>
      <p:guideLst>
        <p:guide orient="horz" pos="2229"/>
        <p:guide pos="30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CA9DDFD-F804-4D84-A5D0-A2440F480B48}"/>
              </a:ext>
            </a:extLst>
          </p:cNvPr>
          <p:cNvSpPr>
            <a:spLocks noChangeArrowheads="1"/>
          </p:cNvSpPr>
          <p:nvPr/>
        </p:nvSpPr>
        <p:spPr bwMode="auto">
          <a:xfrm>
            <a:off x="1384300" y="144463"/>
            <a:ext cx="4387850" cy="220662"/>
          </a:xfrm>
          <a:prstGeom prst="rect">
            <a:avLst/>
          </a:prstGeom>
          <a:noFill/>
          <a:ln w="9525">
            <a:solidFill>
              <a:schemeClr val="bg2"/>
            </a:solidFill>
            <a:miter lim="800000"/>
            <a:headEnd/>
            <a:tailEnd/>
          </a:ln>
        </p:spPr>
        <p:txBody>
          <a:bodyPr lIns="19963" tIns="0" rIns="19963" bIns="0"/>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pt-BR" sz="1000" dirty="0">
                <a:latin typeface="Calibri" pitchFamily="34" charset="0"/>
              </a:rPr>
              <a:t>Introdução à Programação</a:t>
            </a:r>
            <a:endParaRPr lang="en-US" sz="1000" dirty="0">
              <a:latin typeface="Tahoma" panose="020B0604030504040204" pitchFamily="34" charset="0"/>
            </a:endParaRPr>
          </a:p>
        </p:txBody>
      </p:sp>
      <p:sp>
        <p:nvSpPr>
          <p:cNvPr id="93187" name="Rectangle 8">
            <a:extLst>
              <a:ext uri="{FF2B5EF4-FFF2-40B4-BE49-F238E27FC236}">
                <a16:creationId xmlns:a16="http://schemas.microsoft.com/office/drawing/2014/main" id="{8384DBF5-BE7D-4B54-B952-233CB5B09E05}"/>
              </a:ext>
            </a:extLst>
          </p:cNvPr>
          <p:cNvSpPr>
            <a:spLocks noChangeArrowheads="1"/>
          </p:cNvSpPr>
          <p:nvPr/>
        </p:nvSpPr>
        <p:spPr bwMode="auto">
          <a:xfrm>
            <a:off x="2030413" y="9644063"/>
            <a:ext cx="3074987" cy="452437"/>
          </a:xfrm>
          <a:prstGeom prst="rect">
            <a:avLst/>
          </a:prstGeom>
          <a:noFill/>
          <a:ln w="9525">
            <a:noFill/>
            <a:miter lim="800000"/>
            <a:headEnd/>
            <a:tailEnd/>
          </a:ln>
        </p:spPr>
        <p:txBody>
          <a:bodyPr lIns="19963" tIns="0" rIns="19963" bIns="0" anchor="b"/>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algn="ctr"/>
            <a:fld id="{0EB8CED0-3816-44F7-9059-DD70BB5897D0}" type="slidenum">
              <a:rPr lang="en-US" altLang="pt-BR" sz="1000">
                <a:latin typeface="Tahoma" panose="020B0604030504040204" pitchFamily="34" charset="0"/>
              </a:rPr>
              <a:pPr algn="ctr"/>
              <a:t>‹nº›</a:t>
            </a:fld>
            <a:endParaRPr lang="en-US" altLang="pt-BR" sz="1000" i="1">
              <a:latin typeface="Calibri" panose="020F050202020403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B31BF3D-7D95-4ABA-8E0C-6A7653A5F60B}"/>
              </a:ext>
            </a:extLst>
          </p:cNvPr>
          <p:cNvSpPr>
            <a:spLocks noGrp="1" noChangeArrowheads="1"/>
          </p:cNvSpPr>
          <p:nvPr>
            <p:ph type="hdr" sz="quarter"/>
          </p:nvPr>
        </p:nvSpPr>
        <p:spPr bwMode="auto">
          <a:xfrm>
            <a:off x="0" y="-1588"/>
            <a:ext cx="3076575" cy="512763"/>
          </a:xfrm>
          <a:prstGeom prst="rect">
            <a:avLst/>
          </a:prstGeom>
          <a:noFill/>
          <a:ln w="9525">
            <a:noFill/>
            <a:miter lim="800000"/>
            <a:headEnd/>
            <a:tailEnd/>
          </a:ln>
          <a:effectLst/>
        </p:spPr>
        <p:txBody>
          <a:bodyPr vert="horz" wrap="square" lIns="19811" tIns="0" rIns="19811" bIns="0" numCol="1" anchor="t" anchorCtr="0" compatLnSpc="1">
            <a:prstTxWarp prst="textNoShape">
              <a:avLst/>
            </a:prstTxWarp>
          </a:bodyPr>
          <a:lstStyle>
            <a:lvl1pPr defTabSz="792163">
              <a:defRPr sz="1000" i="1">
                <a:latin typeface="Times New Roman" pitchFamily="18" charset="0"/>
              </a:defRPr>
            </a:lvl1pPr>
          </a:lstStyle>
          <a:p>
            <a:pPr>
              <a:defRPr/>
            </a:pPr>
            <a:endParaRPr lang="pt-BR"/>
          </a:p>
        </p:txBody>
      </p:sp>
      <p:sp>
        <p:nvSpPr>
          <p:cNvPr id="2051" name="Rectangle 3">
            <a:extLst>
              <a:ext uri="{FF2B5EF4-FFF2-40B4-BE49-F238E27FC236}">
                <a16:creationId xmlns:a16="http://schemas.microsoft.com/office/drawing/2014/main" id="{4E7662C9-35D6-4E50-B029-0251BB7D028B}"/>
              </a:ext>
            </a:extLst>
          </p:cNvPr>
          <p:cNvSpPr>
            <a:spLocks noGrp="1" noChangeArrowheads="1"/>
          </p:cNvSpPr>
          <p:nvPr>
            <p:ph type="dt" idx="1"/>
          </p:nvPr>
        </p:nvSpPr>
        <p:spPr bwMode="auto">
          <a:xfrm>
            <a:off x="4022725" y="-1588"/>
            <a:ext cx="3076575" cy="512763"/>
          </a:xfrm>
          <a:prstGeom prst="rect">
            <a:avLst/>
          </a:prstGeom>
          <a:noFill/>
          <a:ln w="9525">
            <a:noFill/>
            <a:miter lim="800000"/>
            <a:headEnd/>
            <a:tailEnd/>
          </a:ln>
          <a:effectLst/>
        </p:spPr>
        <p:txBody>
          <a:bodyPr vert="horz" wrap="square" lIns="19811" tIns="0" rIns="19811" bIns="0" numCol="1" anchor="t" anchorCtr="0" compatLnSpc="1">
            <a:prstTxWarp prst="textNoShape">
              <a:avLst/>
            </a:prstTxWarp>
          </a:bodyPr>
          <a:lstStyle>
            <a:lvl1pPr algn="r" defTabSz="792163">
              <a:defRPr sz="1000" i="1">
                <a:latin typeface="Times New Roman" pitchFamily="18" charset="0"/>
              </a:defRPr>
            </a:lvl1pPr>
          </a:lstStyle>
          <a:p>
            <a:pPr>
              <a:defRPr/>
            </a:pPr>
            <a:endParaRPr lang="pt-BR"/>
          </a:p>
        </p:txBody>
      </p:sp>
      <p:sp>
        <p:nvSpPr>
          <p:cNvPr id="2052" name="Rectangle 4">
            <a:extLst>
              <a:ext uri="{FF2B5EF4-FFF2-40B4-BE49-F238E27FC236}">
                <a16:creationId xmlns:a16="http://schemas.microsoft.com/office/drawing/2014/main" id="{2EF9A022-B556-41E4-A71E-CD8C8E1AE218}"/>
              </a:ext>
            </a:extLst>
          </p:cNvPr>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19811" tIns="0" rIns="19811" bIns="0" numCol="1" anchor="b" anchorCtr="0" compatLnSpc="1">
            <a:prstTxWarp prst="textNoShape">
              <a:avLst/>
            </a:prstTxWarp>
          </a:bodyPr>
          <a:lstStyle>
            <a:lvl1pPr defTabSz="792163">
              <a:defRPr sz="1000" i="1">
                <a:latin typeface="Times New Roman" pitchFamily="18" charset="0"/>
              </a:defRPr>
            </a:lvl1pPr>
          </a:lstStyle>
          <a:p>
            <a:pPr>
              <a:defRPr/>
            </a:pPr>
            <a:endParaRPr lang="pt-BR"/>
          </a:p>
        </p:txBody>
      </p:sp>
      <p:sp>
        <p:nvSpPr>
          <p:cNvPr id="2053" name="Rectangle 5">
            <a:extLst>
              <a:ext uri="{FF2B5EF4-FFF2-40B4-BE49-F238E27FC236}">
                <a16:creationId xmlns:a16="http://schemas.microsoft.com/office/drawing/2014/main" id="{4B4E5D46-1F55-479C-A9D6-BE0EBFE7F4BA}"/>
              </a:ext>
            </a:extLst>
          </p:cNvPr>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19811" tIns="0" rIns="19811" bIns="0" numCol="1" anchor="b" anchorCtr="0" compatLnSpc="1">
            <a:prstTxWarp prst="textNoShape">
              <a:avLst/>
            </a:prstTxWarp>
          </a:bodyPr>
          <a:lstStyle>
            <a:lvl1pPr algn="r" defTabSz="792163">
              <a:defRPr sz="1000" i="1">
                <a:latin typeface="Times New Roman" panose="02020603050405020304" pitchFamily="18" charset="0"/>
              </a:defRPr>
            </a:lvl1pPr>
          </a:lstStyle>
          <a:p>
            <a:fld id="{462E1E71-A41A-45FD-8C94-23EBFC3160B3}" type="slidenum">
              <a:rPr lang="pt-BR" altLang="pt-BR"/>
              <a:pPr/>
              <a:t>‹nº›</a:t>
            </a:fld>
            <a:endParaRPr lang="pt-BR" altLang="pt-BR"/>
          </a:p>
        </p:txBody>
      </p:sp>
      <p:sp>
        <p:nvSpPr>
          <p:cNvPr id="2054" name="Rectangle 6">
            <a:extLst>
              <a:ext uri="{FF2B5EF4-FFF2-40B4-BE49-F238E27FC236}">
                <a16:creationId xmlns:a16="http://schemas.microsoft.com/office/drawing/2014/main" id="{4B714F95-2279-4200-BDB9-CB4A49EF7654}"/>
              </a:ext>
            </a:extLst>
          </p:cNvPr>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square" lIns="95749" tIns="47875" rIns="95749" bIns="47875"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94215" name="Rectangle 7">
            <a:extLst>
              <a:ext uri="{FF2B5EF4-FFF2-40B4-BE49-F238E27FC236}">
                <a16:creationId xmlns:a16="http://schemas.microsoft.com/office/drawing/2014/main" id="{0CF54879-4C00-4633-BA5A-C6D586BE917C}"/>
              </a:ext>
            </a:extLst>
          </p:cNvPr>
          <p:cNvSpPr>
            <a:spLocks noGrp="1" noRot="1" noChangeAspect="1" noChangeArrowheads="1" noTextEdit="1"/>
          </p:cNvSpPr>
          <p:nvPr>
            <p:ph type="sldImg" idx="2"/>
          </p:nvPr>
        </p:nvSpPr>
        <p:spPr bwMode="auto">
          <a:xfrm>
            <a:off x="998538" y="773113"/>
            <a:ext cx="5103812" cy="38274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4520" name="Rectangle 8">
            <a:extLst>
              <a:ext uri="{FF2B5EF4-FFF2-40B4-BE49-F238E27FC236}">
                <a16:creationId xmlns:a16="http://schemas.microsoft.com/office/drawing/2014/main" id="{AD66B8CA-852D-4D25-961E-524B2FFF4F3B}"/>
              </a:ext>
            </a:extLst>
          </p:cNvPr>
          <p:cNvSpPr>
            <a:spLocks noChangeArrowheads="1"/>
          </p:cNvSpPr>
          <p:nvPr/>
        </p:nvSpPr>
        <p:spPr bwMode="auto">
          <a:xfrm>
            <a:off x="6554788" y="9804400"/>
            <a:ext cx="474662" cy="314325"/>
          </a:xfrm>
          <a:prstGeom prst="rect">
            <a:avLst/>
          </a:prstGeom>
          <a:noFill/>
          <a:ln w="9525">
            <a:noFill/>
            <a:miter lim="800000"/>
            <a:headEnd/>
            <a:tailEnd/>
          </a:ln>
        </p:spPr>
        <p:txBody>
          <a:bodyPr wrap="none" lIns="95749" tIns="47875" rIns="95749" bIns="47875" anchor="ctr">
            <a:spAutoFit/>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algn="r"/>
            <a:fld id="{268202E1-43B0-4C0C-A1BB-77253B29D64C}" type="slidenum">
              <a:rPr lang="pt-BR" altLang="pt-BR" sz="1500">
                <a:latin typeface="Times New Roman" panose="02020603050405020304" pitchFamily="18" charset="0"/>
              </a:rPr>
              <a:pPr algn="r"/>
              <a:t>‹nº›</a:t>
            </a:fld>
            <a:endParaRPr lang="pt-BR" altLang="pt-BR" sz="15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tabLst>
        <a:tab pos="190500" algn="l"/>
        <a:tab pos="381000" algn="l"/>
        <a:tab pos="571500" algn="l"/>
        <a:tab pos="762000" algn="l"/>
        <a:tab pos="952500" algn="l"/>
        <a:tab pos="1143000" algn="l"/>
        <a:tab pos="1333500" algn="l"/>
        <a:tab pos="1524000" algn="l"/>
        <a:tab pos="1714500" algn="l"/>
        <a:tab pos="1905000" algn="l"/>
        <a:tab pos="2095500" algn="l"/>
        <a:tab pos="2286000" algn="l"/>
        <a:tab pos="2476500" algn="l"/>
        <a:tab pos="2667000" algn="l"/>
        <a:tab pos="2857500" algn="l"/>
        <a:tab pos="3048000" algn="l"/>
        <a:tab pos="3238500" algn="l"/>
        <a:tab pos="3429000" algn="l"/>
        <a:tab pos="3619500" algn="l"/>
      </a:tabLs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tabLst>
        <a:tab pos="190500" algn="l"/>
        <a:tab pos="381000" algn="l"/>
        <a:tab pos="571500" algn="l"/>
        <a:tab pos="762000" algn="l"/>
        <a:tab pos="952500" algn="l"/>
        <a:tab pos="1143000" algn="l"/>
        <a:tab pos="1333500" algn="l"/>
        <a:tab pos="1524000" algn="l"/>
        <a:tab pos="1714500" algn="l"/>
        <a:tab pos="1905000" algn="l"/>
        <a:tab pos="2095500" algn="l"/>
        <a:tab pos="2286000" algn="l"/>
        <a:tab pos="2476500" algn="l"/>
        <a:tab pos="2667000" algn="l"/>
        <a:tab pos="2857500" algn="l"/>
        <a:tab pos="3048000" algn="l"/>
        <a:tab pos="3238500" algn="l"/>
        <a:tab pos="3429000" algn="l"/>
        <a:tab pos="3619500" algn="l"/>
      </a:tabLs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tabLst>
        <a:tab pos="190500" algn="l"/>
        <a:tab pos="381000" algn="l"/>
        <a:tab pos="571500" algn="l"/>
        <a:tab pos="762000" algn="l"/>
        <a:tab pos="952500" algn="l"/>
        <a:tab pos="1143000" algn="l"/>
        <a:tab pos="1333500" algn="l"/>
        <a:tab pos="1524000" algn="l"/>
        <a:tab pos="1714500" algn="l"/>
        <a:tab pos="1905000" algn="l"/>
        <a:tab pos="2095500" algn="l"/>
        <a:tab pos="2286000" algn="l"/>
        <a:tab pos="2476500" algn="l"/>
        <a:tab pos="2667000" algn="l"/>
        <a:tab pos="2857500" algn="l"/>
        <a:tab pos="3048000" algn="l"/>
        <a:tab pos="3238500" algn="l"/>
        <a:tab pos="3429000" algn="l"/>
        <a:tab pos="3619500" algn="l"/>
      </a:tabLs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tabLst>
        <a:tab pos="190500" algn="l"/>
        <a:tab pos="381000" algn="l"/>
        <a:tab pos="571500" algn="l"/>
        <a:tab pos="762000" algn="l"/>
        <a:tab pos="952500" algn="l"/>
        <a:tab pos="1143000" algn="l"/>
        <a:tab pos="1333500" algn="l"/>
        <a:tab pos="1524000" algn="l"/>
        <a:tab pos="1714500" algn="l"/>
        <a:tab pos="1905000" algn="l"/>
        <a:tab pos="2095500" algn="l"/>
        <a:tab pos="2286000" algn="l"/>
        <a:tab pos="2476500" algn="l"/>
        <a:tab pos="2667000" algn="l"/>
        <a:tab pos="2857500" algn="l"/>
        <a:tab pos="3048000" algn="l"/>
        <a:tab pos="3238500" algn="l"/>
        <a:tab pos="3429000" algn="l"/>
        <a:tab pos="3619500" algn="l"/>
      </a:tabLs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tabLst>
        <a:tab pos="190500" algn="l"/>
        <a:tab pos="381000" algn="l"/>
        <a:tab pos="571500" algn="l"/>
        <a:tab pos="762000" algn="l"/>
        <a:tab pos="952500" algn="l"/>
        <a:tab pos="1143000" algn="l"/>
        <a:tab pos="1333500" algn="l"/>
        <a:tab pos="1524000" algn="l"/>
        <a:tab pos="1714500" algn="l"/>
        <a:tab pos="1905000" algn="l"/>
        <a:tab pos="2095500" algn="l"/>
        <a:tab pos="2286000" algn="l"/>
        <a:tab pos="2476500" algn="l"/>
        <a:tab pos="2667000" algn="l"/>
        <a:tab pos="2857500" algn="l"/>
        <a:tab pos="3048000" algn="l"/>
        <a:tab pos="3238500" algn="l"/>
        <a:tab pos="3429000" algn="l"/>
        <a:tab pos="36195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F01B04BB-E168-418B-A9EF-7A42761EB564}"/>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25E05262-32C9-4545-B5D4-D3A56A6BAE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p>
        </p:txBody>
      </p:sp>
      <p:sp>
        <p:nvSpPr>
          <p:cNvPr id="95236" name="Slide Number Placeholder 3">
            <a:extLst>
              <a:ext uri="{FF2B5EF4-FFF2-40B4-BE49-F238E27FC236}">
                <a16:creationId xmlns:a16="http://schemas.microsoft.com/office/drawing/2014/main" id="{7EA2A7C6-DDF6-41AC-B1B2-D0B0A62971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2163">
              <a:defRPr>
                <a:solidFill>
                  <a:schemeClr val="tx1"/>
                </a:solidFill>
                <a:latin typeface="Arial" panose="020B0604020202020204" pitchFamily="34" charset="0"/>
              </a:defRPr>
            </a:lvl1pPr>
            <a:lvl2pPr marL="742950" indent="-285750" defTabSz="792163">
              <a:defRPr>
                <a:solidFill>
                  <a:schemeClr val="tx1"/>
                </a:solidFill>
                <a:latin typeface="Arial" panose="020B0604020202020204" pitchFamily="34" charset="0"/>
              </a:defRPr>
            </a:lvl2pPr>
            <a:lvl3pPr marL="1143000" indent="-228600" defTabSz="792163">
              <a:defRPr>
                <a:solidFill>
                  <a:schemeClr val="tx1"/>
                </a:solidFill>
                <a:latin typeface="Arial" panose="020B0604020202020204" pitchFamily="34" charset="0"/>
              </a:defRPr>
            </a:lvl3pPr>
            <a:lvl4pPr marL="1600200" indent="-228600" defTabSz="792163">
              <a:defRPr>
                <a:solidFill>
                  <a:schemeClr val="tx1"/>
                </a:solidFill>
                <a:latin typeface="Arial" panose="020B0604020202020204" pitchFamily="34" charset="0"/>
              </a:defRPr>
            </a:lvl4pPr>
            <a:lvl5pPr marL="2057400" indent="-228600" defTabSz="792163">
              <a:defRPr>
                <a:solidFill>
                  <a:schemeClr val="tx1"/>
                </a:solidFill>
                <a:latin typeface="Arial" panose="020B0604020202020204" pitchFamily="34" charset="0"/>
              </a:defRPr>
            </a:lvl5pPr>
            <a:lvl6pPr marL="2514600" indent="-228600" defTabSz="792163" eaLnBrk="0" fontAlgn="base" hangingPunct="0">
              <a:spcBef>
                <a:spcPct val="0"/>
              </a:spcBef>
              <a:spcAft>
                <a:spcPct val="0"/>
              </a:spcAft>
              <a:defRPr>
                <a:solidFill>
                  <a:schemeClr val="tx1"/>
                </a:solidFill>
                <a:latin typeface="Arial" panose="020B0604020202020204" pitchFamily="34" charset="0"/>
              </a:defRPr>
            </a:lvl6pPr>
            <a:lvl7pPr marL="2971800" indent="-228600" defTabSz="792163" eaLnBrk="0" fontAlgn="base" hangingPunct="0">
              <a:spcBef>
                <a:spcPct val="0"/>
              </a:spcBef>
              <a:spcAft>
                <a:spcPct val="0"/>
              </a:spcAft>
              <a:defRPr>
                <a:solidFill>
                  <a:schemeClr val="tx1"/>
                </a:solidFill>
                <a:latin typeface="Arial" panose="020B0604020202020204" pitchFamily="34" charset="0"/>
              </a:defRPr>
            </a:lvl7pPr>
            <a:lvl8pPr marL="3429000" indent="-228600" defTabSz="792163" eaLnBrk="0" fontAlgn="base" hangingPunct="0">
              <a:spcBef>
                <a:spcPct val="0"/>
              </a:spcBef>
              <a:spcAft>
                <a:spcPct val="0"/>
              </a:spcAft>
              <a:defRPr>
                <a:solidFill>
                  <a:schemeClr val="tx1"/>
                </a:solidFill>
                <a:latin typeface="Arial" panose="020B0604020202020204" pitchFamily="34" charset="0"/>
              </a:defRPr>
            </a:lvl8pPr>
            <a:lvl9pPr marL="3886200" indent="-228600" defTabSz="792163" eaLnBrk="0" fontAlgn="base" hangingPunct="0">
              <a:spcBef>
                <a:spcPct val="0"/>
              </a:spcBef>
              <a:spcAft>
                <a:spcPct val="0"/>
              </a:spcAft>
              <a:defRPr>
                <a:solidFill>
                  <a:schemeClr val="tx1"/>
                </a:solidFill>
                <a:latin typeface="Arial" panose="020B0604020202020204" pitchFamily="34" charset="0"/>
              </a:defRPr>
            </a:lvl9pPr>
          </a:lstStyle>
          <a:p>
            <a:fld id="{13C63595-AB01-4F1B-8FB5-9B8B22A54070}" type="slidenum">
              <a:rPr lang="pt-BR" altLang="pt-BR">
                <a:latin typeface="Times New Roman" panose="02020603050405020304" pitchFamily="18" charset="0"/>
              </a:rPr>
              <a:pPr/>
              <a:t>1</a:t>
            </a:fld>
            <a:endParaRPr lang="pt-BR" altLang="pt-B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4101E61-5FE2-4F25-8CE6-B9907899F2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281800-DFA5-4360-93CB-2DF0030D3DE6}" type="slidenum">
              <a:rPr lang="pt-BR" altLang="en-US"/>
              <a:pPr eaLnBrk="1" hangingPunct="1"/>
              <a:t>19</a:t>
            </a:fld>
            <a:endParaRPr lang="pt-BR" altLang="en-US"/>
          </a:p>
        </p:txBody>
      </p:sp>
      <p:sp>
        <p:nvSpPr>
          <p:cNvPr id="73731" name="Rectangle 2">
            <a:extLst>
              <a:ext uri="{FF2B5EF4-FFF2-40B4-BE49-F238E27FC236}">
                <a16:creationId xmlns:a16="http://schemas.microsoft.com/office/drawing/2014/main" id="{80685DD1-E89F-4AB0-AE4C-DDA2C86645F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06447246-3014-447C-9888-287C26000E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A9723CD-632E-41C2-895F-ACDFD52304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EFF675-9EBC-4BD2-8E06-D9BFBB5DB4CF}" type="slidenum">
              <a:rPr lang="pt-BR" altLang="en-US"/>
              <a:pPr eaLnBrk="1" hangingPunct="1"/>
              <a:t>20</a:t>
            </a:fld>
            <a:endParaRPr lang="pt-BR" altLang="en-US"/>
          </a:p>
        </p:txBody>
      </p:sp>
      <p:sp>
        <p:nvSpPr>
          <p:cNvPr id="72707" name="Rectangle 2">
            <a:extLst>
              <a:ext uri="{FF2B5EF4-FFF2-40B4-BE49-F238E27FC236}">
                <a16:creationId xmlns:a16="http://schemas.microsoft.com/office/drawing/2014/main" id="{AA01C676-FD26-4AE9-91D8-5B5A844EB06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A58AB57-5909-47C3-B493-C13FC96485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2638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2BA0920-8527-40C6-AD0C-E4348E2840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9C2045-3E13-48A4-822B-8248D91096F2}" type="slidenum">
              <a:rPr lang="pt-BR" altLang="en-US"/>
              <a:pPr eaLnBrk="1" hangingPunct="1"/>
              <a:t>22</a:t>
            </a:fld>
            <a:endParaRPr lang="pt-BR" altLang="en-US"/>
          </a:p>
        </p:txBody>
      </p:sp>
      <p:sp>
        <p:nvSpPr>
          <p:cNvPr id="75779" name="Rectangle 2">
            <a:extLst>
              <a:ext uri="{FF2B5EF4-FFF2-40B4-BE49-F238E27FC236}">
                <a16:creationId xmlns:a16="http://schemas.microsoft.com/office/drawing/2014/main" id="{5F36F901-3F47-4C31-9312-8607561DD52D}"/>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EBE762DE-CEF7-4700-9EE1-06AD93212F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7245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42471D9-0AAA-4DE8-AE7E-37B8DCF908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5EAE0A-433C-4835-BF9E-64A2D86F3A3B}" type="slidenum">
              <a:rPr lang="pt-BR" altLang="en-US"/>
              <a:pPr eaLnBrk="1" hangingPunct="1"/>
              <a:t>23</a:t>
            </a:fld>
            <a:endParaRPr lang="pt-BR" altLang="en-US"/>
          </a:p>
        </p:txBody>
      </p:sp>
      <p:sp>
        <p:nvSpPr>
          <p:cNvPr id="76803" name="Rectangle 2">
            <a:extLst>
              <a:ext uri="{FF2B5EF4-FFF2-40B4-BE49-F238E27FC236}">
                <a16:creationId xmlns:a16="http://schemas.microsoft.com/office/drawing/2014/main" id="{8F1607DB-0D52-4013-9F4B-D471F7591BD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05CD24E-E0C7-4040-A47A-9B46A7F5AA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18622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7224855-D21A-4E9F-9A95-3B703F4771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1E8502-3D5F-471E-9947-99C84416EF8F}" type="slidenum">
              <a:rPr lang="pt-BR" altLang="en-US"/>
              <a:pPr eaLnBrk="1" hangingPunct="1"/>
              <a:t>24</a:t>
            </a:fld>
            <a:endParaRPr lang="pt-BR" altLang="en-US"/>
          </a:p>
        </p:txBody>
      </p:sp>
      <p:sp>
        <p:nvSpPr>
          <p:cNvPr id="77827" name="Rectangle 2">
            <a:extLst>
              <a:ext uri="{FF2B5EF4-FFF2-40B4-BE49-F238E27FC236}">
                <a16:creationId xmlns:a16="http://schemas.microsoft.com/office/drawing/2014/main" id="{07EDF85F-482E-4BA6-9ABB-F384AD56106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9F9A8354-DFDF-47CC-B2EF-C8A16C1C6C2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3911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5E2155C-4256-4A60-A60A-2363B2ADEBE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9CF37A-3A0B-47F3-9BA3-9654FB1737E7}" type="slidenum">
              <a:rPr lang="pt-BR" altLang="en-US"/>
              <a:pPr eaLnBrk="1" hangingPunct="1"/>
              <a:t>27</a:t>
            </a:fld>
            <a:endParaRPr lang="pt-BR" altLang="en-US"/>
          </a:p>
        </p:txBody>
      </p:sp>
      <p:sp>
        <p:nvSpPr>
          <p:cNvPr id="59395" name="Rectangle 2">
            <a:extLst>
              <a:ext uri="{FF2B5EF4-FFF2-40B4-BE49-F238E27FC236}">
                <a16:creationId xmlns:a16="http://schemas.microsoft.com/office/drawing/2014/main" id="{B986B687-F8D4-44B5-8DBD-E6F20831E22F}"/>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9E7FED9E-232D-4677-B8C2-58305806A7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33941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5E2155C-4256-4A60-A60A-2363B2ADEBE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9CF37A-3A0B-47F3-9BA3-9654FB1737E7}" type="slidenum">
              <a:rPr lang="pt-BR" altLang="en-US"/>
              <a:pPr eaLnBrk="1" hangingPunct="1"/>
              <a:t>28</a:t>
            </a:fld>
            <a:endParaRPr lang="pt-BR" altLang="en-US"/>
          </a:p>
        </p:txBody>
      </p:sp>
      <p:sp>
        <p:nvSpPr>
          <p:cNvPr id="59395" name="Rectangle 2">
            <a:extLst>
              <a:ext uri="{FF2B5EF4-FFF2-40B4-BE49-F238E27FC236}">
                <a16:creationId xmlns:a16="http://schemas.microsoft.com/office/drawing/2014/main" id="{B986B687-F8D4-44B5-8DBD-E6F20831E22F}"/>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9E7FED9E-232D-4677-B8C2-58305806A7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65140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15CF4EF0-AE52-42C9-8491-E20DD1EF52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7E7D8A-3731-4508-BDDF-6D79A25AB318}" type="slidenum">
              <a:rPr lang="pt-BR" altLang="en-US"/>
              <a:pPr eaLnBrk="1" hangingPunct="1"/>
              <a:t>30</a:t>
            </a:fld>
            <a:endParaRPr lang="pt-BR" altLang="en-US"/>
          </a:p>
        </p:txBody>
      </p:sp>
      <p:sp>
        <p:nvSpPr>
          <p:cNvPr id="61443" name="Rectangle 2">
            <a:extLst>
              <a:ext uri="{FF2B5EF4-FFF2-40B4-BE49-F238E27FC236}">
                <a16:creationId xmlns:a16="http://schemas.microsoft.com/office/drawing/2014/main" id="{D2FB98AA-DFAF-4586-B82E-E88751F6E169}"/>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E03DB6FD-15D3-46FB-B0CA-B3A32CA9C7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0450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1F9904C-A291-4C89-99E2-CAF441ADF4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52DBFB-F68E-414C-B88B-E635718061D0}" type="slidenum">
              <a:rPr lang="pt-BR" altLang="en-US"/>
              <a:pPr eaLnBrk="1" hangingPunct="1"/>
              <a:t>49</a:t>
            </a:fld>
            <a:endParaRPr lang="pt-BR" altLang="en-US"/>
          </a:p>
        </p:txBody>
      </p:sp>
      <p:sp>
        <p:nvSpPr>
          <p:cNvPr id="82947" name="Rectangle 2">
            <a:extLst>
              <a:ext uri="{FF2B5EF4-FFF2-40B4-BE49-F238E27FC236}">
                <a16:creationId xmlns:a16="http://schemas.microsoft.com/office/drawing/2014/main" id="{4F5BE593-AC13-4E2E-A13C-87B72294CCDE}"/>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2BD48753-021C-43EE-A3CE-A5A0FD5A8B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DF4EAF0-4D09-4381-904E-56E1934E2F8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DE4442-8BC7-407D-A84D-FF25D731D6AB}" type="slidenum">
              <a:rPr lang="pt-BR" altLang="en-US"/>
              <a:pPr eaLnBrk="1" hangingPunct="1"/>
              <a:t>4</a:t>
            </a:fld>
            <a:endParaRPr lang="pt-BR" altLang="en-US"/>
          </a:p>
        </p:txBody>
      </p:sp>
      <p:sp>
        <p:nvSpPr>
          <p:cNvPr id="62467" name="Rectangle 2">
            <a:extLst>
              <a:ext uri="{FF2B5EF4-FFF2-40B4-BE49-F238E27FC236}">
                <a16:creationId xmlns:a16="http://schemas.microsoft.com/office/drawing/2014/main" id="{A93243B5-AB69-4088-AA66-548830D210F6}"/>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2C206D88-2243-401D-975D-436D5DF223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1164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7225AF4-6008-4C81-AA08-96108FA3CC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52B134-0199-43F9-9A27-C712002F26E6}" type="slidenum">
              <a:rPr lang="pt-BR" altLang="en-US"/>
              <a:pPr eaLnBrk="1" hangingPunct="1"/>
              <a:t>5</a:t>
            </a:fld>
            <a:endParaRPr lang="pt-BR" altLang="en-US"/>
          </a:p>
        </p:txBody>
      </p:sp>
      <p:sp>
        <p:nvSpPr>
          <p:cNvPr id="63491" name="Rectangle 2">
            <a:extLst>
              <a:ext uri="{FF2B5EF4-FFF2-40B4-BE49-F238E27FC236}">
                <a16:creationId xmlns:a16="http://schemas.microsoft.com/office/drawing/2014/main" id="{74DF28B5-371A-4570-8926-014DE266B63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B5D47831-D5E1-4489-A1DD-4F5DAD268B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5173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5388714-5AFD-44CF-8C3D-605A5AD73E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ED1753-7072-478C-8AAA-E30D509F6BC8}" type="slidenum">
              <a:rPr lang="pt-BR" altLang="en-US"/>
              <a:pPr eaLnBrk="1" hangingPunct="1"/>
              <a:t>6</a:t>
            </a:fld>
            <a:endParaRPr lang="pt-BR" altLang="en-US"/>
          </a:p>
        </p:txBody>
      </p:sp>
      <p:sp>
        <p:nvSpPr>
          <p:cNvPr id="64515" name="Rectangle 2">
            <a:extLst>
              <a:ext uri="{FF2B5EF4-FFF2-40B4-BE49-F238E27FC236}">
                <a16:creationId xmlns:a16="http://schemas.microsoft.com/office/drawing/2014/main" id="{CE2D9ED6-2D31-4E1E-8290-3C8348001F94}"/>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48E70570-92A2-4926-8223-4AA640E236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6711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39393F6-7067-4A0B-97EF-15DA26173C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7160B4-48B4-492D-AF24-184E9940BBD6}" type="slidenum">
              <a:rPr lang="pt-BR" altLang="en-US"/>
              <a:pPr eaLnBrk="1" hangingPunct="1"/>
              <a:t>9</a:t>
            </a:fld>
            <a:endParaRPr lang="pt-BR" altLang="en-US"/>
          </a:p>
        </p:txBody>
      </p:sp>
      <p:sp>
        <p:nvSpPr>
          <p:cNvPr id="65539" name="Rectangle 2">
            <a:extLst>
              <a:ext uri="{FF2B5EF4-FFF2-40B4-BE49-F238E27FC236}">
                <a16:creationId xmlns:a16="http://schemas.microsoft.com/office/drawing/2014/main" id="{44470D78-6F58-4D01-8269-B00E44140E11}"/>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A8E2E8A-AEA6-47A9-9619-2EBC7261FD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6054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22A1ECA-DB54-4137-9038-B2F62ACF76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4F164D-4B2B-45BE-AEDC-CF9CBF734818}" type="slidenum">
              <a:rPr lang="pt-BR" altLang="en-US"/>
              <a:pPr eaLnBrk="1" hangingPunct="1"/>
              <a:t>10</a:t>
            </a:fld>
            <a:endParaRPr lang="pt-BR" altLang="en-US"/>
          </a:p>
        </p:txBody>
      </p:sp>
      <p:sp>
        <p:nvSpPr>
          <p:cNvPr id="66563" name="Rectangle 2">
            <a:extLst>
              <a:ext uri="{FF2B5EF4-FFF2-40B4-BE49-F238E27FC236}">
                <a16:creationId xmlns:a16="http://schemas.microsoft.com/office/drawing/2014/main" id="{0E61280A-8417-4AD4-B107-034085D1549F}"/>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78D67586-4D6D-4F66-A8A3-46945718D8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158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C2B154A-B2BA-4F17-B68D-6580D42BD6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BFB0B9-2789-458E-AC69-4F6977138098}" type="slidenum">
              <a:rPr lang="pt-BR" altLang="en-US"/>
              <a:pPr eaLnBrk="1" hangingPunct="1"/>
              <a:t>16</a:t>
            </a:fld>
            <a:endParaRPr lang="pt-BR" altLang="en-US"/>
          </a:p>
        </p:txBody>
      </p:sp>
      <p:sp>
        <p:nvSpPr>
          <p:cNvPr id="70659" name="Rectangle 2">
            <a:extLst>
              <a:ext uri="{FF2B5EF4-FFF2-40B4-BE49-F238E27FC236}">
                <a16:creationId xmlns:a16="http://schemas.microsoft.com/office/drawing/2014/main" id="{A4A35E71-CC33-4C6A-8508-AFFE07C34AA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93A1B616-2CD7-4CA0-A85D-F65E0231800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93B83B8-DD55-4A7A-A768-5FBED469E3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4ED503-165B-41ED-AF92-FD0B2BB1B9C2}" type="slidenum">
              <a:rPr lang="pt-BR" altLang="en-US"/>
              <a:pPr eaLnBrk="1" hangingPunct="1"/>
              <a:t>17</a:t>
            </a:fld>
            <a:endParaRPr lang="pt-BR" altLang="en-US"/>
          </a:p>
        </p:txBody>
      </p:sp>
      <p:sp>
        <p:nvSpPr>
          <p:cNvPr id="71683" name="Rectangle 2">
            <a:extLst>
              <a:ext uri="{FF2B5EF4-FFF2-40B4-BE49-F238E27FC236}">
                <a16:creationId xmlns:a16="http://schemas.microsoft.com/office/drawing/2014/main" id="{666E8144-EDCC-4062-9CD1-BABF9826E1B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7FFB7197-2FD4-42B7-AF41-092413181D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A9723CD-632E-41C2-895F-ACDFD52304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EFF675-9EBC-4BD2-8E06-D9BFBB5DB4CF}" type="slidenum">
              <a:rPr lang="pt-BR" altLang="en-US"/>
              <a:pPr eaLnBrk="1" hangingPunct="1"/>
              <a:t>18</a:t>
            </a:fld>
            <a:endParaRPr lang="pt-BR" altLang="en-US"/>
          </a:p>
        </p:txBody>
      </p:sp>
      <p:sp>
        <p:nvSpPr>
          <p:cNvPr id="72707" name="Rectangle 2">
            <a:extLst>
              <a:ext uri="{FF2B5EF4-FFF2-40B4-BE49-F238E27FC236}">
                <a16:creationId xmlns:a16="http://schemas.microsoft.com/office/drawing/2014/main" id="{AA01C676-FD26-4AE9-91D8-5B5A844EB06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A58AB57-5909-47C3-B493-C13FC96485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reserve="1">
  <p:cSld name="Título e conteúdo">
    <p:spTree>
      <p:nvGrpSpPr>
        <p:cNvPr id="1" name="Shape 35"/>
        <p:cNvGrpSpPr/>
        <p:nvPr/>
      </p:nvGrpSpPr>
      <p:grpSpPr>
        <a:xfrm>
          <a:off x="0" y="0"/>
          <a:ext cx="0" cy="0"/>
          <a:chOff x="0" y="0"/>
          <a:chExt cx="0" cy="0"/>
        </a:xfrm>
      </p:grpSpPr>
      <p:sp>
        <p:nvSpPr>
          <p:cNvPr id="36" name="Google Shape;36;p69"/>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37" name="Google Shape;37;p69"/>
          <p:cNvSpPr txBox="1">
            <a:spLocks noGrp="1"/>
          </p:cNvSpPr>
          <p:nvPr>
            <p:ph type="body" idx="1"/>
          </p:nvPr>
        </p:nvSpPr>
        <p:spPr>
          <a:xfrm>
            <a:off x="280018" y="942796"/>
            <a:ext cx="8647829" cy="5509917"/>
          </a:xfrm>
          <a:prstGeom prst="rect">
            <a:avLst/>
          </a:prstGeom>
          <a:noFill/>
          <a:ln>
            <a:noFill/>
          </a:ln>
        </p:spPr>
        <p:txBody>
          <a:bodyPr spcFirstLastPara="1" wrap="square" lIns="92075" tIns="46025" rIns="92075" bIns="46025" anchor="t" anchorCtr="0">
            <a:noAutofit/>
          </a:bodyPr>
          <a:lstStyle>
            <a:lvl1pPr marL="342900" lvl="0" indent="-257175" algn="l">
              <a:spcBef>
                <a:spcPts val="360"/>
              </a:spcBef>
              <a:spcAft>
                <a:spcPts val="0"/>
              </a:spcAft>
              <a:buSzPts val="1800"/>
              <a:buChar char="●"/>
              <a:defRPr>
                <a:latin typeface="Calibri"/>
                <a:ea typeface="Calibri"/>
                <a:cs typeface="Calibri"/>
                <a:sym typeface="Calibri"/>
              </a:defRPr>
            </a:lvl1pPr>
            <a:lvl2pPr marL="685800" lvl="1" indent="-266700" algn="l">
              <a:spcBef>
                <a:spcPts val="300"/>
              </a:spcBef>
              <a:spcAft>
                <a:spcPts val="0"/>
              </a:spcAft>
              <a:buSzPts val="2000"/>
              <a:buFont typeface="Calibri"/>
              <a:buChar char="–"/>
              <a:defRPr>
                <a:latin typeface="Calibri"/>
                <a:ea typeface="Calibri"/>
                <a:cs typeface="Calibri"/>
                <a:sym typeface="Calibri"/>
              </a:defRPr>
            </a:lvl2pPr>
            <a:lvl3pPr marL="1028700" lvl="2" indent="-285750" algn="l">
              <a:spcBef>
                <a:spcPts val="360"/>
              </a:spcBef>
              <a:spcAft>
                <a:spcPts val="0"/>
              </a:spcAft>
              <a:buSzPts val="2400"/>
              <a:buFont typeface="Calibri"/>
              <a:buChar char="»"/>
              <a:defRPr>
                <a:latin typeface="Calibri"/>
                <a:ea typeface="Calibri"/>
                <a:cs typeface="Calibri"/>
                <a:sym typeface="Calibri"/>
              </a:defRPr>
            </a:lvl3pPr>
            <a:lvl4pPr marL="1371600" lvl="3" indent="-247650" algn="l">
              <a:spcBef>
                <a:spcPts val="240"/>
              </a:spcBef>
              <a:spcAft>
                <a:spcPts val="0"/>
              </a:spcAft>
              <a:buSzPts val="1600"/>
              <a:buFont typeface="Calibri"/>
              <a:buChar char="•"/>
              <a:defRPr>
                <a:latin typeface="Calibri"/>
                <a:ea typeface="Calibri"/>
                <a:cs typeface="Calibri"/>
                <a:sym typeface="Calibri"/>
              </a:defRPr>
            </a:lvl4pPr>
            <a:lvl5pPr marL="1714500" lvl="4" indent="-228600" algn="l">
              <a:spcBef>
                <a:spcPts val="180"/>
              </a:spcBef>
              <a:spcAft>
                <a:spcPts val="0"/>
              </a:spcAft>
              <a:buSzPts val="1200"/>
              <a:buFont typeface="Calibri"/>
              <a:buChar char="–"/>
              <a:defRPr>
                <a:latin typeface="Calibri"/>
                <a:ea typeface="Calibri"/>
                <a:cs typeface="Calibri"/>
                <a:sym typeface="Calibri"/>
              </a:defRPr>
            </a:lvl5pPr>
            <a:lvl6pPr marL="2057400" lvl="5" indent="-257175" algn="l">
              <a:spcBef>
                <a:spcPts val="270"/>
              </a:spcBef>
              <a:spcAft>
                <a:spcPts val="0"/>
              </a:spcAft>
              <a:buSzPts val="1800"/>
              <a:buChar char="–"/>
              <a:defRPr/>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endParaRPr dirty="0"/>
          </a:p>
        </p:txBody>
      </p:sp>
    </p:spTree>
    <p:extLst>
      <p:ext uri="{BB962C8B-B14F-4D97-AF65-F5344CB8AC3E}">
        <p14:creationId xmlns:p14="http://schemas.microsoft.com/office/powerpoint/2010/main" val="253373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Somente título" preserve="1">
  <p:cSld name="12_Somente título">
    <p:spTree>
      <p:nvGrpSpPr>
        <p:cNvPr id="1" name="Shape 59"/>
        <p:cNvGrpSpPr/>
        <p:nvPr/>
      </p:nvGrpSpPr>
      <p:grpSpPr>
        <a:xfrm>
          <a:off x="0" y="0"/>
          <a:ext cx="0" cy="0"/>
          <a:chOff x="0" y="0"/>
          <a:chExt cx="0" cy="0"/>
        </a:xfrm>
      </p:grpSpPr>
      <p:sp>
        <p:nvSpPr>
          <p:cNvPr id="60" name="Google Shape;60;p77"/>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61" name="Google Shape;61;p77"/>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dirty="0"/>
          </a:p>
        </p:txBody>
      </p:sp>
    </p:spTree>
    <p:extLst>
      <p:ext uri="{BB962C8B-B14F-4D97-AF65-F5344CB8AC3E}">
        <p14:creationId xmlns:p14="http://schemas.microsoft.com/office/powerpoint/2010/main" val="25909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Somente título" preserve="1">
  <p:cSld name="10_Somente título">
    <p:spTree>
      <p:nvGrpSpPr>
        <p:cNvPr id="1" name="Shape 63"/>
        <p:cNvGrpSpPr/>
        <p:nvPr/>
      </p:nvGrpSpPr>
      <p:grpSpPr>
        <a:xfrm>
          <a:off x="0" y="0"/>
          <a:ext cx="0" cy="0"/>
          <a:chOff x="0" y="0"/>
          <a:chExt cx="0" cy="0"/>
        </a:xfrm>
      </p:grpSpPr>
      <p:sp>
        <p:nvSpPr>
          <p:cNvPr id="64" name="Google Shape;64;p78"/>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65" name="Google Shape;65;p78"/>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376903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ítulo e conteúdo" type="obj" preserve="1">
  <p:cSld name="1_Título e conteúdo">
    <p:spTree>
      <p:nvGrpSpPr>
        <p:cNvPr id="1" name="Shape 67"/>
        <p:cNvGrpSpPr/>
        <p:nvPr/>
      </p:nvGrpSpPr>
      <p:grpSpPr>
        <a:xfrm>
          <a:off x="0" y="0"/>
          <a:ext cx="0" cy="0"/>
          <a:chOff x="0" y="0"/>
          <a:chExt cx="0" cy="0"/>
        </a:xfrm>
      </p:grpSpPr>
      <p:sp>
        <p:nvSpPr>
          <p:cNvPr id="68" name="Google Shape;68;p79"/>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69" name="Google Shape;69;p79"/>
          <p:cNvSpPr txBox="1">
            <a:spLocks noGrp="1"/>
          </p:cNvSpPr>
          <p:nvPr>
            <p:ph type="body" idx="1"/>
          </p:nvPr>
        </p:nvSpPr>
        <p:spPr>
          <a:xfrm>
            <a:off x="280018" y="942796"/>
            <a:ext cx="8647829" cy="5509917"/>
          </a:xfrm>
          <a:prstGeom prst="rect">
            <a:avLst/>
          </a:prstGeom>
          <a:noFill/>
          <a:ln>
            <a:noFill/>
          </a:ln>
        </p:spPr>
        <p:txBody>
          <a:bodyPr spcFirstLastPara="1" wrap="square" lIns="92075" tIns="46025" rIns="92075" bIns="46025" anchor="t" anchorCtr="0">
            <a:noAutofit/>
          </a:bodyPr>
          <a:lstStyle>
            <a:lvl1pPr marL="342900" lvl="0" indent="-171450" algn="l">
              <a:spcBef>
                <a:spcPts val="270"/>
              </a:spcBef>
              <a:spcAft>
                <a:spcPts val="0"/>
              </a:spcAft>
              <a:buSzPts val="1350"/>
              <a:buNone/>
              <a:defRPr sz="1350">
                <a:latin typeface="Courier New"/>
                <a:ea typeface="Courier New"/>
                <a:cs typeface="Courier New"/>
                <a:sym typeface="Courier New"/>
              </a:defRPr>
            </a:lvl1pPr>
            <a:lvl2pPr marL="685800" lvl="1" indent="-266700" algn="l">
              <a:spcBef>
                <a:spcPts val="300"/>
              </a:spcBef>
              <a:spcAft>
                <a:spcPts val="0"/>
              </a:spcAft>
              <a:buSzPts val="2000"/>
              <a:buFont typeface="Calibri"/>
              <a:buChar char="–"/>
              <a:defRPr/>
            </a:lvl2pPr>
            <a:lvl3pPr marL="1028700" lvl="2" indent="-285750" algn="l">
              <a:spcBef>
                <a:spcPts val="360"/>
              </a:spcBef>
              <a:spcAft>
                <a:spcPts val="0"/>
              </a:spcAft>
              <a:buSzPts val="2400"/>
              <a:buFont typeface="Calibri"/>
              <a:buChar char="»"/>
              <a:defRPr/>
            </a:lvl3pPr>
            <a:lvl4pPr marL="1371600" lvl="3" indent="-247650" algn="l">
              <a:spcBef>
                <a:spcPts val="240"/>
              </a:spcBef>
              <a:spcAft>
                <a:spcPts val="0"/>
              </a:spcAft>
              <a:buSzPts val="1600"/>
              <a:buFont typeface="Calibri"/>
              <a:buChar char="•"/>
              <a:defRPr/>
            </a:lvl4pPr>
            <a:lvl5pPr marL="1714500" lvl="4" indent="-228600" algn="l">
              <a:spcBef>
                <a:spcPts val="180"/>
              </a:spcBef>
              <a:spcAft>
                <a:spcPts val="0"/>
              </a:spcAft>
              <a:buSzPts val="1200"/>
              <a:buFont typeface="Calibri"/>
              <a:buChar char="–"/>
              <a:defRPr/>
            </a:lvl5pPr>
            <a:lvl6pPr marL="2057400" lvl="5" indent="-257175" algn="l">
              <a:spcBef>
                <a:spcPts val="270"/>
              </a:spcBef>
              <a:spcAft>
                <a:spcPts val="0"/>
              </a:spcAft>
              <a:buSzPts val="1800"/>
              <a:buChar char="–"/>
              <a:defRPr/>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endParaRPr/>
          </a:p>
        </p:txBody>
      </p:sp>
    </p:spTree>
    <p:extLst>
      <p:ext uri="{BB962C8B-B14F-4D97-AF65-F5344CB8AC3E}">
        <p14:creationId xmlns:p14="http://schemas.microsoft.com/office/powerpoint/2010/main" val="3346637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beçalho da Seção" type="secHead" preserve="1">
  <p:cSld name="Cabeçalho da Seção">
    <p:spTree>
      <p:nvGrpSpPr>
        <p:cNvPr id="1" name="Shape 71"/>
        <p:cNvGrpSpPr/>
        <p:nvPr/>
      </p:nvGrpSpPr>
      <p:grpSpPr>
        <a:xfrm>
          <a:off x="0" y="0"/>
          <a:ext cx="0" cy="0"/>
          <a:chOff x="0" y="0"/>
          <a:chExt cx="0" cy="0"/>
        </a:xfrm>
      </p:grpSpPr>
      <p:sp>
        <p:nvSpPr>
          <p:cNvPr id="72" name="Google Shape;72;p80"/>
          <p:cNvSpPr txBox="1">
            <a:spLocks noGrp="1"/>
          </p:cNvSpPr>
          <p:nvPr>
            <p:ph type="title"/>
          </p:nvPr>
        </p:nvSpPr>
        <p:spPr>
          <a:xfrm>
            <a:off x="722313" y="4406902"/>
            <a:ext cx="77724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3000" b="1"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3" name="Google Shape;73;p80"/>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342900" lvl="0" indent="-171450" algn="l">
              <a:spcBef>
                <a:spcPts val="300"/>
              </a:spcBef>
              <a:spcAft>
                <a:spcPts val="0"/>
              </a:spcAft>
              <a:buSzPts val="1500"/>
              <a:buNone/>
              <a:defRPr sz="1500"/>
            </a:lvl1pPr>
            <a:lvl2pPr marL="685800" lvl="1" indent="-171450" algn="l">
              <a:spcBef>
                <a:spcPts val="270"/>
              </a:spcBef>
              <a:spcAft>
                <a:spcPts val="0"/>
              </a:spcAft>
              <a:buSzPts val="1800"/>
              <a:buFont typeface="Calibri"/>
              <a:buNone/>
              <a:defRPr sz="1350"/>
            </a:lvl2pPr>
            <a:lvl3pPr marL="1028700" lvl="2" indent="-171450" algn="l">
              <a:spcBef>
                <a:spcPts val="240"/>
              </a:spcBef>
              <a:spcAft>
                <a:spcPts val="0"/>
              </a:spcAft>
              <a:buSzPts val="1600"/>
              <a:buFont typeface="Calibri"/>
              <a:buNone/>
              <a:defRPr sz="1200"/>
            </a:lvl3pPr>
            <a:lvl4pPr marL="1371600" lvl="3" indent="-171450" algn="l">
              <a:spcBef>
                <a:spcPts val="210"/>
              </a:spcBef>
              <a:spcAft>
                <a:spcPts val="0"/>
              </a:spcAft>
              <a:buSzPts val="1400"/>
              <a:buFont typeface="Calibri"/>
              <a:buNone/>
              <a:defRPr sz="1050"/>
            </a:lvl4pPr>
            <a:lvl5pPr marL="1714500" lvl="4" indent="-171450" algn="l">
              <a:spcBef>
                <a:spcPts val="210"/>
              </a:spcBef>
              <a:spcAft>
                <a:spcPts val="0"/>
              </a:spcAft>
              <a:buSzPts val="1400"/>
              <a:buFont typeface="Calibri"/>
              <a:buNone/>
              <a:defRPr sz="1050"/>
            </a:lvl5pPr>
            <a:lvl6pPr marL="2057400" lvl="5" indent="-171450" algn="l">
              <a:spcBef>
                <a:spcPts val="210"/>
              </a:spcBef>
              <a:spcAft>
                <a:spcPts val="0"/>
              </a:spcAft>
              <a:buSzPts val="1400"/>
              <a:buFont typeface="Arial"/>
              <a:buNone/>
              <a:defRPr sz="1050"/>
            </a:lvl6pPr>
            <a:lvl7pPr marL="2400300" lvl="6" indent="-171450" algn="l">
              <a:spcBef>
                <a:spcPts val="210"/>
              </a:spcBef>
              <a:spcAft>
                <a:spcPts val="0"/>
              </a:spcAft>
              <a:buSzPts val="1400"/>
              <a:buFont typeface="Arial"/>
              <a:buNone/>
              <a:defRPr sz="1050"/>
            </a:lvl7pPr>
            <a:lvl8pPr marL="2743200" lvl="7" indent="-171450" algn="l">
              <a:spcBef>
                <a:spcPts val="210"/>
              </a:spcBef>
              <a:spcAft>
                <a:spcPts val="0"/>
              </a:spcAft>
              <a:buSzPts val="1400"/>
              <a:buFont typeface="Arial"/>
              <a:buNone/>
              <a:defRPr sz="1050"/>
            </a:lvl8pPr>
            <a:lvl9pPr marL="3086100" lvl="8" indent="-171450" algn="l">
              <a:spcBef>
                <a:spcPts val="210"/>
              </a:spcBef>
              <a:spcAft>
                <a:spcPts val="0"/>
              </a:spcAft>
              <a:buSzPts val="1400"/>
              <a:buFont typeface="Arial"/>
              <a:buNone/>
              <a:defRPr sz="1050"/>
            </a:lvl9pPr>
          </a:lstStyle>
          <a:p>
            <a:endParaRPr/>
          </a:p>
        </p:txBody>
      </p:sp>
    </p:spTree>
    <p:extLst>
      <p:ext uri="{BB962C8B-B14F-4D97-AF65-F5344CB8AC3E}">
        <p14:creationId xmlns:p14="http://schemas.microsoft.com/office/powerpoint/2010/main" val="327482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uas Partes de Conteúdo" preserve="1">
  <p:cSld name="1_Duas Partes de Conteúdo">
    <p:spTree>
      <p:nvGrpSpPr>
        <p:cNvPr id="1" name="Shape 74"/>
        <p:cNvGrpSpPr/>
        <p:nvPr/>
      </p:nvGrpSpPr>
      <p:grpSpPr>
        <a:xfrm>
          <a:off x="0" y="0"/>
          <a:ext cx="0" cy="0"/>
          <a:chOff x="0" y="0"/>
          <a:chExt cx="0" cy="0"/>
        </a:xfrm>
      </p:grpSpPr>
      <p:sp>
        <p:nvSpPr>
          <p:cNvPr id="75" name="Google Shape;75;p81"/>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6" name="Google Shape;76;p81"/>
          <p:cNvSpPr txBox="1">
            <a:spLocks noGrp="1"/>
          </p:cNvSpPr>
          <p:nvPr>
            <p:ph type="body" idx="1"/>
          </p:nvPr>
        </p:nvSpPr>
        <p:spPr>
          <a:xfrm>
            <a:off x="685800" y="1981200"/>
            <a:ext cx="4000500" cy="4114800"/>
          </a:xfrm>
          <a:prstGeom prst="rect">
            <a:avLst/>
          </a:prstGeom>
          <a:noFill/>
          <a:ln>
            <a:noFill/>
          </a:ln>
        </p:spPr>
        <p:txBody>
          <a:bodyPr spcFirstLastPara="1" wrap="square" lIns="92075" tIns="46025" rIns="92075" bIns="46025" anchor="t" anchorCtr="0">
            <a:noAutofit/>
          </a:bodyPr>
          <a:lstStyle>
            <a:lvl1pPr marL="342900" lvl="0" indent="-271463" algn="l">
              <a:spcBef>
                <a:spcPts val="420"/>
              </a:spcBef>
              <a:spcAft>
                <a:spcPts val="0"/>
              </a:spcAft>
              <a:buSzPts val="2100"/>
              <a:buChar char="●"/>
              <a:defRPr sz="2100"/>
            </a:lvl1pPr>
            <a:lvl2pPr marL="685800" lvl="1" indent="-285750" algn="l">
              <a:spcBef>
                <a:spcPts val="360"/>
              </a:spcBef>
              <a:spcAft>
                <a:spcPts val="0"/>
              </a:spcAft>
              <a:buSzPts val="2400"/>
              <a:buFont typeface="Calibri"/>
              <a:buChar char="–"/>
              <a:defRPr sz="1800"/>
            </a:lvl2pPr>
            <a:lvl3pPr marL="1028700" lvl="2" indent="-266700" algn="l">
              <a:spcBef>
                <a:spcPts val="300"/>
              </a:spcBef>
              <a:spcAft>
                <a:spcPts val="0"/>
              </a:spcAft>
              <a:buSzPts val="2000"/>
              <a:buFont typeface="Calibri"/>
              <a:buChar char="»"/>
              <a:defRPr sz="1500"/>
            </a:lvl3pPr>
            <a:lvl4pPr marL="1371600" lvl="3" indent="-257175" algn="l">
              <a:spcBef>
                <a:spcPts val="270"/>
              </a:spcBef>
              <a:spcAft>
                <a:spcPts val="0"/>
              </a:spcAft>
              <a:buSzPts val="1800"/>
              <a:buFont typeface="Calibri"/>
              <a:buChar char="•"/>
              <a:defRPr sz="1350"/>
            </a:lvl4pPr>
            <a:lvl5pPr marL="1714500" lvl="4" indent="-257175" algn="l">
              <a:spcBef>
                <a:spcPts val="270"/>
              </a:spcBef>
              <a:spcAft>
                <a:spcPts val="0"/>
              </a:spcAft>
              <a:buSzPts val="1800"/>
              <a:buFont typeface="Calibri"/>
              <a:buChar char="–"/>
              <a:defRPr sz="1350"/>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
        <p:nvSpPr>
          <p:cNvPr id="77" name="Google Shape;77;p81"/>
          <p:cNvSpPr txBox="1">
            <a:spLocks noGrp="1"/>
          </p:cNvSpPr>
          <p:nvPr>
            <p:ph type="body" idx="2"/>
          </p:nvPr>
        </p:nvSpPr>
        <p:spPr>
          <a:xfrm>
            <a:off x="4838700" y="1981200"/>
            <a:ext cx="4000500" cy="4114800"/>
          </a:xfrm>
          <a:prstGeom prst="rect">
            <a:avLst/>
          </a:prstGeom>
          <a:noFill/>
          <a:ln>
            <a:noFill/>
          </a:ln>
        </p:spPr>
        <p:txBody>
          <a:bodyPr spcFirstLastPara="1" wrap="square" lIns="92075" tIns="46025" rIns="92075" bIns="46025" anchor="t" anchorCtr="0">
            <a:noAutofit/>
          </a:bodyPr>
          <a:lstStyle>
            <a:lvl1pPr marL="342900" lvl="0" indent="-271463" algn="l">
              <a:spcBef>
                <a:spcPts val="420"/>
              </a:spcBef>
              <a:spcAft>
                <a:spcPts val="0"/>
              </a:spcAft>
              <a:buSzPts val="2100"/>
              <a:buChar char="●"/>
              <a:defRPr sz="2100"/>
            </a:lvl1pPr>
            <a:lvl2pPr marL="685800" lvl="1" indent="-285750" algn="l">
              <a:spcBef>
                <a:spcPts val="360"/>
              </a:spcBef>
              <a:spcAft>
                <a:spcPts val="0"/>
              </a:spcAft>
              <a:buSzPts val="2400"/>
              <a:buFont typeface="Calibri"/>
              <a:buChar char="–"/>
              <a:defRPr sz="1800"/>
            </a:lvl2pPr>
            <a:lvl3pPr marL="1028700" lvl="2" indent="-266700" algn="l">
              <a:spcBef>
                <a:spcPts val="300"/>
              </a:spcBef>
              <a:spcAft>
                <a:spcPts val="0"/>
              </a:spcAft>
              <a:buSzPts val="2000"/>
              <a:buFont typeface="Calibri"/>
              <a:buChar char="»"/>
              <a:defRPr sz="1500"/>
            </a:lvl3pPr>
            <a:lvl4pPr marL="1371600" lvl="3" indent="-257175" algn="l">
              <a:spcBef>
                <a:spcPts val="270"/>
              </a:spcBef>
              <a:spcAft>
                <a:spcPts val="0"/>
              </a:spcAft>
              <a:buSzPts val="1800"/>
              <a:buFont typeface="Calibri"/>
              <a:buChar char="•"/>
              <a:defRPr sz="1350"/>
            </a:lvl4pPr>
            <a:lvl5pPr marL="1714500" lvl="4" indent="-257175" algn="l">
              <a:spcBef>
                <a:spcPts val="270"/>
              </a:spcBef>
              <a:spcAft>
                <a:spcPts val="0"/>
              </a:spcAft>
              <a:buSzPts val="1800"/>
              <a:buFont typeface="Calibri"/>
              <a:buChar char="–"/>
              <a:defRPr sz="1350"/>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197868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ção" type="twoTxTwoObj" preserve="1">
  <p:cSld name="Comparação">
    <p:spTree>
      <p:nvGrpSpPr>
        <p:cNvPr id="1" name="Shape 78"/>
        <p:cNvGrpSpPr/>
        <p:nvPr/>
      </p:nvGrpSpPr>
      <p:grpSpPr>
        <a:xfrm>
          <a:off x="0" y="0"/>
          <a:ext cx="0" cy="0"/>
          <a:chOff x="0" y="0"/>
          <a:chExt cx="0" cy="0"/>
        </a:xfrm>
      </p:grpSpPr>
      <p:sp>
        <p:nvSpPr>
          <p:cNvPr id="79" name="Google Shape;79;p82"/>
          <p:cNvSpPr txBox="1">
            <a:spLocks noGrp="1"/>
          </p:cNvSpPr>
          <p:nvPr>
            <p:ph type="title"/>
          </p:nvPr>
        </p:nvSpPr>
        <p:spPr>
          <a:xfrm>
            <a:off x="457200" y="274638"/>
            <a:ext cx="8229600" cy="418058"/>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80" name="Google Shape;80;p82"/>
          <p:cNvSpPr txBox="1">
            <a:spLocks noGrp="1"/>
          </p:cNvSpPr>
          <p:nvPr>
            <p:ph type="body" idx="1"/>
          </p:nvPr>
        </p:nvSpPr>
        <p:spPr>
          <a:xfrm>
            <a:off x="455962" y="1113904"/>
            <a:ext cx="4040188" cy="639762"/>
          </a:xfrm>
          <a:prstGeom prst="rect">
            <a:avLst/>
          </a:prstGeom>
          <a:noFill/>
          <a:ln>
            <a:noFill/>
          </a:ln>
        </p:spPr>
        <p:txBody>
          <a:bodyPr spcFirstLastPara="1" wrap="square" lIns="92075" tIns="46025" rIns="92075" bIns="46025" anchor="b" anchorCtr="0">
            <a:noAutofit/>
          </a:bodyPr>
          <a:lstStyle>
            <a:lvl1pPr marL="342900" lvl="0" indent="-171450" algn="l">
              <a:spcBef>
                <a:spcPts val="360"/>
              </a:spcBef>
              <a:spcAft>
                <a:spcPts val="0"/>
              </a:spcAft>
              <a:buSzPts val="1800"/>
              <a:buNone/>
              <a:defRPr sz="1800" b="1"/>
            </a:lvl1pPr>
            <a:lvl2pPr marL="685800" lvl="1" indent="-171450" algn="l">
              <a:spcBef>
                <a:spcPts val="300"/>
              </a:spcBef>
              <a:spcAft>
                <a:spcPts val="0"/>
              </a:spcAft>
              <a:buSzPts val="2000"/>
              <a:buFont typeface="Calibri"/>
              <a:buNone/>
              <a:defRPr sz="1500" b="1"/>
            </a:lvl2pPr>
            <a:lvl3pPr marL="1028700" lvl="2" indent="-171450" algn="l">
              <a:spcBef>
                <a:spcPts val="270"/>
              </a:spcBef>
              <a:spcAft>
                <a:spcPts val="0"/>
              </a:spcAft>
              <a:buSzPts val="1800"/>
              <a:buFont typeface="Calibri"/>
              <a:buNone/>
              <a:defRPr sz="1350" b="1"/>
            </a:lvl3pPr>
            <a:lvl4pPr marL="1371600" lvl="3" indent="-171450" algn="l">
              <a:spcBef>
                <a:spcPts val="240"/>
              </a:spcBef>
              <a:spcAft>
                <a:spcPts val="0"/>
              </a:spcAft>
              <a:buSzPts val="1600"/>
              <a:buFont typeface="Calibri"/>
              <a:buNone/>
              <a:defRPr sz="1200" b="1"/>
            </a:lvl4pPr>
            <a:lvl5pPr marL="1714500" lvl="4" indent="-171450" algn="l">
              <a:spcBef>
                <a:spcPts val="240"/>
              </a:spcBef>
              <a:spcAft>
                <a:spcPts val="0"/>
              </a:spcAft>
              <a:buSzPts val="1600"/>
              <a:buFont typeface="Calibri"/>
              <a:buNone/>
              <a:defRPr sz="1200" b="1"/>
            </a:lvl5pPr>
            <a:lvl6pPr marL="2057400" lvl="5" indent="-171450" algn="l">
              <a:spcBef>
                <a:spcPts val="240"/>
              </a:spcBef>
              <a:spcAft>
                <a:spcPts val="0"/>
              </a:spcAft>
              <a:buSzPts val="1600"/>
              <a:buFont typeface="Arial"/>
              <a:buNone/>
              <a:defRPr sz="1200" b="1"/>
            </a:lvl6pPr>
            <a:lvl7pPr marL="2400300" lvl="6" indent="-171450" algn="l">
              <a:spcBef>
                <a:spcPts val="240"/>
              </a:spcBef>
              <a:spcAft>
                <a:spcPts val="0"/>
              </a:spcAft>
              <a:buSzPts val="1600"/>
              <a:buFont typeface="Arial"/>
              <a:buNone/>
              <a:defRPr sz="1200" b="1"/>
            </a:lvl7pPr>
            <a:lvl8pPr marL="2743200" lvl="7" indent="-171450" algn="l">
              <a:spcBef>
                <a:spcPts val="240"/>
              </a:spcBef>
              <a:spcAft>
                <a:spcPts val="0"/>
              </a:spcAft>
              <a:buSzPts val="1600"/>
              <a:buFont typeface="Arial"/>
              <a:buNone/>
              <a:defRPr sz="1200" b="1"/>
            </a:lvl8pPr>
            <a:lvl9pPr marL="3086100" lvl="8" indent="-171450" algn="l">
              <a:spcBef>
                <a:spcPts val="240"/>
              </a:spcBef>
              <a:spcAft>
                <a:spcPts val="0"/>
              </a:spcAft>
              <a:buSzPts val="1600"/>
              <a:buFont typeface="Arial"/>
              <a:buNone/>
              <a:defRPr sz="1200" b="1"/>
            </a:lvl9pPr>
          </a:lstStyle>
          <a:p>
            <a:endParaRPr/>
          </a:p>
        </p:txBody>
      </p:sp>
      <p:sp>
        <p:nvSpPr>
          <p:cNvPr id="81" name="Google Shape;81;p82"/>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342900" lvl="0" indent="-257175" algn="l">
              <a:spcBef>
                <a:spcPts val="360"/>
              </a:spcBef>
              <a:spcAft>
                <a:spcPts val="0"/>
              </a:spcAft>
              <a:buSzPts val="1800"/>
              <a:buChar char="●"/>
              <a:defRPr sz="1800"/>
            </a:lvl1pPr>
            <a:lvl2pPr marL="685800" lvl="1" indent="-266700" algn="l">
              <a:spcBef>
                <a:spcPts val="300"/>
              </a:spcBef>
              <a:spcAft>
                <a:spcPts val="0"/>
              </a:spcAft>
              <a:buSzPts val="2000"/>
              <a:buFont typeface="Calibri"/>
              <a:buChar char="–"/>
              <a:defRPr sz="1500"/>
            </a:lvl2pPr>
            <a:lvl3pPr marL="1028700" lvl="2" indent="-257175" algn="l">
              <a:spcBef>
                <a:spcPts val="270"/>
              </a:spcBef>
              <a:spcAft>
                <a:spcPts val="0"/>
              </a:spcAft>
              <a:buSzPts val="1800"/>
              <a:buFont typeface="Calibri"/>
              <a:buChar char="»"/>
              <a:defRPr sz="1350"/>
            </a:lvl3pPr>
            <a:lvl4pPr marL="1371600" lvl="3" indent="-247650" algn="l">
              <a:spcBef>
                <a:spcPts val="240"/>
              </a:spcBef>
              <a:spcAft>
                <a:spcPts val="0"/>
              </a:spcAft>
              <a:buSzPts val="1600"/>
              <a:buFont typeface="Calibri"/>
              <a:buChar char="•"/>
              <a:defRPr sz="1200"/>
            </a:lvl4pPr>
            <a:lvl5pPr marL="1714500" lvl="4" indent="-247650" algn="l">
              <a:spcBef>
                <a:spcPts val="240"/>
              </a:spcBef>
              <a:spcAft>
                <a:spcPts val="0"/>
              </a:spcAft>
              <a:buSzPts val="1600"/>
              <a:buFont typeface="Calibri"/>
              <a:buChar char="–"/>
              <a:defRPr sz="1200"/>
            </a:lvl5pPr>
            <a:lvl6pPr marL="2057400" lvl="5" indent="-247650" algn="l">
              <a:spcBef>
                <a:spcPts val="240"/>
              </a:spcBef>
              <a:spcAft>
                <a:spcPts val="0"/>
              </a:spcAft>
              <a:buSzPts val="1600"/>
              <a:buFont typeface="Arial"/>
              <a:buChar char="–"/>
              <a:defRPr sz="1200"/>
            </a:lvl6pPr>
            <a:lvl7pPr marL="2400300" lvl="6" indent="-247650" algn="l">
              <a:spcBef>
                <a:spcPts val="240"/>
              </a:spcBef>
              <a:spcAft>
                <a:spcPts val="0"/>
              </a:spcAft>
              <a:buSzPts val="1600"/>
              <a:buFont typeface="Arial"/>
              <a:buChar char="–"/>
              <a:defRPr sz="1200"/>
            </a:lvl7pPr>
            <a:lvl8pPr marL="2743200" lvl="7" indent="-247650" algn="l">
              <a:spcBef>
                <a:spcPts val="240"/>
              </a:spcBef>
              <a:spcAft>
                <a:spcPts val="0"/>
              </a:spcAft>
              <a:buSzPts val="1600"/>
              <a:buFont typeface="Arial"/>
              <a:buChar char="–"/>
              <a:defRPr sz="1200"/>
            </a:lvl8pPr>
            <a:lvl9pPr marL="3086100" lvl="8" indent="-247650" algn="l">
              <a:spcBef>
                <a:spcPts val="240"/>
              </a:spcBef>
              <a:spcAft>
                <a:spcPts val="0"/>
              </a:spcAft>
              <a:buSzPts val="1600"/>
              <a:buFont typeface="Arial"/>
              <a:buChar char="–"/>
              <a:defRPr sz="1200"/>
            </a:lvl9pPr>
          </a:lstStyle>
          <a:p>
            <a:endParaRPr/>
          </a:p>
        </p:txBody>
      </p:sp>
      <p:sp>
        <p:nvSpPr>
          <p:cNvPr id="82" name="Google Shape;82;p82"/>
          <p:cNvSpPr txBox="1">
            <a:spLocks noGrp="1"/>
          </p:cNvSpPr>
          <p:nvPr>
            <p:ph type="body" idx="3"/>
          </p:nvPr>
        </p:nvSpPr>
        <p:spPr>
          <a:xfrm>
            <a:off x="4645026" y="1535113"/>
            <a:ext cx="4041775" cy="639762"/>
          </a:xfrm>
          <a:prstGeom prst="rect">
            <a:avLst/>
          </a:prstGeom>
          <a:noFill/>
          <a:ln>
            <a:noFill/>
          </a:ln>
        </p:spPr>
        <p:txBody>
          <a:bodyPr spcFirstLastPara="1" wrap="square" lIns="92075" tIns="46025" rIns="92075" bIns="46025" anchor="b" anchorCtr="0">
            <a:noAutofit/>
          </a:bodyPr>
          <a:lstStyle>
            <a:lvl1pPr marL="342900" lvl="0" indent="-171450" algn="l">
              <a:spcBef>
                <a:spcPts val="360"/>
              </a:spcBef>
              <a:spcAft>
                <a:spcPts val="0"/>
              </a:spcAft>
              <a:buSzPts val="1800"/>
              <a:buNone/>
              <a:defRPr sz="1800" b="1"/>
            </a:lvl1pPr>
            <a:lvl2pPr marL="685800" lvl="1" indent="-171450" algn="l">
              <a:spcBef>
                <a:spcPts val="300"/>
              </a:spcBef>
              <a:spcAft>
                <a:spcPts val="0"/>
              </a:spcAft>
              <a:buSzPts val="2000"/>
              <a:buFont typeface="Calibri"/>
              <a:buNone/>
              <a:defRPr sz="1500" b="1"/>
            </a:lvl2pPr>
            <a:lvl3pPr marL="1028700" lvl="2" indent="-171450" algn="l">
              <a:spcBef>
                <a:spcPts val="270"/>
              </a:spcBef>
              <a:spcAft>
                <a:spcPts val="0"/>
              </a:spcAft>
              <a:buSzPts val="1800"/>
              <a:buFont typeface="Calibri"/>
              <a:buNone/>
              <a:defRPr sz="1350" b="1"/>
            </a:lvl3pPr>
            <a:lvl4pPr marL="1371600" lvl="3" indent="-171450" algn="l">
              <a:spcBef>
                <a:spcPts val="240"/>
              </a:spcBef>
              <a:spcAft>
                <a:spcPts val="0"/>
              </a:spcAft>
              <a:buSzPts val="1600"/>
              <a:buFont typeface="Calibri"/>
              <a:buNone/>
              <a:defRPr sz="1200" b="1"/>
            </a:lvl4pPr>
            <a:lvl5pPr marL="1714500" lvl="4" indent="-171450" algn="l">
              <a:spcBef>
                <a:spcPts val="240"/>
              </a:spcBef>
              <a:spcAft>
                <a:spcPts val="0"/>
              </a:spcAft>
              <a:buSzPts val="1600"/>
              <a:buFont typeface="Calibri"/>
              <a:buNone/>
              <a:defRPr sz="1200" b="1"/>
            </a:lvl5pPr>
            <a:lvl6pPr marL="2057400" lvl="5" indent="-171450" algn="l">
              <a:spcBef>
                <a:spcPts val="240"/>
              </a:spcBef>
              <a:spcAft>
                <a:spcPts val="0"/>
              </a:spcAft>
              <a:buSzPts val="1600"/>
              <a:buFont typeface="Arial"/>
              <a:buNone/>
              <a:defRPr sz="1200" b="1"/>
            </a:lvl6pPr>
            <a:lvl7pPr marL="2400300" lvl="6" indent="-171450" algn="l">
              <a:spcBef>
                <a:spcPts val="240"/>
              </a:spcBef>
              <a:spcAft>
                <a:spcPts val="0"/>
              </a:spcAft>
              <a:buSzPts val="1600"/>
              <a:buFont typeface="Arial"/>
              <a:buNone/>
              <a:defRPr sz="1200" b="1"/>
            </a:lvl7pPr>
            <a:lvl8pPr marL="2743200" lvl="7" indent="-171450" algn="l">
              <a:spcBef>
                <a:spcPts val="240"/>
              </a:spcBef>
              <a:spcAft>
                <a:spcPts val="0"/>
              </a:spcAft>
              <a:buSzPts val="1600"/>
              <a:buFont typeface="Arial"/>
              <a:buNone/>
              <a:defRPr sz="1200" b="1"/>
            </a:lvl8pPr>
            <a:lvl9pPr marL="3086100" lvl="8" indent="-171450" algn="l">
              <a:spcBef>
                <a:spcPts val="240"/>
              </a:spcBef>
              <a:spcAft>
                <a:spcPts val="0"/>
              </a:spcAft>
              <a:buSzPts val="1600"/>
              <a:buFont typeface="Arial"/>
              <a:buNone/>
              <a:defRPr sz="1200" b="1"/>
            </a:lvl9pPr>
          </a:lstStyle>
          <a:p>
            <a:endParaRPr/>
          </a:p>
        </p:txBody>
      </p:sp>
      <p:sp>
        <p:nvSpPr>
          <p:cNvPr id="83" name="Google Shape;83;p82"/>
          <p:cNvSpPr txBox="1">
            <a:spLocks noGrp="1"/>
          </p:cNvSpPr>
          <p:nvPr>
            <p:ph type="body" idx="4"/>
          </p:nvPr>
        </p:nvSpPr>
        <p:spPr>
          <a:xfrm>
            <a:off x="4645026" y="2174875"/>
            <a:ext cx="4041775" cy="3951288"/>
          </a:xfrm>
          <a:prstGeom prst="rect">
            <a:avLst/>
          </a:prstGeom>
          <a:noFill/>
          <a:ln>
            <a:noFill/>
          </a:ln>
        </p:spPr>
        <p:txBody>
          <a:bodyPr spcFirstLastPara="1" wrap="square" lIns="92075" tIns="46025" rIns="92075" bIns="46025" anchor="t" anchorCtr="0">
            <a:noAutofit/>
          </a:bodyPr>
          <a:lstStyle>
            <a:lvl1pPr marL="342900" lvl="0" indent="-257175" algn="l">
              <a:spcBef>
                <a:spcPts val="360"/>
              </a:spcBef>
              <a:spcAft>
                <a:spcPts val="0"/>
              </a:spcAft>
              <a:buSzPts val="1800"/>
              <a:buChar char="●"/>
              <a:defRPr sz="1800"/>
            </a:lvl1pPr>
            <a:lvl2pPr marL="685800" lvl="1" indent="-266700" algn="l">
              <a:spcBef>
                <a:spcPts val="300"/>
              </a:spcBef>
              <a:spcAft>
                <a:spcPts val="0"/>
              </a:spcAft>
              <a:buSzPts val="2000"/>
              <a:buFont typeface="Calibri"/>
              <a:buChar char="–"/>
              <a:defRPr sz="1500"/>
            </a:lvl2pPr>
            <a:lvl3pPr marL="1028700" lvl="2" indent="-257175" algn="l">
              <a:spcBef>
                <a:spcPts val="270"/>
              </a:spcBef>
              <a:spcAft>
                <a:spcPts val="0"/>
              </a:spcAft>
              <a:buSzPts val="1800"/>
              <a:buFont typeface="Calibri"/>
              <a:buChar char="»"/>
              <a:defRPr sz="1350"/>
            </a:lvl3pPr>
            <a:lvl4pPr marL="1371600" lvl="3" indent="-247650" algn="l">
              <a:spcBef>
                <a:spcPts val="240"/>
              </a:spcBef>
              <a:spcAft>
                <a:spcPts val="0"/>
              </a:spcAft>
              <a:buSzPts val="1600"/>
              <a:buFont typeface="Calibri"/>
              <a:buChar char="•"/>
              <a:defRPr sz="1200"/>
            </a:lvl4pPr>
            <a:lvl5pPr marL="1714500" lvl="4" indent="-247650" algn="l">
              <a:spcBef>
                <a:spcPts val="240"/>
              </a:spcBef>
              <a:spcAft>
                <a:spcPts val="0"/>
              </a:spcAft>
              <a:buSzPts val="1600"/>
              <a:buFont typeface="Calibri"/>
              <a:buChar char="–"/>
              <a:defRPr sz="1200"/>
            </a:lvl5pPr>
            <a:lvl6pPr marL="2057400" lvl="5" indent="-247650" algn="l">
              <a:spcBef>
                <a:spcPts val="240"/>
              </a:spcBef>
              <a:spcAft>
                <a:spcPts val="0"/>
              </a:spcAft>
              <a:buSzPts val="1600"/>
              <a:buFont typeface="Arial"/>
              <a:buChar char="–"/>
              <a:defRPr sz="1200"/>
            </a:lvl6pPr>
            <a:lvl7pPr marL="2400300" lvl="6" indent="-247650" algn="l">
              <a:spcBef>
                <a:spcPts val="240"/>
              </a:spcBef>
              <a:spcAft>
                <a:spcPts val="0"/>
              </a:spcAft>
              <a:buSzPts val="1600"/>
              <a:buFont typeface="Arial"/>
              <a:buChar char="–"/>
              <a:defRPr sz="1200"/>
            </a:lvl7pPr>
            <a:lvl8pPr marL="2743200" lvl="7" indent="-247650" algn="l">
              <a:spcBef>
                <a:spcPts val="240"/>
              </a:spcBef>
              <a:spcAft>
                <a:spcPts val="0"/>
              </a:spcAft>
              <a:buSzPts val="1600"/>
              <a:buFont typeface="Arial"/>
              <a:buChar char="–"/>
              <a:defRPr sz="1200"/>
            </a:lvl8pPr>
            <a:lvl9pPr marL="3086100" lvl="8" indent="-247650" algn="l">
              <a:spcBef>
                <a:spcPts val="240"/>
              </a:spcBef>
              <a:spcAft>
                <a:spcPts val="0"/>
              </a:spcAft>
              <a:buSzPts val="1600"/>
              <a:buFont typeface="Arial"/>
              <a:buChar char="–"/>
              <a:defRPr sz="1200"/>
            </a:lvl9pPr>
          </a:lstStyle>
          <a:p>
            <a:endParaRPr/>
          </a:p>
        </p:txBody>
      </p:sp>
    </p:spTree>
    <p:extLst>
      <p:ext uri="{BB962C8B-B14F-4D97-AF65-F5344CB8AC3E}">
        <p14:creationId xmlns:p14="http://schemas.microsoft.com/office/powerpoint/2010/main" val="22573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údo com Legenda" type="objTx" preserve="1">
  <p:cSld name="Conteúdo com Legenda">
    <p:spTree>
      <p:nvGrpSpPr>
        <p:cNvPr id="1" name="Shape 84"/>
        <p:cNvGrpSpPr/>
        <p:nvPr/>
      </p:nvGrpSpPr>
      <p:grpSpPr>
        <a:xfrm>
          <a:off x="0" y="0"/>
          <a:ext cx="0" cy="0"/>
          <a:chOff x="0" y="0"/>
          <a:chExt cx="0" cy="0"/>
        </a:xfrm>
      </p:grpSpPr>
      <p:sp>
        <p:nvSpPr>
          <p:cNvPr id="85" name="Google Shape;85;p83"/>
          <p:cNvSpPr txBox="1">
            <a:spLocks noGrp="1"/>
          </p:cNvSpPr>
          <p:nvPr>
            <p:ph type="title"/>
          </p:nvPr>
        </p:nvSpPr>
        <p:spPr>
          <a:xfrm>
            <a:off x="457201" y="273050"/>
            <a:ext cx="3008313" cy="419646"/>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1500" b="1"/>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86" name="Google Shape;86;p83"/>
          <p:cNvSpPr txBox="1">
            <a:spLocks noGrp="1"/>
          </p:cNvSpPr>
          <p:nvPr>
            <p:ph type="body" idx="1"/>
          </p:nvPr>
        </p:nvSpPr>
        <p:spPr>
          <a:xfrm>
            <a:off x="3575050" y="273052"/>
            <a:ext cx="5111750" cy="5853113"/>
          </a:xfrm>
          <a:prstGeom prst="rect">
            <a:avLst/>
          </a:prstGeom>
          <a:noFill/>
          <a:ln>
            <a:noFill/>
          </a:ln>
        </p:spPr>
        <p:txBody>
          <a:bodyPr spcFirstLastPara="1" wrap="square" lIns="92075" tIns="46025" rIns="92075" bIns="46025" anchor="t" anchorCtr="0">
            <a:noAutofit/>
          </a:bodyPr>
          <a:lstStyle>
            <a:lvl1pPr marL="342900" lvl="0" indent="-242888" algn="l">
              <a:spcBef>
                <a:spcPts val="300"/>
              </a:spcBef>
              <a:spcAft>
                <a:spcPts val="0"/>
              </a:spcAft>
              <a:buSzPts val="1500"/>
              <a:buChar char="●"/>
              <a:defRPr sz="1500" b="1">
                <a:solidFill>
                  <a:srgbClr val="AA001A"/>
                </a:solidFill>
                <a:latin typeface="Arial"/>
                <a:ea typeface="Arial"/>
                <a:cs typeface="Arial"/>
                <a:sym typeface="Arial"/>
              </a:defRPr>
            </a:lvl1pPr>
            <a:lvl2pPr marL="685800" lvl="1" indent="-304800" algn="l">
              <a:spcBef>
                <a:spcPts val="420"/>
              </a:spcBef>
              <a:spcAft>
                <a:spcPts val="0"/>
              </a:spcAft>
              <a:buSzPts val="2800"/>
              <a:buFont typeface="Calibri"/>
              <a:buChar char="–"/>
              <a:defRPr sz="2100"/>
            </a:lvl2pPr>
            <a:lvl3pPr marL="1028700" lvl="2" indent="-285750" algn="l">
              <a:spcBef>
                <a:spcPts val="360"/>
              </a:spcBef>
              <a:spcAft>
                <a:spcPts val="0"/>
              </a:spcAft>
              <a:buSzPts val="2400"/>
              <a:buFont typeface="Calibri"/>
              <a:buChar char="»"/>
              <a:defRPr sz="1800"/>
            </a:lvl3pPr>
            <a:lvl4pPr marL="1371600" lvl="3" indent="-266700" algn="l">
              <a:spcBef>
                <a:spcPts val="300"/>
              </a:spcBef>
              <a:spcAft>
                <a:spcPts val="0"/>
              </a:spcAft>
              <a:buSzPts val="2000"/>
              <a:buFont typeface="Calibri"/>
              <a:buChar char="•"/>
              <a:defRPr sz="1500"/>
            </a:lvl4pPr>
            <a:lvl5pPr marL="1714500" lvl="4" indent="-266700" algn="l">
              <a:spcBef>
                <a:spcPts val="300"/>
              </a:spcBef>
              <a:spcAft>
                <a:spcPts val="0"/>
              </a:spcAft>
              <a:buSzPts val="2000"/>
              <a:buFont typeface="Calibri"/>
              <a:buChar char="–"/>
              <a:defRPr sz="1500"/>
            </a:lvl5pPr>
            <a:lvl6pPr marL="2057400" lvl="5" indent="-266700" algn="l">
              <a:spcBef>
                <a:spcPts val="300"/>
              </a:spcBef>
              <a:spcAft>
                <a:spcPts val="0"/>
              </a:spcAft>
              <a:buSzPts val="2000"/>
              <a:buFont typeface="Arial"/>
              <a:buChar char="–"/>
              <a:defRPr sz="1500"/>
            </a:lvl6pPr>
            <a:lvl7pPr marL="2400300" lvl="6" indent="-266700" algn="l">
              <a:spcBef>
                <a:spcPts val="300"/>
              </a:spcBef>
              <a:spcAft>
                <a:spcPts val="0"/>
              </a:spcAft>
              <a:buSzPts val="2000"/>
              <a:buFont typeface="Arial"/>
              <a:buChar char="–"/>
              <a:defRPr sz="1500"/>
            </a:lvl7pPr>
            <a:lvl8pPr marL="2743200" lvl="7" indent="-266700" algn="l">
              <a:spcBef>
                <a:spcPts val="300"/>
              </a:spcBef>
              <a:spcAft>
                <a:spcPts val="0"/>
              </a:spcAft>
              <a:buSzPts val="2000"/>
              <a:buFont typeface="Arial"/>
              <a:buChar char="–"/>
              <a:defRPr sz="1500"/>
            </a:lvl8pPr>
            <a:lvl9pPr marL="3086100" lvl="8" indent="-266700" algn="l">
              <a:spcBef>
                <a:spcPts val="300"/>
              </a:spcBef>
              <a:spcAft>
                <a:spcPts val="0"/>
              </a:spcAft>
              <a:buSzPts val="2000"/>
              <a:buFont typeface="Arial"/>
              <a:buChar char="–"/>
              <a:defRPr sz="1500"/>
            </a:lvl9pPr>
          </a:lstStyle>
          <a:p>
            <a:endParaRPr/>
          </a:p>
        </p:txBody>
      </p:sp>
      <p:sp>
        <p:nvSpPr>
          <p:cNvPr id="87" name="Google Shape;87;p83"/>
          <p:cNvSpPr txBox="1">
            <a:spLocks noGrp="1"/>
          </p:cNvSpPr>
          <p:nvPr>
            <p:ph type="body" idx="2"/>
          </p:nvPr>
        </p:nvSpPr>
        <p:spPr>
          <a:xfrm>
            <a:off x="457201" y="1471706"/>
            <a:ext cx="3008313" cy="4691063"/>
          </a:xfrm>
          <a:prstGeom prst="rect">
            <a:avLst/>
          </a:prstGeom>
          <a:noFill/>
          <a:ln>
            <a:noFill/>
          </a:ln>
        </p:spPr>
        <p:txBody>
          <a:bodyPr spcFirstLastPara="1" wrap="square" lIns="92075" tIns="46025" rIns="92075" bIns="46025" anchor="t" anchorCtr="0">
            <a:noAutofit/>
          </a:bodyPr>
          <a:lstStyle>
            <a:lvl1pPr marL="342900" lvl="0" indent="-171450" algn="l">
              <a:spcBef>
                <a:spcPts val="210"/>
              </a:spcBef>
              <a:spcAft>
                <a:spcPts val="0"/>
              </a:spcAft>
              <a:buSzPts val="1050"/>
              <a:buNone/>
              <a:defRPr sz="1050"/>
            </a:lvl1pPr>
            <a:lvl2pPr marL="685800" lvl="1" indent="-171450" algn="l">
              <a:spcBef>
                <a:spcPts val="180"/>
              </a:spcBef>
              <a:spcAft>
                <a:spcPts val="0"/>
              </a:spcAft>
              <a:buSzPts val="1200"/>
              <a:buFont typeface="Calibri"/>
              <a:buNone/>
              <a:defRPr sz="900"/>
            </a:lvl2pPr>
            <a:lvl3pPr marL="1028700" lvl="2" indent="-171450" algn="l">
              <a:spcBef>
                <a:spcPts val="150"/>
              </a:spcBef>
              <a:spcAft>
                <a:spcPts val="0"/>
              </a:spcAft>
              <a:buSzPts val="1000"/>
              <a:buFont typeface="Calibri"/>
              <a:buNone/>
              <a:defRPr sz="750"/>
            </a:lvl3pPr>
            <a:lvl4pPr marL="1371600" lvl="3" indent="-171450" algn="l">
              <a:spcBef>
                <a:spcPts val="135"/>
              </a:spcBef>
              <a:spcAft>
                <a:spcPts val="0"/>
              </a:spcAft>
              <a:buSzPts val="900"/>
              <a:buFont typeface="Calibri"/>
              <a:buNone/>
              <a:defRPr sz="675"/>
            </a:lvl4pPr>
            <a:lvl5pPr marL="1714500" lvl="4" indent="-171450" algn="l">
              <a:spcBef>
                <a:spcPts val="135"/>
              </a:spcBef>
              <a:spcAft>
                <a:spcPts val="0"/>
              </a:spcAft>
              <a:buSzPts val="900"/>
              <a:buFont typeface="Calibri"/>
              <a:buNone/>
              <a:defRPr sz="675"/>
            </a:lvl5pPr>
            <a:lvl6pPr marL="2057400" lvl="5" indent="-171450" algn="l">
              <a:spcBef>
                <a:spcPts val="135"/>
              </a:spcBef>
              <a:spcAft>
                <a:spcPts val="0"/>
              </a:spcAft>
              <a:buSzPts val="900"/>
              <a:buFont typeface="Arial"/>
              <a:buNone/>
              <a:defRPr sz="675"/>
            </a:lvl6pPr>
            <a:lvl7pPr marL="2400300" lvl="6" indent="-171450" algn="l">
              <a:spcBef>
                <a:spcPts val="135"/>
              </a:spcBef>
              <a:spcAft>
                <a:spcPts val="0"/>
              </a:spcAft>
              <a:buSzPts val="900"/>
              <a:buFont typeface="Arial"/>
              <a:buNone/>
              <a:defRPr sz="675"/>
            </a:lvl7pPr>
            <a:lvl8pPr marL="2743200" lvl="7" indent="-171450" algn="l">
              <a:spcBef>
                <a:spcPts val="135"/>
              </a:spcBef>
              <a:spcAft>
                <a:spcPts val="0"/>
              </a:spcAft>
              <a:buSzPts val="900"/>
              <a:buFont typeface="Arial"/>
              <a:buNone/>
              <a:defRPr sz="675"/>
            </a:lvl8pPr>
            <a:lvl9pPr marL="3086100" lvl="8" indent="-171450" algn="l">
              <a:spcBef>
                <a:spcPts val="135"/>
              </a:spcBef>
              <a:spcAft>
                <a:spcPts val="0"/>
              </a:spcAft>
              <a:buSzPts val="900"/>
              <a:buFont typeface="Arial"/>
              <a:buNone/>
              <a:defRPr sz="675"/>
            </a:lvl9pPr>
          </a:lstStyle>
          <a:p>
            <a:endParaRPr/>
          </a:p>
        </p:txBody>
      </p:sp>
    </p:spTree>
    <p:extLst>
      <p:ext uri="{BB962C8B-B14F-4D97-AF65-F5344CB8AC3E}">
        <p14:creationId xmlns:p14="http://schemas.microsoft.com/office/powerpoint/2010/main" val="648229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m com Legenda" type="picTx" preserve="1">
  <p:cSld name="Imagem com Legenda">
    <p:spTree>
      <p:nvGrpSpPr>
        <p:cNvPr id="1" name="Shape 88"/>
        <p:cNvGrpSpPr/>
        <p:nvPr/>
      </p:nvGrpSpPr>
      <p:grpSpPr>
        <a:xfrm>
          <a:off x="0" y="0"/>
          <a:ext cx="0" cy="0"/>
          <a:chOff x="0" y="0"/>
          <a:chExt cx="0" cy="0"/>
        </a:xfrm>
      </p:grpSpPr>
      <p:sp>
        <p:nvSpPr>
          <p:cNvPr id="89" name="Google Shape;89;p84"/>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1500" b="1"/>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90" name="Google Shape;90;p84"/>
          <p:cNvSpPr>
            <a:spLocks noGrp="1"/>
          </p:cNvSpPr>
          <p:nvPr>
            <p:ph type="pic" idx="2"/>
          </p:nvPr>
        </p:nvSpPr>
        <p:spPr>
          <a:xfrm>
            <a:off x="1792288" y="1052735"/>
            <a:ext cx="5486400" cy="3674839"/>
          </a:xfrm>
          <a:prstGeom prst="rect">
            <a:avLst/>
          </a:prstGeom>
          <a:noFill/>
          <a:ln>
            <a:noFill/>
          </a:ln>
        </p:spPr>
        <p:txBody>
          <a:bodyPr spcFirstLastPara="1" wrap="square" lIns="92075" tIns="46025" rIns="92075" bIns="46025" anchor="t" anchorCtr="0">
            <a:noAutofit/>
          </a:bodyPr>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20"/>
              </a:spcBef>
              <a:spcAft>
                <a:spcPts val="0"/>
              </a:spcAft>
              <a:buClr>
                <a:schemeClr val="dk1"/>
              </a:buClr>
              <a:buSzPts val="2800"/>
              <a:buFont typeface="Calibri"/>
              <a:buNone/>
              <a:defRPr sz="2100" b="0" i="0" u="none" strike="noStrike" cap="none">
                <a:solidFill>
                  <a:schemeClr val="dk1"/>
                </a:solidFill>
                <a:latin typeface="Calibri"/>
                <a:ea typeface="Calibri"/>
                <a:cs typeface="Calibri"/>
                <a:sym typeface="Calibri"/>
              </a:defRPr>
            </a:lvl2pPr>
            <a:lvl3pPr marR="0" lvl="2" algn="l" rtl="0">
              <a:spcBef>
                <a:spcPts val="360"/>
              </a:spcBef>
              <a:spcAft>
                <a:spcPts val="0"/>
              </a:spcAft>
              <a:buClr>
                <a:schemeClr val="dk1"/>
              </a:buClr>
              <a:buSzPts val="2400"/>
              <a:buFont typeface="Calibri"/>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2000"/>
              <a:buFont typeface="Calibri"/>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2000"/>
              <a:buFont typeface="Calibri"/>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
        <p:nvSpPr>
          <p:cNvPr id="91" name="Google Shape;91;p84"/>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342900" lvl="0" indent="-171450" algn="l">
              <a:spcBef>
                <a:spcPts val="210"/>
              </a:spcBef>
              <a:spcAft>
                <a:spcPts val="0"/>
              </a:spcAft>
              <a:buSzPts val="1050"/>
              <a:buNone/>
              <a:defRPr sz="1050"/>
            </a:lvl1pPr>
            <a:lvl2pPr marL="685800" lvl="1" indent="-171450" algn="l">
              <a:spcBef>
                <a:spcPts val="180"/>
              </a:spcBef>
              <a:spcAft>
                <a:spcPts val="0"/>
              </a:spcAft>
              <a:buSzPts val="1200"/>
              <a:buFont typeface="Calibri"/>
              <a:buNone/>
              <a:defRPr sz="900"/>
            </a:lvl2pPr>
            <a:lvl3pPr marL="1028700" lvl="2" indent="-171450" algn="l">
              <a:spcBef>
                <a:spcPts val="150"/>
              </a:spcBef>
              <a:spcAft>
                <a:spcPts val="0"/>
              </a:spcAft>
              <a:buSzPts val="1000"/>
              <a:buFont typeface="Calibri"/>
              <a:buNone/>
              <a:defRPr sz="750"/>
            </a:lvl3pPr>
            <a:lvl4pPr marL="1371600" lvl="3" indent="-171450" algn="l">
              <a:spcBef>
                <a:spcPts val="135"/>
              </a:spcBef>
              <a:spcAft>
                <a:spcPts val="0"/>
              </a:spcAft>
              <a:buSzPts val="900"/>
              <a:buFont typeface="Calibri"/>
              <a:buNone/>
              <a:defRPr sz="675"/>
            </a:lvl4pPr>
            <a:lvl5pPr marL="1714500" lvl="4" indent="-171450" algn="l">
              <a:spcBef>
                <a:spcPts val="135"/>
              </a:spcBef>
              <a:spcAft>
                <a:spcPts val="0"/>
              </a:spcAft>
              <a:buSzPts val="900"/>
              <a:buFont typeface="Calibri"/>
              <a:buNone/>
              <a:defRPr sz="675"/>
            </a:lvl5pPr>
            <a:lvl6pPr marL="2057400" lvl="5" indent="-171450" algn="l">
              <a:spcBef>
                <a:spcPts val="135"/>
              </a:spcBef>
              <a:spcAft>
                <a:spcPts val="0"/>
              </a:spcAft>
              <a:buSzPts val="900"/>
              <a:buFont typeface="Arial"/>
              <a:buNone/>
              <a:defRPr sz="675"/>
            </a:lvl6pPr>
            <a:lvl7pPr marL="2400300" lvl="6" indent="-171450" algn="l">
              <a:spcBef>
                <a:spcPts val="135"/>
              </a:spcBef>
              <a:spcAft>
                <a:spcPts val="0"/>
              </a:spcAft>
              <a:buSzPts val="900"/>
              <a:buFont typeface="Arial"/>
              <a:buNone/>
              <a:defRPr sz="675"/>
            </a:lvl7pPr>
            <a:lvl8pPr marL="2743200" lvl="7" indent="-171450" algn="l">
              <a:spcBef>
                <a:spcPts val="135"/>
              </a:spcBef>
              <a:spcAft>
                <a:spcPts val="0"/>
              </a:spcAft>
              <a:buSzPts val="900"/>
              <a:buFont typeface="Arial"/>
              <a:buNone/>
              <a:defRPr sz="675"/>
            </a:lvl8pPr>
            <a:lvl9pPr marL="3086100" lvl="8" indent="-171450" algn="l">
              <a:spcBef>
                <a:spcPts val="135"/>
              </a:spcBef>
              <a:spcAft>
                <a:spcPts val="0"/>
              </a:spcAft>
              <a:buSzPts val="900"/>
              <a:buFont typeface="Arial"/>
              <a:buNone/>
              <a:defRPr sz="675"/>
            </a:lvl9pPr>
          </a:lstStyle>
          <a:p>
            <a:endParaRPr/>
          </a:p>
        </p:txBody>
      </p:sp>
    </p:spTree>
    <p:extLst>
      <p:ext uri="{BB962C8B-B14F-4D97-AF65-F5344CB8AC3E}">
        <p14:creationId xmlns:p14="http://schemas.microsoft.com/office/powerpoint/2010/main" val="2297007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e texto vertical" type="vertTx" preserve="1">
  <p:cSld name="Título e texto vertical">
    <p:spTree>
      <p:nvGrpSpPr>
        <p:cNvPr id="1" name="Shape 92"/>
        <p:cNvGrpSpPr/>
        <p:nvPr/>
      </p:nvGrpSpPr>
      <p:grpSpPr>
        <a:xfrm>
          <a:off x="0" y="0"/>
          <a:ext cx="0" cy="0"/>
          <a:chOff x="0" y="0"/>
          <a:chExt cx="0" cy="0"/>
        </a:xfrm>
      </p:grpSpPr>
      <p:sp>
        <p:nvSpPr>
          <p:cNvPr id="93" name="Google Shape;93;p85"/>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94" name="Google Shape;94;p85"/>
          <p:cNvSpPr txBox="1">
            <a:spLocks noGrp="1"/>
          </p:cNvSpPr>
          <p:nvPr>
            <p:ph type="body" idx="1"/>
          </p:nvPr>
        </p:nvSpPr>
        <p:spPr>
          <a:xfrm rot="5400000">
            <a:off x="1848974" y="-626162"/>
            <a:ext cx="5509917" cy="8647829"/>
          </a:xfrm>
          <a:prstGeom prst="rect">
            <a:avLst/>
          </a:prstGeom>
          <a:noFill/>
          <a:ln>
            <a:noFill/>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a:lvl1pPr>
            <a:lvl2pPr marL="685800" lvl="1" indent="-257175" algn="l">
              <a:spcBef>
                <a:spcPts val="270"/>
              </a:spcBef>
              <a:spcAft>
                <a:spcPts val="0"/>
              </a:spcAft>
              <a:buSzPts val="1800"/>
              <a:buChar char="–"/>
              <a:defRPr/>
            </a:lvl2pPr>
            <a:lvl3pPr marL="1028700" lvl="2" indent="-257175" algn="l">
              <a:spcBef>
                <a:spcPts val="270"/>
              </a:spcBef>
              <a:spcAft>
                <a:spcPts val="0"/>
              </a:spcAft>
              <a:buSzPts val="1800"/>
              <a:buChar char="»"/>
              <a:defRPr/>
            </a:lvl3pPr>
            <a:lvl4pPr marL="1371600" lvl="3" indent="-257175" algn="l">
              <a:spcBef>
                <a:spcPts val="270"/>
              </a:spcBef>
              <a:spcAft>
                <a:spcPts val="0"/>
              </a:spcAft>
              <a:buSzPts val="1800"/>
              <a:buChar char="•"/>
              <a:defRPr/>
            </a:lvl4pPr>
            <a:lvl5pPr marL="1714500" lvl="4" indent="-257175" algn="l">
              <a:spcBef>
                <a:spcPts val="270"/>
              </a:spcBef>
              <a:spcAft>
                <a:spcPts val="0"/>
              </a:spcAft>
              <a:buSzPts val="1800"/>
              <a:buChar char="–"/>
              <a:defRPr/>
            </a:lvl5pPr>
            <a:lvl6pPr marL="2057400" lvl="5" indent="-257175" algn="l">
              <a:spcBef>
                <a:spcPts val="270"/>
              </a:spcBef>
              <a:spcAft>
                <a:spcPts val="0"/>
              </a:spcAft>
              <a:buSzPts val="1800"/>
              <a:buChar char="–"/>
              <a:defRPr/>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endParaRPr/>
          </a:p>
        </p:txBody>
      </p:sp>
    </p:spTree>
    <p:extLst>
      <p:ext uri="{BB962C8B-B14F-4D97-AF65-F5344CB8AC3E}">
        <p14:creationId xmlns:p14="http://schemas.microsoft.com/office/powerpoint/2010/main" val="1236183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e texto verticais" type="vertTitleAndTx" preserve="1">
  <p:cSld name="Título e texto verticais">
    <p:spTree>
      <p:nvGrpSpPr>
        <p:cNvPr id="1" name="Shape 95"/>
        <p:cNvGrpSpPr/>
        <p:nvPr/>
      </p:nvGrpSpPr>
      <p:grpSpPr>
        <a:xfrm>
          <a:off x="0" y="0"/>
          <a:ext cx="0" cy="0"/>
          <a:chOff x="0" y="0"/>
          <a:chExt cx="0" cy="0"/>
        </a:xfrm>
      </p:grpSpPr>
      <p:sp>
        <p:nvSpPr>
          <p:cNvPr id="96" name="Google Shape;96;p86"/>
          <p:cNvSpPr txBox="1">
            <a:spLocks noGrp="1"/>
          </p:cNvSpPr>
          <p:nvPr>
            <p:ph type="title"/>
          </p:nvPr>
        </p:nvSpPr>
        <p:spPr>
          <a:xfrm rot="5400000">
            <a:off x="4922838" y="2103439"/>
            <a:ext cx="5924550" cy="2060575"/>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97" name="Google Shape;97;p86"/>
          <p:cNvSpPr txBox="1">
            <a:spLocks noGrp="1"/>
          </p:cNvSpPr>
          <p:nvPr>
            <p:ph type="body" idx="1"/>
          </p:nvPr>
        </p:nvSpPr>
        <p:spPr>
          <a:xfrm rot="5400000">
            <a:off x="725488" y="119063"/>
            <a:ext cx="5924550" cy="6029325"/>
          </a:xfrm>
          <a:prstGeom prst="rect">
            <a:avLst/>
          </a:prstGeom>
          <a:noFill/>
          <a:ln>
            <a:noFill/>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a:lvl1pPr>
            <a:lvl2pPr marL="685800" lvl="1" indent="-257175" algn="l">
              <a:spcBef>
                <a:spcPts val="270"/>
              </a:spcBef>
              <a:spcAft>
                <a:spcPts val="0"/>
              </a:spcAft>
              <a:buSzPts val="1800"/>
              <a:buChar char="–"/>
              <a:defRPr/>
            </a:lvl2pPr>
            <a:lvl3pPr marL="1028700" lvl="2" indent="-257175" algn="l">
              <a:spcBef>
                <a:spcPts val="270"/>
              </a:spcBef>
              <a:spcAft>
                <a:spcPts val="0"/>
              </a:spcAft>
              <a:buSzPts val="1800"/>
              <a:buChar char="»"/>
              <a:defRPr/>
            </a:lvl3pPr>
            <a:lvl4pPr marL="1371600" lvl="3" indent="-257175" algn="l">
              <a:spcBef>
                <a:spcPts val="270"/>
              </a:spcBef>
              <a:spcAft>
                <a:spcPts val="0"/>
              </a:spcAft>
              <a:buSzPts val="1800"/>
              <a:buChar char="•"/>
              <a:defRPr/>
            </a:lvl4pPr>
            <a:lvl5pPr marL="1714500" lvl="4" indent="-257175" algn="l">
              <a:spcBef>
                <a:spcPts val="270"/>
              </a:spcBef>
              <a:spcAft>
                <a:spcPts val="0"/>
              </a:spcAft>
              <a:buSzPts val="1800"/>
              <a:buChar char="–"/>
              <a:defRPr/>
            </a:lvl5pPr>
            <a:lvl6pPr marL="2057400" lvl="5" indent="-257175" algn="l">
              <a:spcBef>
                <a:spcPts val="270"/>
              </a:spcBef>
              <a:spcAft>
                <a:spcPts val="0"/>
              </a:spcAft>
              <a:buSzPts val="1800"/>
              <a:buChar char="–"/>
              <a:defRPr/>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endParaRPr/>
          </a:p>
        </p:txBody>
      </p:sp>
    </p:spTree>
    <p:extLst>
      <p:ext uri="{BB962C8B-B14F-4D97-AF65-F5344CB8AC3E}">
        <p14:creationId xmlns:p14="http://schemas.microsoft.com/office/powerpoint/2010/main" val="260528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mente título" type="titleOnly" preserve="1">
  <p:cSld name="Somente título">
    <p:spTree>
      <p:nvGrpSpPr>
        <p:cNvPr id="1" name="Shape 38"/>
        <p:cNvGrpSpPr/>
        <p:nvPr/>
      </p:nvGrpSpPr>
      <p:grpSpPr>
        <a:xfrm>
          <a:off x="0" y="0"/>
          <a:ext cx="0" cy="0"/>
          <a:chOff x="0" y="0"/>
          <a:chExt cx="0" cy="0"/>
        </a:xfrm>
      </p:grpSpPr>
      <p:sp>
        <p:nvSpPr>
          <p:cNvPr id="39" name="Google Shape;39;p70"/>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Tree>
    <p:extLst>
      <p:ext uri="{BB962C8B-B14F-4D97-AF65-F5344CB8AC3E}">
        <p14:creationId xmlns:p14="http://schemas.microsoft.com/office/powerpoint/2010/main" val="677765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texto e conteúdo" type="txAndObj" preserve="1">
  <p:cSld name="Título, texto e conteúdo">
    <p:spTree>
      <p:nvGrpSpPr>
        <p:cNvPr id="1" name="Shape 98"/>
        <p:cNvGrpSpPr/>
        <p:nvPr/>
      </p:nvGrpSpPr>
      <p:grpSpPr>
        <a:xfrm>
          <a:off x="0" y="0"/>
          <a:ext cx="0" cy="0"/>
          <a:chOff x="0" y="0"/>
          <a:chExt cx="0" cy="0"/>
        </a:xfrm>
      </p:grpSpPr>
      <p:sp>
        <p:nvSpPr>
          <p:cNvPr id="99" name="Google Shape;99;p87"/>
          <p:cNvSpPr txBox="1">
            <a:spLocks noGrp="1"/>
          </p:cNvSpPr>
          <p:nvPr>
            <p:ph type="title"/>
          </p:nvPr>
        </p:nvSpPr>
        <p:spPr>
          <a:xfrm>
            <a:off x="673101" y="171450"/>
            <a:ext cx="8242300" cy="449238"/>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00" name="Google Shape;100;p87"/>
          <p:cNvSpPr txBox="1">
            <a:spLocks noGrp="1"/>
          </p:cNvSpPr>
          <p:nvPr>
            <p:ph type="body" idx="1"/>
          </p:nvPr>
        </p:nvSpPr>
        <p:spPr>
          <a:xfrm>
            <a:off x="685800" y="1981200"/>
            <a:ext cx="4000500" cy="4114800"/>
          </a:xfrm>
          <a:prstGeom prst="rect">
            <a:avLst/>
          </a:prstGeom>
          <a:noFill/>
          <a:ln>
            <a:noFill/>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a:lvl1pPr>
            <a:lvl2pPr marL="685800" lvl="1" indent="-257175" algn="l">
              <a:spcBef>
                <a:spcPts val="270"/>
              </a:spcBef>
              <a:spcAft>
                <a:spcPts val="0"/>
              </a:spcAft>
              <a:buSzPts val="1800"/>
              <a:buChar char="–"/>
              <a:defRPr/>
            </a:lvl2pPr>
            <a:lvl3pPr marL="1028700" lvl="2" indent="-257175" algn="l">
              <a:spcBef>
                <a:spcPts val="270"/>
              </a:spcBef>
              <a:spcAft>
                <a:spcPts val="0"/>
              </a:spcAft>
              <a:buSzPts val="1800"/>
              <a:buChar char="»"/>
              <a:defRPr/>
            </a:lvl3pPr>
            <a:lvl4pPr marL="1371600" lvl="3" indent="-257175" algn="l">
              <a:spcBef>
                <a:spcPts val="270"/>
              </a:spcBef>
              <a:spcAft>
                <a:spcPts val="0"/>
              </a:spcAft>
              <a:buSzPts val="1800"/>
              <a:buChar char="•"/>
              <a:defRPr/>
            </a:lvl4pPr>
            <a:lvl5pPr marL="1714500" lvl="4" indent="-257175" algn="l">
              <a:spcBef>
                <a:spcPts val="270"/>
              </a:spcBef>
              <a:spcAft>
                <a:spcPts val="0"/>
              </a:spcAft>
              <a:buSzPts val="1800"/>
              <a:buChar char="–"/>
              <a:defRPr/>
            </a:lvl5pPr>
            <a:lvl6pPr marL="2057400" lvl="5" indent="-257175" algn="l">
              <a:spcBef>
                <a:spcPts val="270"/>
              </a:spcBef>
              <a:spcAft>
                <a:spcPts val="0"/>
              </a:spcAft>
              <a:buSzPts val="1800"/>
              <a:buChar char="–"/>
              <a:defRPr/>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endParaRPr/>
          </a:p>
        </p:txBody>
      </p:sp>
      <p:sp>
        <p:nvSpPr>
          <p:cNvPr id="101" name="Google Shape;101;p87"/>
          <p:cNvSpPr txBox="1">
            <a:spLocks noGrp="1"/>
          </p:cNvSpPr>
          <p:nvPr>
            <p:ph type="body" idx="2"/>
          </p:nvPr>
        </p:nvSpPr>
        <p:spPr>
          <a:xfrm>
            <a:off x="4838700" y="1981200"/>
            <a:ext cx="4000500" cy="4114800"/>
          </a:xfrm>
          <a:prstGeom prst="rect">
            <a:avLst/>
          </a:prstGeom>
          <a:noFill/>
          <a:ln>
            <a:noFill/>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a:lvl1pPr>
            <a:lvl2pPr marL="685800" lvl="1" indent="-257175" algn="l">
              <a:spcBef>
                <a:spcPts val="270"/>
              </a:spcBef>
              <a:spcAft>
                <a:spcPts val="0"/>
              </a:spcAft>
              <a:buSzPts val="1800"/>
              <a:buChar char="–"/>
              <a:defRPr/>
            </a:lvl2pPr>
            <a:lvl3pPr marL="1028700" lvl="2" indent="-257175" algn="l">
              <a:spcBef>
                <a:spcPts val="270"/>
              </a:spcBef>
              <a:spcAft>
                <a:spcPts val="0"/>
              </a:spcAft>
              <a:buSzPts val="1800"/>
              <a:buChar char="»"/>
              <a:defRPr/>
            </a:lvl3pPr>
            <a:lvl4pPr marL="1371600" lvl="3" indent="-257175" algn="l">
              <a:spcBef>
                <a:spcPts val="270"/>
              </a:spcBef>
              <a:spcAft>
                <a:spcPts val="0"/>
              </a:spcAft>
              <a:buSzPts val="1800"/>
              <a:buChar char="•"/>
              <a:defRPr/>
            </a:lvl4pPr>
            <a:lvl5pPr marL="1714500" lvl="4" indent="-257175" algn="l">
              <a:spcBef>
                <a:spcPts val="270"/>
              </a:spcBef>
              <a:spcAft>
                <a:spcPts val="0"/>
              </a:spcAft>
              <a:buSzPts val="1800"/>
              <a:buChar char="–"/>
              <a:defRPr/>
            </a:lvl5pPr>
            <a:lvl6pPr marL="2057400" lvl="5" indent="-257175" algn="l">
              <a:spcBef>
                <a:spcPts val="270"/>
              </a:spcBef>
              <a:spcAft>
                <a:spcPts val="0"/>
              </a:spcAft>
              <a:buSzPts val="1800"/>
              <a:buChar char="–"/>
              <a:defRPr/>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endParaRPr/>
          </a:p>
        </p:txBody>
      </p:sp>
    </p:spTree>
    <p:extLst>
      <p:ext uri="{BB962C8B-B14F-4D97-AF65-F5344CB8AC3E}">
        <p14:creationId xmlns:p14="http://schemas.microsoft.com/office/powerpoint/2010/main" val="167656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able" type="tbl" preserve="1">
  <p:cSld name="Title and Table">
    <p:spTree>
      <p:nvGrpSpPr>
        <p:cNvPr id="1" name="Shape 102"/>
        <p:cNvGrpSpPr/>
        <p:nvPr/>
      </p:nvGrpSpPr>
      <p:grpSpPr>
        <a:xfrm>
          <a:off x="0" y="0"/>
          <a:ext cx="0" cy="0"/>
          <a:chOff x="0" y="0"/>
          <a:chExt cx="0" cy="0"/>
        </a:xfrm>
      </p:grpSpPr>
      <p:sp>
        <p:nvSpPr>
          <p:cNvPr id="103" name="Google Shape;103;p88"/>
          <p:cNvSpPr txBox="1">
            <a:spLocks noGrp="1"/>
          </p:cNvSpPr>
          <p:nvPr>
            <p:ph type="title"/>
          </p:nvPr>
        </p:nvSpPr>
        <p:spPr>
          <a:xfrm>
            <a:off x="673101" y="171450"/>
            <a:ext cx="8242300" cy="521246"/>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Tree>
    <p:extLst>
      <p:ext uri="{BB962C8B-B14F-4D97-AF65-F5344CB8AC3E}">
        <p14:creationId xmlns:p14="http://schemas.microsoft.com/office/powerpoint/2010/main" val="27133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Slide de título" preserve="1">
  <p:cSld name="2_Slide de título">
    <p:spTree>
      <p:nvGrpSpPr>
        <p:cNvPr id="1" name="Shape 104"/>
        <p:cNvGrpSpPr/>
        <p:nvPr/>
      </p:nvGrpSpPr>
      <p:grpSpPr>
        <a:xfrm>
          <a:off x="0" y="0"/>
          <a:ext cx="0" cy="0"/>
          <a:chOff x="0" y="0"/>
          <a:chExt cx="0" cy="0"/>
        </a:xfrm>
      </p:grpSpPr>
      <p:sp>
        <p:nvSpPr>
          <p:cNvPr id="105" name="Google Shape;105;p89"/>
          <p:cNvSpPr txBox="1">
            <a:spLocks noGrp="1"/>
          </p:cNvSpPr>
          <p:nvPr>
            <p:ph type="ctrTitle"/>
          </p:nvPr>
        </p:nvSpPr>
        <p:spPr>
          <a:xfrm>
            <a:off x="0" y="4"/>
            <a:ext cx="9144000" cy="6857999"/>
          </a:xfrm>
          <a:prstGeom prst="rect">
            <a:avLst/>
          </a:prstGeom>
          <a:noFill/>
          <a:ln>
            <a:noFill/>
          </a:ln>
        </p:spPr>
        <p:txBody>
          <a:bodyPr spcFirstLastPara="1" wrap="square" lIns="92075" tIns="46025" rIns="92075" bIns="46025" anchor="ctr" anchorCtr="1">
            <a:normAutofit/>
          </a:bodyPr>
          <a:lstStyle>
            <a:lvl1pPr lvl="0" algn="ctr">
              <a:spcBef>
                <a:spcPts val="0"/>
              </a:spcBef>
              <a:spcAft>
                <a:spcPts val="0"/>
              </a:spcAft>
              <a:buSzPts val="1400"/>
              <a:buNone/>
              <a:defRPr sz="4500">
                <a:solidFill>
                  <a:srgbClr val="0033CC"/>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Tree>
    <p:extLst>
      <p:ext uri="{BB962C8B-B14F-4D97-AF65-F5344CB8AC3E}">
        <p14:creationId xmlns:p14="http://schemas.microsoft.com/office/powerpoint/2010/main" val="453527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Somente título" preserve="1">
  <p:cSld name="1_Somente título">
    <p:spTree>
      <p:nvGrpSpPr>
        <p:cNvPr id="1" name="Shape 106"/>
        <p:cNvGrpSpPr/>
        <p:nvPr/>
      </p:nvGrpSpPr>
      <p:grpSpPr>
        <a:xfrm>
          <a:off x="0" y="0"/>
          <a:ext cx="0" cy="0"/>
          <a:chOff x="0" y="0"/>
          <a:chExt cx="0" cy="0"/>
        </a:xfrm>
      </p:grpSpPr>
      <p:sp>
        <p:nvSpPr>
          <p:cNvPr id="107" name="Google Shape;107;p90"/>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08" name="Google Shape;108;p90"/>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11520487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Somente título" preserve="1">
  <p:cSld name="3_Somente título">
    <p:spTree>
      <p:nvGrpSpPr>
        <p:cNvPr id="1" name="Shape 110"/>
        <p:cNvGrpSpPr/>
        <p:nvPr/>
      </p:nvGrpSpPr>
      <p:grpSpPr>
        <a:xfrm>
          <a:off x="0" y="0"/>
          <a:ext cx="0" cy="0"/>
          <a:chOff x="0" y="0"/>
          <a:chExt cx="0" cy="0"/>
        </a:xfrm>
      </p:grpSpPr>
      <p:sp>
        <p:nvSpPr>
          <p:cNvPr id="111" name="Google Shape;111;p91"/>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12" name="Google Shape;112;p91"/>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19126258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Somente título" preserve="1">
  <p:cSld name="4_Somente título">
    <p:spTree>
      <p:nvGrpSpPr>
        <p:cNvPr id="1" name="Shape 114"/>
        <p:cNvGrpSpPr/>
        <p:nvPr/>
      </p:nvGrpSpPr>
      <p:grpSpPr>
        <a:xfrm>
          <a:off x="0" y="0"/>
          <a:ext cx="0" cy="0"/>
          <a:chOff x="0" y="0"/>
          <a:chExt cx="0" cy="0"/>
        </a:xfrm>
      </p:grpSpPr>
      <p:sp>
        <p:nvSpPr>
          <p:cNvPr id="115" name="Google Shape;115;p92"/>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16" name="Google Shape;116;p92"/>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3074096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Somente título" preserve="1">
  <p:cSld name="5_Somente título">
    <p:spTree>
      <p:nvGrpSpPr>
        <p:cNvPr id="1" name="Shape 118"/>
        <p:cNvGrpSpPr/>
        <p:nvPr/>
      </p:nvGrpSpPr>
      <p:grpSpPr>
        <a:xfrm>
          <a:off x="0" y="0"/>
          <a:ext cx="0" cy="0"/>
          <a:chOff x="0" y="0"/>
          <a:chExt cx="0" cy="0"/>
        </a:xfrm>
      </p:grpSpPr>
      <p:sp>
        <p:nvSpPr>
          <p:cNvPr id="119" name="Google Shape;119;p93"/>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20" name="Google Shape;120;p93"/>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3285211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lvl1pPr algn="ctr">
              <a:defRPr sz="5400">
                <a:effectLst/>
              </a:defRPr>
            </a:lvl1pPr>
          </a:lstStyle>
          <a:p>
            <a:r>
              <a:rPr lang="pt-BR" dirty="0"/>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104781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8C9EA-F378-4D02-823E-B2FA5721D661}"/>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229695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preserve="1">
  <p:cSld name="Duas Partes de Conteúdo">
    <p:spTree>
      <p:nvGrpSpPr>
        <p:cNvPr id="1" name="Shape 40"/>
        <p:cNvGrpSpPr/>
        <p:nvPr/>
      </p:nvGrpSpPr>
      <p:grpSpPr>
        <a:xfrm>
          <a:off x="0" y="0"/>
          <a:ext cx="0" cy="0"/>
          <a:chOff x="0" y="0"/>
          <a:chExt cx="0" cy="0"/>
        </a:xfrm>
      </p:grpSpPr>
      <p:sp>
        <p:nvSpPr>
          <p:cNvPr id="41" name="Google Shape;41;p71"/>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42" name="Google Shape;42;p71"/>
          <p:cNvSpPr txBox="1">
            <a:spLocks noGrp="1"/>
          </p:cNvSpPr>
          <p:nvPr>
            <p:ph type="body" idx="1"/>
          </p:nvPr>
        </p:nvSpPr>
        <p:spPr>
          <a:xfrm>
            <a:off x="305526" y="908720"/>
            <a:ext cx="8584367" cy="5544616"/>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171450" algn="l">
              <a:spcBef>
                <a:spcPts val="240"/>
              </a:spcBef>
              <a:spcAft>
                <a:spcPts val="0"/>
              </a:spcAft>
              <a:buSzPts val="1200"/>
              <a:buNone/>
              <a:defRPr sz="1200">
                <a:latin typeface="Courier New"/>
                <a:ea typeface="Courier New"/>
                <a:cs typeface="Courier New"/>
                <a:sym typeface="Courier New"/>
              </a:defRPr>
            </a:lvl1pPr>
            <a:lvl2pPr marL="685800" lvl="1" indent="-171450" algn="l">
              <a:spcBef>
                <a:spcPts val="240"/>
              </a:spcBef>
              <a:spcAft>
                <a:spcPts val="0"/>
              </a:spcAft>
              <a:buSzPts val="1600"/>
              <a:buFont typeface="Courier New"/>
              <a:buNone/>
              <a:defRPr sz="1200">
                <a:latin typeface="Courier New"/>
                <a:ea typeface="Courier New"/>
                <a:cs typeface="Courier New"/>
                <a:sym typeface="Courier New"/>
              </a:defRPr>
            </a:lvl2pPr>
            <a:lvl3pPr marL="1028700" lvl="2" indent="-171450" algn="l">
              <a:spcBef>
                <a:spcPts val="240"/>
              </a:spcBef>
              <a:spcAft>
                <a:spcPts val="0"/>
              </a:spcAft>
              <a:buSzPts val="1600"/>
              <a:buFont typeface="Courier New"/>
              <a:buNone/>
              <a:defRPr sz="1200">
                <a:latin typeface="Courier New"/>
                <a:ea typeface="Courier New"/>
                <a:cs typeface="Courier New"/>
                <a:sym typeface="Courier New"/>
              </a:defRPr>
            </a:lvl3pPr>
            <a:lvl4pPr marL="1371600" lvl="3" indent="-171450" algn="l">
              <a:spcBef>
                <a:spcPts val="240"/>
              </a:spcBef>
              <a:spcAft>
                <a:spcPts val="0"/>
              </a:spcAft>
              <a:buSzPts val="1600"/>
              <a:buFont typeface="Courier New"/>
              <a:buNone/>
              <a:defRPr sz="1200">
                <a:latin typeface="Courier New"/>
                <a:ea typeface="Courier New"/>
                <a:cs typeface="Courier New"/>
                <a:sym typeface="Courier New"/>
              </a:defRPr>
            </a:lvl4pPr>
            <a:lvl5pPr marL="1714500" lvl="4" indent="-171450" algn="l">
              <a:spcBef>
                <a:spcPts val="240"/>
              </a:spcBef>
              <a:spcAft>
                <a:spcPts val="0"/>
              </a:spcAft>
              <a:buSzPts val="1600"/>
              <a:buFont typeface="Courier New"/>
              <a:buNone/>
              <a:defRPr sz="120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201978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preserve="1">
  <p:cSld name="3_Duas Partes de Conteúdo">
    <p:spTree>
      <p:nvGrpSpPr>
        <p:cNvPr id="1" name="Shape 40"/>
        <p:cNvGrpSpPr/>
        <p:nvPr/>
      </p:nvGrpSpPr>
      <p:grpSpPr>
        <a:xfrm>
          <a:off x="0" y="0"/>
          <a:ext cx="0" cy="0"/>
          <a:chOff x="0" y="0"/>
          <a:chExt cx="0" cy="0"/>
        </a:xfrm>
      </p:grpSpPr>
      <p:sp>
        <p:nvSpPr>
          <p:cNvPr id="41" name="Google Shape;41;p71"/>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42" name="Google Shape;42;p71"/>
          <p:cNvSpPr txBox="1">
            <a:spLocks noGrp="1"/>
          </p:cNvSpPr>
          <p:nvPr>
            <p:ph type="body" idx="1"/>
          </p:nvPr>
        </p:nvSpPr>
        <p:spPr>
          <a:xfrm>
            <a:off x="305526" y="908720"/>
            <a:ext cx="8584367" cy="5544616"/>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171450" algn="l">
              <a:spcBef>
                <a:spcPts val="240"/>
              </a:spcBef>
              <a:spcAft>
                <a:spcPts val="0"/>
              </a:spcAft>
              <a:buSzPts val="1200"/>
              <a:buNone/>
              <a:defRPr sz="1600">
                <a:latin typeface="Calibri" panose="020F0502020204030204" pitchFamily="34" charset="0"/>
                <a:ea typeface="Calibri" panose="020F0502020204030204" pitchFamily="34" charset="0"/>
                <a:cs typeface="Calibri" panose="020F0502020204030204" pitchFamily="34" charset="0"/>
                <a:sym typeface="Courier New"/>
              </a:defRPr>
            </a:lvl1pPr>
            <a:lvl2pPr marL="685800" lvl="1" indent="-171450" algn="l">
              <a:spcBef>
                <a:spcPts val="240"/>
              </a:spcBef>
              <a:spcAft>
                <a:spcPts val="0"/>
              </a:spcAft>
              <a:buSzPts val="1600"/>
              <a:buFont typeface="Courier New"/>
              <a:buNone/>
              <a:defRPr sz="1200">
                <a:latin typeface="Courier New"/>
                <a:ea typeface="Courier New"/>
                <a:cs typeface="Courier New"/>
                <a:sym typeface="Courier New"/>
              </a:defRPr>
            </a:lvl2pPr>
            <a:lvl3pPr marL="1028700" lvl="2" indent="-171450" algn="l">
              <a:spcBef>
                <a:spcPts val="240"/>
              </a:spcBef>
              <a:spcAft>
                <a:spcPts val="0"/>
              </a:spcAft>
              <a:buSzPts val="1600"/>
              <a:buFont typeface="Courier New"/>
              <a:buNone/>
              <a:defRPr sz="1200">
                <a:latin typeface="Courier New"/>
                <a:ea typeface="Courier New"/>
                <a:cs typeface="Courier New"/>
                <a:sym typeface="Courier New"/>
              </a:defRPr>
            </a:lvl3pPr>
            <a:lvl4pPr marL="1371600" lvl="3" indent="-171450" algn="l">
              <a:spcBef>
                <a:spcPts val="240"/>
              </a:spcBef>
              <a:spcAft>
                <a:spcPts val="0"/>
              </a:spcAft>
              <a:buSzPts val="1600"/>
              <a:buFont typeface="Courier New"/>
              <a:buNone/>
              <a:defRPr sz="1200">
                <a:latin typeface="Courier New"/>
                <a:ea typeface="Courier New"/>
                <a:cs typeface="Courier New"/>
                <a:sym typeface="Courier New"/>
              </a:defRPr>
            </a:lvl4pPr>
            <a:lvl5pPr marL="1714500" lvl="4" indent="-171450" algn="l">
              <a:spcBef>
                <a:spcPts val="240"/>
              </a:spcBef>
              <a:spcAft>
                <a:spcPts val="0"/>
              </a:spcAft>
              <a:buSzPts val="1600"/>
              <a:buFont typeface="Courier New"/>
              <a:buNone/>
              <a:defRPr sz="120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dirty="0"/>
          </a:p>
        </p:txBody>
      </p:sp>
    </p:spTree>
    <p:extLst>
      <p:ext uri="{BB962C8B-B14F-4D97-AF65-F5344CB8AC3E}">
        <p14:creationId xmlns:p14="http://schemas.microsoft.com/office/powerpoint/2010/main" val="294482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Somente título" preserve="1">
  <p:cSld name="2_Somente título">
    <p:spTree>
      <p:nvGrpSpPr>
        <p:cNvPr id="1" name="Shape 43"/>
        <p:cNvGrpSpPr/>
        <p:nvPr/>
      </p:nvGrpSpPr>
      <p:grpSpPr>
        <a:xfrm>
          <a:off x="0" y="0"/>
          <a:ext cx="0" cy="0"/>
          <a:chOff x="0" y="0"/>
          <a:chExt cx="0" cy="0"/>
        </a:xfrm>
      </p:grpSpPr>
      <p:sp>
        <p:nvSpPr>
          <p:cNvPr id="44" name="Google Shape;44;p72"/>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45" name="Google Shape;45;p72"/>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5020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reserve="1">
  <p:cSld name="Em branco">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39147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Personalizado" preserve="1">
  <p:cSld name="Layout Personalizado">
    <p:spTree>
      <p:nvGrpSpPr>
        <p:cNvPr id="1" name="Shape 48"/>
        <p:cNvGrpSpPr/>
        <p:nvPr/>
      </p:nvGrpSpPr>
      <p:grpSpPr>
        <a:xfrm>
          <a:off x="0" y="0"/>
          <a:ext cx="0" cy="0"/>
          <a:chOff x="0" y="0"/>
          <a:chExt cx="0" cy="0"/>
        </a:xfrm>
      </p:grpSpPr>
      <p:sp>
        <p:nvSpPr>
          <p:cNvPr id="49" name="Google Shape;49;p74"/>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Tree>
    <p:extLst>
      <p:ext uri="{BB962C8B-B14F-4D97-AF65-F5344CB8AC3E}">
        <p14:creationId xmlns:p14="http://schemas.microsoft.com/office/powerpoint/2010/main" val="265546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9_Somente título" preserve="1">
  <p:cSld name="9_Somente título">
    <p:spTree>
      <p:nvGrpSpPr>
        <p:cNvPr id="1" name="Shape 51"/>
        <p:cNvGrpSpPr/>
        <p:nvPr/>
      </p:nvGrpSpPr>
      <p:grpSpPr>
        <a:xfrm>
          <a:off x="0" y="0"/>
          <a:ext cx="0" cy="0"/>
          <a:chOff x="0" y="0"/>
          <a:chExt cx="0" cy="0"/>
        </a:xfrm>
      </p:grpSpPr>
      <p:sp>
        <p:nvSpPr>
          <p:cNvPr id="52" name="Google Shape;52;p75"/>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53" name="Google Shape;53;p75"/>
          <p:cNvSpPr txBox="1">
            <a:spLocks noGrp="1"/>
          </p:cNvSpPr>
          <p:nvPr>
            <p:ph type="body" idx="1"/>
          </p:nvPr>
        </p:nvSpPr>
        <p:spPr>
          <a:xfrm>
            <a:off x="143508" y="836711"/>
            <a:ext cx="8820980" cy="5778761"/>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235744" algn="l">
              <a:spcBef>
                <a:spcPts val="270"/>
              </a:spcBef>
              <a:spcAft>
                <a:spcPts val="0"/>
              </a:spcAft>
              <a:buSzPts val="1350"/>
              <a:buChar char="●"/>
              <a:defRPr sz="1350">
                <a:latin typeface="Courier New"/>
                <a:ea typeface="Courier New"/>
                <a:cs typeface="Courier New"/>
                <a:sym typeface="Courier New"/>
              </a:defRPr>
            </a:lvl1pPr>
            <a:lvl2pPr marL="685800" lvl="1" indent="-257175" algn="l">
              <a:spcBef>
                <a:spcPts val="270"/>
              </a:spcBef>
              <a:spcAft>
                <a:spcPts val="0"/>
              </a:spcAft>
              <a:buSzPts val="1800"/>
              <a:buFont typeface="Courier New"/>
              <a:buChar char="–"/>
              <a:defRPr sz="1350">
                <a:latin typeface="Courier New"/>
                <a:ea typeface="Courier New"/>
                <a:cs typeface="Courier New"/>
                <a:sym typeface="Courier New"/>
              </a:defRPr>
            </a:lvl2pPr>
            <a:lvl3pPr marL="1028700" lvl="2" indent="-257175" algn="l">
              <a:spcBef>
                <a:spcPts val="270"/>
              </a:spcBef>
              <a:spcAft>
                <a:spcPts val="0"/>
              </a:spcAft>
              <a:buSzPts val="1800"/>
              <a:buFont typeface="Courier New"/>
              <a:buChar char="»"/>
              <a:defRPr sz="1350">
                <a:latin typeface="Courier New"/>
                <a:ea typeface="Courier New"/>
                <a:cs typeface="Courier New"/>
                <a:sym typeface="Courier New"/>
              </a:defRPr>
            </a:lvl3pPr>
            <a:lvl4pPr marL="1371600" lvl="3" indent="-257175" algn="l">
              <a:spcBef>
                <a:spcPts val="270"/>
              </a:spcBef>
              <a:spcAft>
                <a:spcPts val="0"/>
              </a:spcAft>
              <a:buSzPts val="1800"/>
              <a:buFont typeface="Courier New"/>
              <a:buChar char="•"/>
              <a:defRPr sz="1350">
                <a:latin typeface="Courier New"/>
                <a:ea typeface="Courier New"/>
                <a:cs typeface="Courier New"/>
                <a:sym typeface="Courier New"/>
              </a:defRPr>
            </a:lvl4pPr>
            <a:lvl5pPr marL="1714500" lvl="4" indent="-257175" algn="l">
              <a:spcBef>
                <a:spcPts val="270"/>
              </a:spcBef>
              <a:spcAft>
                <a:spcPts val="0"/>
              </a:spcAft>
              <a:buSzPts val="1800"/>
              <a:buFont typeface="Courier New"/>
              <a:buChar char="–"/>
              <a:defRPr sz="135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dirty="0"/>
          </a:p>
        </p:txBody>
      </p:sp>
    </p:spTree>
    <p:extLst>
      <p:ext uri="{BB962C8B-B14F-4D97-AF65-F5344CB8AC3E}">
        <p14:creationId xmlns:p14="http://schemas.microsoft.com/office/powerpoint/2010/main" val="64439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Duas Partes de Conteúdo" type="twoObj" preserve="1">
  <p:cSld name="2_Duas Partes de Conteúdo">
    <p:spTree>
      <p:nvGrpSpPr>
        <p:cNvPr id="1" name="Shape 55"/>
        <p:cNvGrpSpPr/>
        <p:nvPr/>
      </p:nvGrpSpPr>
      <p:grpSpPr>
        <a:xfrm>
          <a:off x="0" y="0"/>
          <a:ext cx="0" cy="0"/>
          <a:chOff x="0" y="0"/>
          <a:chExt cx="0" cy="0"/>
        </a:xfrm>
      </p:grpSpPr>
      <p:sp>
        <p:nvSpPr>
          <p:cNvPr id="56" name="Google Shape;56;p76"/>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57" name="Google Shape;57;p76"/>
          <p:cNvSpPr txBox="1">
            <a:spLocks noGrp="1"/>
          </p:cNvSpPr>
          <p:nvPr>
            <p:ph type="body" idx="1"/>
          </p:nvPr>
        </p:nvSpPr>
        <p:spPr>
          <a:xfrm>
            <a:off x="305526" y="908720"/>
            <a:ext cx="4212468" cy="5544616"/>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171450" algn="l">
              <a:spcBef>
                <a:spcPts val="240"/>
              </a:spcBef>
              <a:spcAft>
                <a:spcPts val="0"/>
              </a:spcAft>
              <a:buSzPts val="1200"/>
              <a:buNone/>
              <a:defRPr sz="1200">
                <a:latin typeface="Courier New"/>
                <a:ea typeface="Courier New"/>
                <a:cs typeface="Courier New"/>
                <a:sym typeface="Courier New"/>
              </a:defRPr>
            </a:lvl1pPr>
            <a:lvl2pPr marL="685800" lvl="1" indent="-171450" algn="l">
              <a:spcBef>
                <a:spcPts val="240"/>
              </a:spcBef>
              <a:spcAft>
                <a:spcPts val="0"/>
              </a:spcAft>
              <a:buSzPts val="1600"/>
              <a:buFont typeface="Courier New"/>
              <a:buNone/>
              <a:defRPr sz="1200">
                <a:latin typeface="Courier New"/>
                <a:ea typeface="Courier New"/>
                <a:cs typeface="Courier New"/>
                <a:sym typeface="Courier New"/>
              </a:defRPr>
            </a:lvl2pPr>
            <a:lvl3pPr marL="1028700" lvl="2" indent="-171450" algn="l">
              <a:spcBef>
                <a:spcPts val="240"/>
              </a:spcBef>
              <a:spcAft>
                <a:spcPts val="0"/>
              </a:spcAft>
              <a:buSzPts val="1600"/>
              <a:buFont typeface="Courier New"/>
              <a:buNone/>
              <a:defRPr sz="1200">
                <a:latin typeface="Courier New"/>
                <a:ea typeface="Courier New"/>
                <a:cs typeface="Courier New"/>
                <a:sym typeface="Courier New"/>
              </a:defRPr>
            </a:lvl3pPr>
            <a:lvl4pPr marL="1371600" lvl="3" indent="-171450" algn="l">
              <a:spcBef>
                <a:spcPts val="240"/>
              </a:spcBef>
              <a:spcAft>
                <a:spcPts val="0"/>
              </a:spcAft>
              <a:buSzPts val="1600"/>
              <a:buFont typeface="Courier New"/>
              <a:buNone/>
              <a:defRPr sz="1200">
                <a:latin typeface="Courier New"/>
                <a:ea typeface="Courier New"/>
                <a:cs typeface="Courier New"/>
                <a:sym typeface="Courier New"/>
              </a:defRPr>
            </a:lvl4pPr>
            <a:lvl5pPr marL="1714500" lvl="4" indent="-171450" algn="l">
              <a:spcBef>
                <a:spcPts val="240"/>
              </a:spcBef>
              <a:spcAft>
                <a:spcPts val="0"/>
              </a:spcAft>
              <a:buSzPts val="1600"/>
              <a:buFont typeface="Courier New"/>
              <a:buNone/>
              <a:defRPr sz="1200">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
        <p:nvSpPr>
          <p:cNvPr id="58" name="Google Shape;58;p76"/>
          <p:cNvSpPr txBox="1">
            <a:spLocks noGrp="1"/>
          </p:cNvSpPr>
          <p:nvPr>
            <p:ph type="body" idx="2"/>
          </p:nvPr>
        </p:nvSpPr>
        <p:spPr>
          <a:xfrm>
            <a:off x="4657349" y="908720"/>
            <a:ext cx="4212468" cy="5544616"/>
          </a:xfrm>
          <a:prstGeom prst="rect">
            <a:avLst/>
          </a:prstGeom>
          <a:noFill/>
          <a:ln w="9525" cap="flat" cmpd="sng">
            <a:solidFill>
              <a:srgbClr val="7F7F7F"/>
            </a:solidFill>
            <a:prstDash val="solid"/>
            <a:round/>
            <a:headEnd type="none" w="sm" len="sm"/>
            <a:tailEnd type="none" w="sm" len="sm"/>
          </a:ln>
        </p:spPr>
        <p:txBody>
          <a:bodyPr spcFirstLastPara="1" wrap="square" lIns="92075" tIns="46025" rIns="92075" bIns="46025" anchor="t" anchorCtr="0">
            <a:noAutofit/>
          </a:bodyPr>
          <a:lstStyle>
            <a:lvl1pPr marL="342900" lvl="0" indent="-171450" algn="l">
              <a:spcBef>
                <a:spcPts val="240"/>
              </a:spcBef>
              <a:spcAft>
                <a:spcPts val="0"/>
              </a:spcAft>
              <a:buClr>
                <a:schemeClr val="dk1"/>
              </a:buClr>
              <a:buSzPts val="1200"/>
              <a:buNone/>
              <a:defRPr sz="1200">
                <a:solidFill>
                  <a:schemeClr val="dk1"/>
                </a:solidFill>
                <a:latin typeface="Courier New"/>
                <a:ea typeface="Courier New"/>
                <a:cs typeface="Courier New"/>
                <a:sym typeface="Courier New"/>
              </a:defRPr>
            </a:lvl1pPr>
            <a:lvl2pPr marL="685800" lvl="1" indent="-171450" algn="l">
              <a:spcBef>
                <a:spcPts val="240"/>
              </a:spcBef>
              <a:spcAft>
                <a:spcPts val="0"/>
              </a:spcAft>
              <a:buClr>
                <a:schemeClr val="dk1"/>
              </a:buClr>
              <a:buSzPts val="1600"/>
              <a:buFont typeface="Courier New"/>
              <a:buNone/>
              <a:defRPr sz="1200">
                <a:solidFill>
                  <a:schemeClr val="dk1"/>
                </a:solidFill>
                <a:latin typeface="Courier New"/>
                <a:ea typeface="Courier New"/>
                <a:cs typeface="Courier New"/>
                <a:sym typeface="Courier New"/>
              </a:defRPr>
            </a:lvl2pPr>
            <a:lvl3pPr marL="1028700" lvl="2" indent="-171450" algn="l">
              <a:spcBef>
                <a:spcPts val="240"/>
              </a:spcBef>
              <a:spcAft>
                <a:spcPts val="0"/>
              </a:spcAft>
              <a:buClr>
                <a:schemeClr val="dk1"/>
              </a:buClr>
              <a:buSzPts val="1600"/>
              <a:buFont typeface="Courier New"/>
              <a:buNone/>
              <a:defRPr sz="1200">
                <a:solidFill>
                  <a:schemeClr val="dk1"/>
                </a:solidFill>
                <a:latin typeface="Courier New"/>
                <a:ea typeface="Courier New"/>
                <a:cs typeface="Courier New"/>
                <a:sym typeface="Courier New"/>
              </a:defRPr>
            </a:lvl3pPr>
            <a:lvl4pPr marL="1371600" lvl="3" indent="-171450" algn="l">
              <a:spcBef>
                <a:spcPts val="240"/>
              </a:spcBef>
              <a:spcAft>
                <a:spcPts val="0"/>
              </a:spcAft>
              <a:buClr>
                <a:schemeClr val="dk1"/>
              </a:buClr>
              <a:buSzPts val="1600"/>
              <a:buFont typeface="Courier New"/>
              <a:buNone/>
              <a:defRPr sz="1200">
                <a:solidFill>
                  <a:schemeClr val="dk1"/>
                </a:solidFill>
                <a:latin typeface="Courier New"/>
                <a:ea typeface="Courier New"/>
                <a:cs typeface="Courier New"/>
                <a:sym typeface="Courier New"/>
              </a:defRPr>
            </a:lvl4pPr>
            <a:lvl5pPr marL="1714500" lvl="4" indent="-171450" algn="l">
              <a:spcBef>
                <a:spcPts val="240"/>
              </a:spcBef>
              <a:spcAft>
                <a:spcPts val="0"/>
              </a:spcAft>
              <a:buClr>
                <a:schemeClr val="dk1"/>
              </a:buClr>
              <a:buSzPts val="1600"/>
              <a:buFont typeface="Courier New"/>
              <a:buNone/>
              <a:defRPr sz="1200">
                <a:solidFill>
                  <a:schemeClr val="dk1"/>
                </a:solidFill>
                <a:latin typeface="Courier New"/>
                <a:ea typeface="Courier New"/>
                <a:cs typeface="Courier New"/>
                <a:sym typeface="Courier New"/>
              </a:defRPr>
            </a:lvl5pPr>
            <a:lvl6pPr marL="2057400" lvl="5" indent="-257175" algn="l">
              <a:spcBef>
                <a:spcPts val="270"/>
              </a:spcBef>
              <a:spcAft>
                <a:spcPts val="0"/>
              </a:spcAft>
              <a:buSzPts val="1800"/>
              <a:buFont typeface="Arial"/>
              <a:buChar char="–"/>
              <a:defRPr sz="1350"/>
            </a:lvl6pPr>
            <a:lvl7pPr marL="2400300" lvl="6" indent="-257175" algn="l">
              <a:spcBef>
                <a:spcPts val="270"/>
              </a:spcBef>
              <a:spcAft>
                <a:spcPts val="0"/>
              </a:spcAft>
              <a:buSzPts val="1800"/>
              <a:buFont typeface="Arial"/>
              <a:buChar char="–"/>
              <a:defRPr sz="1350"/>
            </a:lvl7pPr>
            <a:lvl8pPr marL="2743200" lvl="7" indent="-257175" algn="l">
              <a:spcBef>
                <a:spcPts val="270"/>
              </a:spcBef>
              <a:spcAft>
                <a:spcPts val="0"/>
              </a:spcAft>
              <a:buSzPts val="1800"/>
              <a:buFont typeface="Arial"/>
              <a:buChar char="–"/>
              <a:defRPr sz="1350"/>
            </a:lvl8pPr>
            <a:lvl9pPr marL="3086100" lvl="8" indent="-257175" algn="l">
              <a:spcBef>
                <a:spcPts val="270"/>
              </a:spcBef>
              <a:spcAft>
                <a:spcPts val="0"/>
              </a:spcAft>
              <a:buSzPts val="1800"/>
              <a:buFont typeface="Arial"/>
              <a:buChar char="–"/>
              <a:defRPr sz="1350"/>
            </a:lvl9pPr>
          </a:lstStyle>
          <a:p>
            <a:endParaRPr/>
          </a:p>
        </p:txBody>
      </p:sp>
    </p:spTree>
    <p:extLst>
      <p:ext uri="{BB962C8B-B14F-4D97-AF65-F5344CB8AC3E}">
        <p14:creationId xmlns:p14="http://schemas.microsoft.com/office/powerpoint/2010/main" val="241197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grpSp>
        <p:nvGrpSpPr>
          <p:cNvPr id="11" name="Google Shape;11;p67"/>
          <p:cNvGrpSpPr/>
          <p:nvPr/>
        </p:nvGrpSpPr>
        <p:grpSpPr>
          <a:xfrm>
            <a:off x="108278" y="770530"/>
            <a:ext cx="8915400" cy="45719"/>
            <a:chOff x="0" y="873"/>
            <a:chExt cx="5269" cy="183"/>
          </a:xfrm>
        </p:grpSpPr>
        <p:grpSp>
          <p:nvGrpSpPr>
            <p:cNvPr id="12" name="Google Shape;12;p67"/>
            <p:cNvGrpSpPr/>
            <p:nvPr/>
          </p:nvGrpSpPr>
          <p:grpSpPr>
            <a:xfrm>
              <a:off x="5146" y="873"/>
              <a:ext cx="123" cy="182"/>
              <a:chOff x="5146" y="873"/>
              <a:chExt cx="123" cy="182"/>
            </a:xfrm>
          </p:grpSpPr>
          <p:sp>
            <p:nvSpPr>
              <p:cNvPr id="13" name="Google Shape;13;p67"/>
              <p:cNvSpPr/>
              <p:nvPr/>
            </p:nvSpPr>
            <p:spPr>
              <a:xfrm>
                <a:off x="5240" y="873"/>
                <a:ext cx="29"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 name="Google Shape;14;p67"/>
              <p:cNvSpPr/>
              <p:nvPr/>
            </p:nvSpPr>
            <p:spPr>
              <a:xfrm>
                <a:off x="5146" y="873"/>
                <a:ext cx="59"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15" name="Google Shape;15;p67"/>
            <p:cNvGrpSpPr/>
            <p:nvPr/>
          </p:nvGrpSpPr>
          <p:grpSpPr>
            <a:xfrm>
              <a:off x="4836" y="873"/>
              <a:ext cx="263" cy="182"/>
              <a:chOff x="4836" y="873"/>
              <a:chExt cx="263" cy="182"/>
            </a:xfrm>
          </p:grpSpPr>
          <p:sp>
            <p:nvSpPr>
              <p:cNvPr id="16" name="Google Shape;16;p67"/>
              <p:cNvSpPr/>
              <p:nvPr/>
            </p:nvSpPr>
            <p:spPr>
              <a:xfrm>
                <a:off x="5006" y="873"/>
                <a:ext cx="93"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7" name="Google Shape;17;p67"/>
              <p:cNvSpPr/>
              <p:nvPr/>
            </p:nvSpPr>
            <p:spPr>
              <a:xfrm>
                <a:off x="4836" y="873"/>
                <a:ext cx="129"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18" name="Google Shape;18;p67"/>
            <p:cNvGrpSpPr/>
            <p:nvPr/>
          </p:nvGrpSpPr>
          <p:grpSpPr>
            <a:xfrm>
              <a:off x="4407" y="873"/>
              <a:ext cx="386" cy="182"/>
              <a:chOff x="4407" y="873"/>
              <a:chExt cx="386" cy="182"/>
            </a:xfrm>
          </p:grpSpPr>
          <p:sp>
            <p:nvSpPr>
              <p:cNvPr id="19" name="Google Shape;19;p67"/>
              <p:cNvSpPr/>
              <p:nvPr/>
            </p:nvSpPr>
            <p:spPr>
              <a:xfrm>
                <a:off x="4639" y="873"/>
                <a:ext cx="154"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0" name="Google Shape;20;p67"/>
              <p:cNvSpPr/>
              <p:nvPr/>
            </p:nvSpPr>
            <p:spPr>
              <a:xfrm>
                <a:off x="4407" y="873"/>
                <a:ext cx="190"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21" name="Google Shape;21;p67"/>
            <p:cNvGrpSpPr/>
            <p:nvPr/>
          </p:nvGrpSpPr>
          <p:grpSpPr>
            <a:xfrm>
              <a:off x="3176" y="873"/>
              <a:ext cx="1188" cy="183"/>
              <a:chOff x="3176" y="873"/>
              <a:chExt cx="1188" cy="183"/>
            </a:xfrm>
          </p:grpSpPr>
          <p:sp>
            <p:nvSpPr>
              <p:cNvPr id="22" name="Google Shape;22;p67"/>
              <p:cNvSpPr/>
              <p:nvPr/>
            </p:nvSpPr>
            <p:spPr>
              <a:xfrm>
                <a:off x="4146" y="873"/>
                <a:ext cx="218"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 name="Google Shape;23;p67"/>
              <p:cNvSpPr/>
              <p:nvPr/>
            </p:nvSpPr>
            <p:spPr>
              <a:xfrm>
                <a:off x="3855" y="873"/>
                <a:ext cx="249"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 name="Google Shape;24;p67"/>
              <p:cNvSpPr/>
              <p:nvPr/>
            </p:nvSpPr>
            <p:spPr>
              <a:xfrm>
                <a:off x="3530" y="873"/>
                <a:ext cx="283" cy="183"/>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5" name="Google Shape;25;p67"/>
              <p:cNvSpPr/>
              <p:nvPr/>
            </p:nvSpPr>
            <p:spPr>
              <a:xfrm>
                <a:off x="3176" y="873"/>
                <a:ext cx="313"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26" name="Google Shape;26;p67"/>
            <p:cNvGrpSpPr/>
            <p:nvPr/>
          </p:nvGrpSpPr>
          <p:grpSpPr>
            <a:xfrm>
              <a:off x="0" y="873"/>
              <a:ext cx="3136" cy="182"/>
              <a:chOff x="0" y="873"/>
              <a:chExt cx="3136" cy="182"/>
            </a:xfrm>
          </p:grpSpPr>
          <p:sp>
            <p:nvSpPr>
              <p:cNvPr id="27" name="Google Shape;27;p67"/>
              <p:cNvSpPr/>
              <p:nvPr/>
            </p:nvSpPr>
            <p:spPr>
              <a:xfrm>
                <a:off x="2792" y="873"/>
                <a:ext cx="344"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8" name="Google Shape;28;p67"/>
              <p:cNvSpPr/>
              <p:nvPr/>
            </p:nvSpPr>
            <p:spPr>
              <a:xfrm>
                <a:off x="0" y="873"/>
                <a:ext cx="2756" cy="18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endParaRPr kumimoji="0" sz="135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29" name="Google Shape;29;p67"/>
          <p:cNvSpPr txBox="1">
            <a:spLocks noGrp="1"/>
          </p:cNvSpPr>
          <p:nvPr>
            <p:ph type="title"/>
          </p:nvPr>
        </p:nvSpPr>
        <p:spPr>
          <a:xfrm>
            <a:off x="280019" y="75817"/>
            <a:ext cx="8609874" cy="665262"/>
          </a:xfrm>
          <a:prstGeom prst="rect">
            <a:avLst/>
          </a:prstGeom>
          <a:noFill/>
          <a:ln>
            <a:noFill/>
          </a:ln>
        </p:spPr>
        <p:txBody>
          <a:bodyPr spcFirstLastPara="1" wrap="square" lIns="92075" tIns="46025" rIns="92075" bIns="46025" anchor="b" anchorCtr="0">
            <a:noAutofit/>
          </a:bodyPr>
          <a:lstStyle>
            <a:lvl1pPr marR="0" lvl="0" algn="r" rtl="0">
              <a:spcBef>
                <a:spcPts val="0"/>
              </a:spcBef>
              <a:spcAft>
                <a:spcPts val="0"/>
              </a:spcAft>
              <a:buSzPts val="1400"/>
              <a:buNone/>
              <a:defRPr sz="3200" b="0" i="0" u="none" strike="noStrike" cap="none">
                <a:solidFill>
                  <a:srgbClr val="AA001A"/>
                </a:solidFill>
                <a:latin typeface="Arial"/>
                <a:ea typeface="Arial"/>
                <a:cs typeface="Arial"/>
                <a:sym typeface="Arial"/>
              </a:defRPr>
            </a:lvl1pPr>
            <a:lvl2pPr marR="0" lvl="1" algn="r" rtl="0">
              <a:spcBef>
                <a:spcPts val="0"/>
              </a:spcBef>
              <a:spcAft>
                <a:spcPts val="0"/>
              </a:spcAft>
              <a:buSzPts val="1400"/>
              <a:buNone/>
              <a:defRPr sz="3600" b="0" i="0" u="none" strike="noStrike" cap="none">
                <a:solidFill>
                  <a:schemeClr val="dk2"/>
                </a:solidFill>
                <a:latin typeface="Arial"/>
                <a:ea typeface="Arial"/>
                <a:cs typeface="Arial"/>
                <a:sym typeface="Arial"/>
              </a:defRPr>
            </a:lvl2pPr>
            <a:lvl3pPr marR="0" lvl="2" algn="r" rtl="0">
              <a:spcBef>
                <a:spcPts val="0"/>
              </a:spcBef>
              <a:spcAft>
                <a:spcPts val="0"/>
              </a:spcAft>
              <a:buSzPts val="1400"/>
              <a:buNone/>
              <a:defRPr sz="3600" b="0" i="0" u="none" strike="noStrike" cap="none">
                <a:solidFill>
                  <a:schemeClr val="dk2"/>
                </a:solidFill>
                <a:latin typeface="Arial"/>
                <a:ea typeface="Arial"/>
                <a:cs typeface="Arial"/>
                <a:sym typeface="Arial"/>
              </a:defRPr>
            </a:lvl3pPr>
            <a:lvl4pPr marR="0" lvl="3" algn="r" rtl="0">
              <a:spcBef>
                <a:spcPts val="0"/>
              </a:spcBef>
              <a:spcAft>
                <a:spcPts val="0"/>
              </a:spcAft>
              <a:buSzPts val="1400"/>
              <a:buNone/>
              <a:defRPr sz="3600" b="0" i="0" u="none" strike="noStrike" cap="none">
                <a:solidFill>
                  <a:schemeClr val="dk2"/>
                </a:solidFill>
                <a:latin typeface="Arial"/>
                <a:ea typeface="Arial"/>
                <a:cs typeface="Arial"/>
                <a:sym typeface="Arial"/>
              </a:defRPr>
            </a:lvl4pPr>
            <a:lvl5pPr marR="0" lvl="4" algn="r" rtl="0">
              <a:spcBef>
                <a:spcPts val="0"/>
              </a:spcBef>
              <a:spcAft>
                <a:spcPts val="0"/>
              </a:spcAft>
              <a:buSzPts val="1400"/>
              <a:buNone/>
              <a:defRPr sz="3600" b="0" i="0" u="none" strike="noStrike" cap="none">
                <a:solidFill>
                  <a:schemeClr val="dk2"/>
                </a:solidFill>
                <a:latin typeface="Arial"/>
                <a:ea typeface="Arial"/>
                <a:cs typeface="Arial"/>
                <a:sym typeface="Arial"/>
              </a:defRPr>
            </a:lvl5pPr>
            <a:lvl6pPr marR="0" lvl="5" algn="r" rtl="0">
              <a:spcBef>
                <a:spcPts val="0"/>
              </a:spcBef>
              <a:spcAft>
                <a:spcPts val="0"/>
              </a:spcAft>
              <a:buSzPts val="1400"/>
              <a:buNone/>
              <a:defRPr sz="3600" b="0" i="0" u="none" strike="noStrike" cap="none">
                <a:solidFill>
                  <a:schemeClr val="dk2"/>
                </a:solidFill>
                <a:latin typeface="Arial"/>
                <a:ea typeface="Arial"/>
                <a:cs typeface="Arial"/>
                <a:sym typeface="Arial"/>
              </a:defRPr>
            </a:lvl6pPr>
            <a:lvl7pPr marR="0" lvl="6" algn="r" rtl="0">
              <a:spcBef>
                <a:spcPts val="0"/>
              </a:spcBef>
              <a:spcAft>
                <a:spcPts val="0"/>
              </a:spcAft>
              <a:buSzPts val="1400"/>
              <a:buNone/>
              <a:defRPr sz="3600" b="0" i="0" u="none" strike="noStrike" cap="none">
                <a:solidFill>
                  <a:schemeClr val="dk2"/>
                </a:solidFill>
                <a:latin typeface="Arial"/>
                <a:ea typeface="Arial"/>
                <a:cs typeface="Arial"/>
                <a:sym typeface="Arial"/>
              </a:defRPr>
            </a:lvl7pPr>
            <a:lvl8pPr marR="0" lvl="7" algn="r" rtl="0">
              <a:spcBef>
                <a:spcPts val="0"/>
              </a:spcBef>
              <a:spcAft>
                <a:spcPts val="0"/>
              </a:spcAft>
              <a:buSzPts val="1400"/>
              <a:buNone/>
              <a:defRPr sz="3600" b="0" i="0" u="none" strike="noStrike" cap="none">
                <a:solidFill>
                  <a:schemeClr val="dk2"/>
                </a:solidFill>
                <a:latin typeface="Arial"/>
                <a:ea typeface="Arial"/>
                <a:cs typeface="Arial"/>
                <a:sym typeface="Arial"/>
              </a:defRPr>
            </a:lvl8pPr>
            <a:lvl9pPr marR="0" lvl="8" algn="r" rtl="0">
              <a:spcBef>
                <a:spcPts val="0"/>
              </a:spcBef>
              <a:spcAft>
                <a:spcPts val="0"/>
              </a:spcAft>
              <a:buSzPts val="1400"/>
              <a:buNone/>
              <a:defRPr sz="3600" b="0" i="0" u="none" strike="noStrike" cap="none">
                <a:solidFill>
                  <a:schemeClr val="dk2"/>
                </a:solidFill>
                <a:latin typeface="Arial"/>
                <a:ea typeface="Arial"/>
                <a:cs typeface="Arial"/>
                <a:sym typeface="Arial"/>
              </a:defRPr>
            </a:lvl9pPr>
          </a:lstStyle>
          <a:p>
            <a:endParaRPr/>
          </a:p>
        </p:txBody>
      </p:sp>
      <p:sp>
        <p:nvSpPr>
          <p:cNvPr id="30" name="Google Shape;30;p67"/>
          <p:cNvSpPr txBox="1">
            <a:spLocks noGrp="1"/>
          </p:cNvSpPr>
          <p:nvPr>
            <p:ph type="body" idx="1"/>
          </p:nvPr>
        </p:nvSpPr>
        <p:spPr>
          <a:xfrm>
            <a:off x="280018" y="942796"/>
            <a:ext cx="8647829" cy="5509917"/>
          </a:xfrm>
          <a:prstGeom prst="rect">
            <a:avLst/>
          </a:prstGeom>
          <a:noFill/>
          <a:ln>
            <a:noFill/>
          </a:ln>
        </p:spPr>
        <p:txBody>
          <a:bodyPr spcFirstLastPara="1" wrap="square" lIns="92075" tIns="46025" rIns="92075" bIns="46025" anchor="t" anchorCtr="0">
            <a:noAutofit/>
          </a:bodyPr>
          <a:lstStyle>
            <a:lvl1pPr marL="457200" marR="0" lvl="0" indent="-342900" algn="l" rtl="0">
              <a:spcBef>
                <a:spcPts val="48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Calibri"/>
              <a:buChar char="•"/>
              <a:defRPr sz="1600" b="0" i="0" u="none" strike="noStrike" cap="none">
                <a:solidFill>
                  <a:schemeClr val="dk1"/>
                </a:solidFill>
                <a:latin typeface="Calibri"/>
                <a:ea typeface="Calibri"/>
                <a:cs typeface="Calibri"/>
                <a:sym typeface="Calibri"/>
              </a:defRPr>
            </a:lvl4pPr>
            <a:lvl5pPr marL="2286000" marR="0" lvl="4" indent="-304800" algn="l" rtl="0">
              <a:spcBef>
                <a:spcPts val="24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dirty="0"/>
          </a:p>
        </p:txBody>
      </p:sp>
      <p:sp>
        <p:nvSpPr>
          <p:cNvPr id="31" name="Google Shape;31;p67"/>
          <p:cNvSpPr/>
          <p:nvPr/>
        </p:nvSpPr>
        <p:spPr>
          <a:xfrm>
            <a:off x="8804276" y="6583365"/>
            <a:ext cx="298159" cy="185128"/>
          </a:xfrm>
          <a:prstGeom prst="rect">
            <a:avLst/>
          </a:prstGeom>
          <a:noFill/>
          <a:ln>
            <a:noFill/>
          </a:ln>
        </p:spPr>
        <p:txBody>
          <a:bodyPr spcFirstLastPara="1" wrap="square" lIns="69056" tIns="34519" rIns="69056" bIns="34519" anchor="t" anchorCtr="0">
            <a:spAutoFit/>
          </a:bodyPr>
          <a:lstStyle/>
          <a:p>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pt-BR" sz="750" b="1"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685800" rtl="0" eaLnBrk="1" fontAlgn="auto" latinLnBrk="0" hangingPunct="1">
                <a:lnSpc>
                  <a:spcPct val="100000"/>
                </a:lnSpc>
                <a:spcBef>
                  <a:spcPts val="0"/>
                </a:spcBef>
                <a:spcAft>
                  <a:spcPts val="0"/>
                </a:spcAft>
                <a:buClr>
                  <a:srgbClr val="000000"/>
                </a:buClr>
                <a:buSzTx/>
                <a:buFont typeface="Arial"/>
                <a:buNone/>
                <a:tabLst/>
                <a:defRPr/>
              </a:pPr>
              <a:t>‹nº›</a:t>
            </a:fld>
            <a:endParaRPr kumimoji="0" sz="750" b="1" i="0" u="none" strike="noStrike" kern="0" cap="none" spc="0" normalizeH="0" baseline="0" noProof="0" dirty="0">
              <a:ln>
                <a:noFill/>
              </a:ln>
              <a:solidFill>
                <a:srgbClr val="FCFEB0"/>
              </a:solidFill>
              <a:effectLst/>
              <a:uLnTx/>
              <a:uFillTx/>
              <a:latin typeface="Arial"/>
              <a:ea typeface="Arial"/>
              <a:cs typeface="Arial"/>
              <a:sym typeface="Arial"/>
            </a:endParaRPr>
          </a:p>
        </p:txBody>
      </p:sp>
    </p:spTree>
    <p:extLst>
      <p:ext uri="{BB962C8B-B14F-4D97-AF65-F5344CB8AC3E}">
        <p14:creationId xmlns:p14="http://schemas.microsoft.com/office/powerpoint/2010/main" val="2034056857"/>
      </p:ext>
    </p:extLst>
  </p:cSld>
  <p:clrMap bg1="lt1" tx1="dk1" bg2="dk2" tx2="lt2" accent1="accent1" accent2="accent2" accent3="accent3" accent4="accent4" accent5="accent5" accent6="accent6" hlink="hlink" folHlink="folHlink"/>
  <p:sldLayoutIdLst>
    <p:sldLayoutId id="2147483986" r:id="rId1"/>
    <p:sldLayoutId id="2147483987" r:id="rId2"/>
    <p:sldLayoutId id="2147483988" r:id="rId3"/>
    <p:sldLayoutId id="2147484039"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 id="2147484003" r:id="rId19"/>
    <p:sldLayoutId id="2147484004" r:id="rId20"/>
    <p:sldLayoutId id="2147484005" r:id="rId21"/>
    <p:sldLayoutId id="2147484006" r:id="rId22"/>
    <p:sldLayoutId id="2147484007" r:id="rId23"/>
    <p:sldLayoutId id="2147484008" r:id="rId24"/>
    <p:sldLayoutId id="2147484009" r:id="rId25"/>
    <p:sldLayoutId id="2147484010" r:id="rId26"/>
    <p:sldLayoutId id="2147484011" r:id="rId27"/>
    <p:sldLayoutId id="2147483984"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me.usp.br/~pf/algoritmos/aulas/docu.html#oquefaz" TargetMode="External"/><Relationship Id="rId2" Type="http://schemas.openxmlformats.org/officeDocument/2006/relationships/hyperlink" Target="http://en.wikipedia.org/wiki/Application_programming_interface"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DC70993A-9DBA-4132-97D1-E37336253504}"/>
              </a:ext>
            </a:extLst>
          </p:cNvPr>
          <p:cNvSpPr>
            <a:spLocks noGrp="1" noChangeArrowheads="1"/>
          </p:cNvSpPr>
          <p:nvPr>
            <p:ph type="ctrTitle"/>
          </p:nvPr>
        </p:nvSpPr>
        <p:spPr>
          <a:xfrm>
            <a:off x="685800" y="3429000"/>
            <a:ext cx="7772400" cy="1470025"/>
          </a:xfrm>
        </p:spPr>
        <p:txBody>
          <a:bodyPr/>
          <a:lstStyle/>
          <a:p>
            <a:r>
              <a:rPr lang="pt-BR" altLang="pt-BR" dirty="0"/>
              <a:t>Tipos Abstratos de Dados</a:t>
            </a:r>
            <a:endParaRPr lang="en-US" altLang="pt-BR" dirty="0"/>
          </a:p>
        </p:txBody>
      </p:sp>
      <p:sp>
        <p:nvSpPr>
          <p:cNvPr id="31747" name="Slide Number Placeholder 4">
            <a:extLst>
              <a:ext uri="{FF2B5EF4-FFF2-40B4-BE49-F238E27FC236}">
                <a16:creationId xmlns:a16="http://schemas.microsoft.com/office/drawing/2014/main" id="{A865A868-830C-4D22-B496-9F192DC16B46}"/>
              </a:ext>
            </a:extLst>
          </p:cNvPr>
          <p:cNvSpPr>
            <a:spLocks noGrp="1"/>
          </p:cNvSpPr>
          <p:nvPr>
            <p:ph type="sldNum" sz="quarter" idx="4294967295"/>
          </p:nvPr>
        </p:nvSpPr>
        <p:spPr bwMode="auto">
          <a:xfrm>
            <a:off x="72390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C5104E-850C-433F-841B-E03AE138674A}" type="slidenum">
              <a:rPr lang="pt-BR" altLang="pt-BR">
                <a:latin typeface="Calibri" panose="020F0502020204030204" pitchFamily="34" charset="0"/>
              </a:rPr>
              <a:pPr/>
              <a:t>1</a:t>
            </a:fld>
            <a:endParaRPr lang="pt-BR" altLang="pt-BR">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948FF8DB-CADE-43D7-ABD8-0894E1420850}"/>
              </a:ext>
            </a:extLst>
          </p:cNvPr>
          <p:cNvSpPr>
            <a:spLocks noGrp="1" noChangeArrowheads="1"/>
          </p:cNvSpPr>
          <p:nvPr>
            <p:ph type="title"/>
          </p:nvPr>
        </p:nvSpPr>
        <p:spPr/>
        <p:txBody>
          <a:bodyPr/>
          <a:lstStyle/>
          <a:p>
            <a:pPr eaLnBrk="1" hangingPunct="1"/>
            <a:r>
              <a:rPr lang="pt-BR" altLang="en-US" dirty="0"/>
              <a:t>Exemplo TAD Ponto</a:t>
            </a:r>
          </a:p>
        </p:txBody>
      </p:sp>
      <p:sp>
        <p:nvSpPr>
          <p:cNvPr id="18437" name="Rectangle 3">
            <a:extLst>
              <a:ext uri="{FF2B5EF4-FFF2-40B4-BE49-F238E27FC236}">
                <a16:creationId xmlns:a16="http://schemas.microsoft.com/office/drawing/2014/main" id="{E92D94B6-BA78-498D-8A83-BA22FC62329A}"/>
              </a:ext>
            </a:extLst>
          </p:cNvPr>
          <p:cNvSpPr>
            <a:spLocks noGrp="1" noChangeArrowheads="1"/>
          </p:cNvSpPr>
          <p:nvPr>
            <p:ph type="body" idx="1"/>
          </p:nvPr>
        </p:nvSpPr>
        <p:spPr/>
        <p:txBody>
          <a:bodyPr/>
          <a:lstStyle/>
          <a:p>
            <a:pPr eaLnBrk="1" hangingPunct="1"/>
            <a:r>
              <a:rPr lang="pt-BR" altLang="en-US" dirty="0"/>
              <a:t>Interface de Ponto</a:t>
            </a:r>
          </a:p>
          <a:p>
            <a:pPr lvl="1" eaLnBrk="1" hangingPunct="1"/>
            <a:r>
              <a:rPr lang="pt-BR" altLang="en-US" dirty="0"/>
              <a:t>define o nome do tipo e os nomes das funções exportadas</a:t>
            </a:r>
            <a:r>
              <a:rPr lang="en-US" altLang="en-US" dirty="0"/>
              <a:t> </a:t>
            </a:r>
            <a:endParaRPr lang="pt-BR" altLang="en-US" dirty="0"/>
          </a:p>
          <a:p>
            <a:pPr lvl="1" eaLnBrk="1" hangingPunct="1"/>
            <a:r>
              <a:rPr lang="pt-BR" altLang="en-US" dirty="0"/>
              <a:t>a composição da estrutura Ponto não faz parte da interface:</a:t>
            </a:r>
          </a:p>
          <a:p>
            <a:pPr lvl="2" eaLnBrk="1" hangingPunct="1"/>
            <a:r>
              <a:rPr lang="pt-BR" altLang="en-US" dirty="0"/>
              <a:t>não é exportada pelo módulo</a:t>
            </a:r>
          </a:p>
          <a:p>
            <a:pPr lvl="2" eaLnBrk="1" hangingPunct="1"/>
            <a:r>
              <a:rPr lang="pt-BR" altLang="en-US" dirty="0"/>
              <a:t>não é visível para outros módulos</a:t>
            </a:r>
          </a:p>
          <a:p>
            <a:pPr lvl="2" eaLnBrk="1" hangingPunct="1"/>
            <a:endParaRPr lang="pt-BR" altLang="en-US" dirty="0"/>
          </a:p>
          <a:p>
            <a:pPr lvl="2" eaLnBrk="1" hangingPunct="1"/>
            <a:endParaRPr lang="pt-BR" altLang="en-US" dirty="0"/>
          </a:p>
          <a:p>
            <a:pPr lvl="1" eaLnBrk="1" hangingPunct="1"/>
            <a:r>
              <a:rPr lang="pt-BR" altLang="en-US" dirty="0"/>
              <a:t>os módulos que utilizarem o TAD Ponto:</a:t>
            </a:r>
          </a:p>
          <a:p>
            <a:pPr lvl="2" eaLnBrk="1" hangingPunct="1"/>
            <a:r>
              <a:rPr lang="pt-BR" altLang="en-US" dirty="0"/>
              <a:t>não poderão acessar diretamente os campos da estrutura Ponto</a:t>
            </a:r>
          </a:p>
          <a:p>
            <a:pPr lvl="2" eaLnBrk="1" hangingPunct="1"/>
            <a:r>
              <a:rPr lang="pt-BR" altLang="en-US" dirty="0"/>
              <a:t>só terão acesso aos dados obtidos através das funções exportadas</a:t>
            </a:r>
          </a:p>
        </p:txBody>
      </p:sp>
      <p:sp>
        <p:nvSpPr>
          <p:cNvPr id="18438" name="AutoShape 4">
            <a:extLst>
              <a:ext uri="{FF2B5EF4-FFF2-40B4-BE49-F238E27FC236}">
                <a16:creationId xmlns:a16="http://schemas.microsoft.com/office/drawing/2014/main" id="{E4798E2A-DC6F-4B79-8A43-394448C3C921}"/>
              </a:ext>
            </a:extLst>
          </p:cNvPr>
          <p:cNvSpPr>
            <a:spLocks noChangeArrowheads="1"/>
          </p:cNvSpPr>
          <p:nvPr/>
        </p:nvSpPr>
        <p:spPr bwMode="auto">
          <a:xfrm>
            <a:off x="2211387" y="3134377"/>
            <a:ext cx="1368425" cy="582655"/>
          </a:xfrm>
          <a:prstGeom prst="downArrow">
            <a:avLst>
              <a:gd name="adj1" fmla="val 50000"/>
              <a:gd name="adj2" fmla="val 25000"/>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29743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19" y="248637"/>
            <a:ext cx="8609874" cy="492443"/>
          </a:xfrm>
          <a:prstGeom prst="rect">
            <a:avLst/>
          </a:prstGeom>
        </p:spPr>
        <p:txBody>
          <a:bodyPr spcFirstLastPara="1" vert="horz" wrap="square" lIns="0" tIns="0" rIns="0" bIns="0" rtlCol="0" anchor="b" anchorCtr="0">
            <a:spAutoFit/>
          </a:bodyPr>
          <a:lstStyle/>
          <a:p>
            <a:pPr marL="25168"/>
            <a:r>
              <a:rPr spc="-10" dirty="0"/>
              <a:t>Exemplo: ponto.h</a:t>
            </a:r>
            <a:r>
              <a:rPr spc="396" dirty="0"/>
              <a:t> </a:t>
            </a:r>
            <a:r>
              <a:rPr spc="10" dirty="0"/>
              <a:t>(interface</a:t>
            </a:r>
            <a:r>
              <a:rPr lang="pt-BR" spc="10" dirty="0"/>
              <a:t> parcial</a:t>
            </a:r>
            <a:r>
              <a:rPr spc="10" dirty="0"/>
              <a:t>)</a:t>
            </a:r>
          </a:p>
        </p:txBody>
      </p:sp>
      <p:sp>
        <p:nvSpPr>
          <p:cNvPr id="11" name="Espaço Reservado para Texto 10">
            <a:extLst>
              <a:ext uri="{FF2B5EF4-FFF2-40B4-BE49-F238E27FC236}">
                <a16:creationId xmlns:a16="http://schemas.microsoft.com/office/drawing/2014/main" id="{BBED087D-6D05-4826-A9D7-B20C769A9786}"/>
              </a:ext>
            </a:extLst>
          </p:cNvPr>
          <p:cNvSpPr>
            <a:spLocks noGrp="1"/>
          </p:cNvSpPr>
          <p:nvPr>
            <p:ph type="body" idx="1"/>
          </p:nvPr>
        </p:nvSpPr>
        <p:spPr/>
        <p:txBody>
          <a:bodyPr/>
          <a:lstStyle/>
          <a:p>
            <a:pPr marL="25168"/>
            <a:endParaRPr lang="pt-BR" dirty="0"/>
          </a:p>
        </p:txBody>
      </p:sp>
      <p:sp>
        <p:nvSpPr>
          <p:cNvPr id="9" name="object 9"/>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11</a:t>
            </a:fld>
            <a:r>
              <a:rPr lang="pt-BR" spc="35"/>
              <a:t>/13</a:t>
            </a:r>
            <a:endParaRPr spc="69" dirty="0"/>
          </a:p>
        </p:txBody>
      </p:sp>
      <p:sp>
        <p:nvSpPr>
          <p:cNvPr id="5" name="object 5"/>
          <p:cNvSpPr txBox="1"/>
          <p:nvPr/>
        </p:nvSpPr>
        <p:spPr>
          <a:xfrm>
            <a:off x="5148064" y="2189333"/>
            <a:ext cx="3249056" cy="274562"/>
          </a:xfrm>
          <a:prstGeom prst="rect">
            <a:avLst/>
          </a:prstGeom>
        </p:spPr>
        <p:txBody>
          <a:bodyPr vert="horz" wrap="square" lIns="0" tIns="0" rIns="0" bIns="0" rtlCol="0">
            <a:spAutoFit/>
          </a:bodyPr>
          <a:lstStyle/>
          <a:p>
            <a:pPr>
              <a:spcBef>
                <a:spcPts val="30"/>
              </a:spcBef>
            </a:pPr>
            <a:r>
              <a:rPr lang="pt-BR" sz="1784" spc="317" dirty="0">
                <a:latin typeface="Times New Roman"/>
                <a:cs typeface="Times New Roman"/>
              </a:rPr>
              <a:t> </a:t>
            </a:r>
            <a:endParaRPr lang="pt-BR" sz="1784" dirty="0">
              <a:latin typeface="Times New Roman"/>
              <a:cs typeface="Times New Roman"/>
            </a:endParaRPr>
          </a:p>
        </p:txBody>
      </p:sp>
      <p:sp>
        <p:nvSpPr>
          <p:cNvPr id="8" name="object 8"/>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
        <p:nvSpPr>
          <p:cNvPr id="7" name="Text Box 2">
            <a:extLst>
              <a:ext uri="{FF2B5EF4-FFF2-40B4-BE49-F238E27FC236}">
                <a16:creationId xmlns:a16="http://schemas.microsoft.com/office/drawing/2014/main" id="{1BA8E2FD-C780-480D-9615-A86C383F95F2}"/>
              </a:ext>
            </a:extLst>
          </p:cNvPr>
          <p:cNvSpPr txBox="1">
            <a:spLocks noChangeArrowheads="1"/>
          </p:cNvSpPr>
          <p:nvPr/>
        </p:nvSpPr>
        <p:spPr bwMode="auto">
          <a:xfrm>
            <a:off x="263781" y="967053"/>
            <a:ext cx="8642350" cy="569386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400" dirty="0">
                <a:solidFill>
                  <a:srgbClr val="008000"/>
                </a:solidFill>
                <a:latin typeface="Courier New" panose="02070309020205020404" pitchFamily="49" charset="0"/>
                <a:cs typeface="Courier New" panose="02070309020205020404" pitchFamily="49" charset="0"/>
              </a:rPr>
              <a:t>/* TAD: Ponto (</a:t>
            </a:r>
            <a:r>
              <a:rPr lang="pt-BR" sz="1400" dirty="0" err="1">
                <a:solidFill>
                  <a:srgbClr val="008000"/>
                </a:solidFill>
                <a:latin typeface="Courier New" panose="02070309020205020404" pitchFamily="49" charset="0"/>
                <a:cs typeface="Courier New" panose="02070309020205020404" pitchFamily="49" charset="0"/>
              </a:rPr>
              <a:t>x,y</a:t>
            </a:r>
            <a:r>
              <a:rPr lang="pt-BR" sz="1400" dirty="0">
                <a:solidFill>
                  <a:srgbClr val="008000"/>
                </a:solidFill>
                <a:latin typeface="Courier New" panose="02070309020205020404" pitchFamily="49" charset="0"/>
                <a:cs typeface="Courier New" panose="02070309020205020404" pitchFamily="49" charset="0"/>
              </a:rPr>
              <a:t>)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Tipo exportado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typedef</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struct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2B91AF"/>
                </a:solidFill>
                <a:latin typeface="Courier New" panose="02070309020205020404" pitchFamily="49" charset="0"/>
                <a:cs typeface="Courier New" panose="02070309020205020404" pitchFamily="49" charset="0"/>
              </a:rPr>
              <a:t>ponto</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2B91AF"/>
                </a:solidFill>
                <a:latin typeface="Courier New" panose="02070309020205020404" pitchFamily="49" charset="0"/>
                <a:cs typeface="Courier New" panose="02070309020205020404" pitchFamily="49" charset="0"/>
              </a:rPr>
              <a:t>Ponto</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Funções exportadas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cria - Aloca e retorna um ponto com coordenadas (</a:t>
            </a:r>
            <a:r>
              <a:rPr lang="pt-BR" sz="1400" dirty="0" err="1">
                <a:solidFill>
                  <a:srgbClr val="008000"/>
                </a:solidFill>
                <a:latin typeface="Courier New" panose="02070309020205020404" pitchFamily="49" charset="0"/>
                <a:cs typeface="Courier New" panose="02070309020205020404" pitchFamily="49" charset="0"/>
              </a:rPr>
              <a:t>x,y</a:t>
            </a:r>
            <a:r>
              <a:rPr lang="pt-BR" sz="1400" dirty="0">
                <a:solidFill>
                  <a:srgbClr val="008000"/>
                </a:solidFill>
                <a:latin typeface="Courier New" panose="02070309020205020404" pitchFamily="49" charset="0"/>
                <a:cs typeface="Courier New" panose="02070309020205020404" pitchFamily="49" charset="0"/>
              </a:rPr>
              <a:t>)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0000"/>
                </a:solidFill>
                <a:latin typeface="Courier New" panose="02070309020205020404" pitchFamily="49" charset="0"/>
                <a:cs typeface="Courier New" panose="02070309020205020404" pitchFamily="49" charset="0"/>
              </a:rPr>
              <a:t>Ponto* </a:t>
            </a:r>
            <a:r>
              <a:rPr lang="pt-BR" sz="1400" dirty="0" err="1">
                <a:solidFill>
                  <a:srgbClr val="000000"/>
                </a:solidFill>
                <a:latin typeface="Courier New" panose="02070309020205020404" pitchFamily="49" charset="0"/>
                <a:cs typeface="Courier New" panose="02070309020205020404" pitchFamily="49" charset="0"/>
              </a:rPr>
              <a:t>pto_cria</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x</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y</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libera - Libera a memória de um ponto previamente criado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pto_libera</a:t>
            </a:r>
            <a:r>
              <a:rPr lang="pt-BR" sz="1400" dirty="0">
                <a:solidFill>
                  <a:srgbClr val="000000"/>
                </a:solidFill>
                <a:latin typeface="Courier New" panose="02070309020205020404" pitchFamily="49" charset="0"/>
                <a:cs typeface="Courier New" panose="02070309020205020404" pitchFamily="49" charset="0"/>
              </a:rPr>
              <a:t>(Ponto*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acessa - Retorna os valores das coordenadas de um ponto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pto_acessa</a:t>
            </a:r>
            <a:r>
              <a:rPr lang="pt-BR" sz="1400" dirty="0">
                <a:solidFill>
                  <a:srgbClr val="000000"/>
                </a:solidFill>
                <a:latin typeface="Courier New" panose="02070309020205020404" pitchFamily="49" charset="0"/>
                <a:cs typeface="Courier New" panose="02070309020205020404" pitchFamily="49" charset="0"/>
              </a:rPr>
              <a:t>(Ponto*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x</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y</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atribui - Atribui novos valores às coordenadas de um ponto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pto_atribui</a:t>
            </a:r>
            <a:r>
              <a:rPr lang="pt-BR" sz="1400" dirty="0">
                <a:solidFill>
                  <a:srgbClr val="000000"/>
                </a:solidFill>
                <a:latin typeface="Courier New" panose="02070309020205020404" pitchFamily="49" charset="0"/>
                <a:cs typeface="Courier New" panose="02070309020205020404" pitchFamily="49" charset="0"/>
              </a:rPr>
              <a:t>(Ponto*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x</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y</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distancia - Retorna a distância entre dois pontos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pto_distancia</a:t>
            </a:r>
            <a:r>
              <a:rPr lang="pt-BR" sz="1400" dirty="0">
                <a:solidFill>
                  <a:srgbClr val="000000"/>
                </a:solidFill>
                <a:latin typeface="Courier New" panose="02070309020205020404" pitchFamily="49" charset="0"/>
                <a:cs typeface="Courier New" panose="02070309020205020404" pitchFamily="49" charset="0"/>
              </a:rPr>
              <a:t>(Ponto* </a:t>
            </a:r>
            <a:r>
              <a:rPr lang="pt-BR" sz="1400" dirty="0">
                <a:solidFill>
                  <a:srgbClr val="808080"/>
                </a:solidFill>
                <a:latin typeface="Courier New" panose="02070309020205020404" pitchFamily="49" charset="0"/>
                <a:cs typeface="Courier New" panose="02070309020205020404" pitchFamily="49" charset="0"/>
              </a:rPr>
              <a:t>p1</a:t>
            </a:r>
            <a:r>
              <a:rPr lang="pt-BR" sz="1400" dirty="0">
                <a:solidFill>
                  <a:srgbClr val="000000"/>
                </a:solidFill>
                <a:latin typeface="Courier New" panose="02070309020205020404" pitchFamily="49" charset="0"/>
                <a:cs typeface="Courier New" panose="02070309020205020404" pitchFamily="49" charset="0"/>
              </a:rPr>
              <a:t>, Ponto* </a:t>
            </a:r>
            <a:r>
              <a:rPr lang="pt-BR" sz="1400" dirty="0">
                <a:solidFill>
                  <a:srgbClr val="808080"/>
                </a:solidFill>
                <a:latin typeface="Courier New" panose="02070309020205020404" pitchFamily="49" charset="0"/>
                <a:cs typeface="Courier New" panose="02070309020205020404" pitchFamily="49" charset="0"/>
              </a:rPr>
              <a:t>p2</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t>
            </a:r>
            <a:r>
              <a:rPr lang="pt-BR" sz="1400" dirty="0" err="1">
                <a:solidFill>
                  <a:srgbClr val="008000"/>
                </a:solidFill>
                <a:latin typeface="Courier New" panose="02070309020205020404" pitchFamily="49" charset="0"/>
                <a:cs typeface="Courier New" panose="02070309020205020404" pitchFamily="49" charset="0"/>
              </a:rPr>
              <a:t>getPonto</a:t>
            </a:r>
            <a:r>
              <a:rPr lang="pt-BR" sz="1400" dirty="0">
                <a:solidFill>
                  <a:srgbClr val="008000"/>
                </a:solidFill>
                <a:latin typeface="Courier New" panose="02070309020205020404" pitchFamily="49" charset="0"/>
                <a:cs typeface="Courier New" panose="02070309020205020404" pitchFamily="49" charset="0"/>
              </a:rPr>
              <a:t> - Retorna uma </a:t>
            </a:r>
            <a:r>
              <a:rPr lang="pt-BR" sz="1400" dirty="0" err="1">
                <a:solidFill>
                  <a:srgbClr val="008000"/>
                </a:solidFill>
                <a:latin typeface="Courier New" panose="02070309020205020404" pitchFamily="49" charset="0"/>
                <a:cs typeface="Courier New" panose="02070309020205020404" pitchFamily="49" charset="0"/>
              </a:rPr>
              <a:t>string</a:t>
            </a:r>
            <a:r>
              <a:rPr lang="pt-BR" sz="1400" dirty="0">
                <a:solidFill>
                  <a:srgbClr val="008000"/>
                </a:solidFill>
                <a:latin typeface="Courier New" panose="02070309020205020404" pitchFamily="49" charset="0"/>
                <a:cs typeface="Courier New" panose="02070309020205020404" pitchFamily="49" charset="0"/>
              </a:rPr>
              <a:t> com os valores do ponto formato(</a:t>
            </a:r>
            <a:r>
              <a:rPr lang="pt-BR" sz="1400" dirty="0" err="1">
                <a:solidFill>
                  <a:srgbClr val="008000"/>
                </a:solidFill>
                <a:latin typeface="Courier New" panose="02070309020205020404" pitchFamily="49" charset="0"/>
                <a:cs typeface="Courier New" panose="02070309020205020404" pitchFamily="49" charset="0"/>
              </a:rPr>
              <a:t>x,y</a:t>
            </a:r>
            <a:r>
              <a:rPr lang="pt-BR" sz="1400" dirty="0">
                <a:solidFill>
                  <a:srgbClr val="008000"/>
                </a:solidFill>
                <a:latin typeface="Courier New" panose="02070309020205020404" pitchFamily="49" charset="0"/>
                <a:cs typeface="Courier New" panose="02070309020205020404" pitchFamily="49" charset="0"/>
              </a:rPr>
              <a:t>)*/</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00FF"/>
                </a:solidFill>
                <a:latin typeface="Courier New" panose="02070309020205020404" pitchFamily="49" charset="0"/>
                <a:cs typeface="Courier New" panose="02070309020205020404" pitchFamily="49" charset="0"/>
              </a:rPr>
              <a:t>char</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pto_getPonto</a:t>
            </a:r>
            <a:r>
              <a:rPr lang="pt-BR" sz="1400" dirty="0">
                <a:solidFill>
                  <a:srgbClr val="000000"/>
                </a:solidFill>
                <a:latin typeface="Courier New" panose="02070309020205020404" pitchFamily="49" charset="0"/>
                <a:cs typeface="Courier New" panose="02070309020205020404" pitchFamily="49" charset="0"/>
              </a:rPr>
              <a:t>(Ponto*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exibe -Escreve na tela o ponto no formato  (</a:t>
            </a:r>
            <a:r>
              <a:rPr lang="pt-BR" sz="1400" dirty="0" err="1">
                <a:solidFill>
                  <a:srgbClr val="008000"/>
                </a:solidFill>
                <a:latin typeface="Courier New" panose="02070309020205020404" pitchFamily="49" charset="0"/>
                <a:cs typeface="Courier New" panose="02070309020205020404" pitchFamily="49" charset="0"/>
              </a:rPr>
              <a:t>xxx.xx,yyy.yy</a:t>
            </a:r>
            <a:r>
              <a:rPr lang="pt-BR" sz="1400" dirty="0">
                <a:solidFill>
                  <a:srgbClr val="008000"/>
                </a:solidFill>
                <a:latin typeface="Courier New" panose="02070309020205020404" pitchFamily="49" charset="0"/>
                <a:cs typeface="Courier New" panose="02070309020205020404" pitchFamily="49" charset="0"/>
              </a:rPr>
              <a:t>)*/</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pto_exibe</a:t>
            </a:r>
            <a:r>
              <a:rPr lang="pt-BR" sz="1400" dirty="0">
                <a:solidFill>
                  <a:srgbClr val="000000"/>
                </a:solidFill>
                <a:latin typeface="Courier New" panose="02070309020205020404" pitchFamily="49" charset="0"/>
                <a:cs typeface="Courier New" panose="02070309020205020404" pitchFamily="49" charset="0"/>
              </a:rPr>
              <a:t>(Ponto*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86877704"/>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19" y="248637"/>
            <a:ext cx="8609874" cy="492443"/>
          </a:xfrm>
          <a:prstGeom prst="rect">
            <a:avLst/>
          </a:prstGeom>
        </p:spPr>
        <p:txBody>
          <a:bodyPr spcFirstLastPara="1" vert="horz" wrap="square" lIns="0" tIns="0" rIns="0" bIns="0" rtlCol="0" anchor="b" anchorCtr="0">
            <a:spAutoFit/>
          </a:bodyPr>
          <a:lstStyle/>
          <a:p>
            <a:pPr marL="25168"/>
            <a:r>
              <a:rPr spc="-10" dirty="0"/>
              <a:t>Exemplo: </a:t>
            </a:r>
            <a:r>
              <a:rPr spc="-10" dirty="0" err="1"/>
              <a:t>ponto</a:t>
            </a:r>
            <a:r>
              <a:rPr spc="-10" dirty="0"/>
              <a:t>.</a:t>
            </a:r>
            <a:r>
              <a:rPr lang="pt-BR" spc="-10" dirty="0"/>
              <a:t>c</a:t>
            </a:r>
            <a:r>
              <a:rPr spc="396" dirty="0"/>
              <a:t> </a:t>
            </a:r>
            <a:r>
              <a:rPr spc="10" dirty="0"/>
              <a:t>(</a:t>
            </a:r>
            <a:r>
              <a:rPr lang="pt-BR" spc="10" dirty="0"/>
              <a:t>implementação</a:t>
            </a:r>
            <a:r>
              <a:rPr spc="10" dirty="0"/>
              <a:t>)</a:t>
            </a:r>
          </a:p>
        </p:txBody>
      </p:sp>
      <p:sp>
        <p:nvSpPr>
          <p:cNvPr id="11" name="Espaço Reservado para Texto 10">
            <a:extLst>
              <a:ext uri="{FF2B5EF4-FFF2-40B4-BE49-F238E27FC236}">
                <a16:creationId xmlns:a16="http://schemas.microsoft.com/office/drawing/2014/main" id="{BBED087D-6D05-4826-A9D7-B20C769A9786}"/>
              </a:ext>
            </a:extLst>
          </p:cNvPr>
          <p:cNvSpPr>
            <a:spLocks noGrp="1"/>
          </p:cNvSpPr>
          <p:nvPr>
            <p:ph type="body" idx="1"/>
          </p:nvPr>
        </p:nvSpPr>
        <p:spPr/>
        <p:txBody>
          <a:bodyPr/>
          <a:lstStyle/>
          <a:p>
            <a:pPr marL="25168"/>
            <a:endParaRPr lang="pt-BR" dirty="0"/>
          </a:p>
        </p:txBody>
      </p:sp>
      <p:sp>
        <p:nvSpPr>
          <p:cNvPr id="9" name="object 9"/>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12</a:t>
            </a:fld>
            <a:r>
              <a:rPr lang="pt-BR" spc="35"/>
              <a:t>/13</a:t>
            </a:r>
            <a:endParaRPr spc="69" dirty="0"/>
          </a:p>
        </p:txBody>
      </p:sp>
      <p:sp>
        <p:nvSpPr>
          <p:cNvPr id="5" name="object 5"/>
          <p:cNvSpPr txBox="1"/>
          <p:nvPr/>
        </p:nvSpPr>
        <p:spPr>
          <a:xfrm>
            <a:off x="5148064" y="2189333"/>
            <a:ext cx="3249056" cy="274562"/>
          </a:xfrm>
          <a:prstGeom prst="rect">
            <a:avLst/>
          </a:prstGeom>
        </p:spPr>
        <p:txBody>
          <a:bodyPr vert="horz" wrap="square" lIns="0" tIns="0" rIns="0" bIns="0" rtlCol="0">
            <a:spAutoFit/>
          </a:bodyPr>
          <a:lstStyle/>
          <a:p>
            <a:pPr>
              <a:spcBef>
                <a:spcPts val="30"/>
              </a:spcBef>
            </a:pPr>
            <a:r>
              <a:rPr lang="pt-BR" sz="1784" spc="317" dirty="0">
                <a:latin typeface="Times New Roman"/>
                <a:cs typeface="Times New Roman"/>
              </a:rPr>
              <a:t> </a:t>
            </a:r>
            <a:endParaRPr lang="pt-BR" sz="1784" dirty="0">
              <a:latin typeface="Times New Roman"/>
              <a:cs typeface="Times New Roman"/>
            </a:endParaRPr>
          </a:p>
        </p:txBody>
      </p:sp>
      <p:sp>
        <p:nvSpPr>
          <p:cNvPr id="8" name="object 8"/>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
        <p:nvSpPr>
          <p:cNvPr id="7" name="Text Box 2">
            <a:extLst>
              <a:ext uri="{FF2B5EF4-FFF2-40B4-BE49-F238E27FC236}">
                <a16:creationId xmlns:a16="http://schemas.microsoft.com/office/drawing/2014/main" id="{1BA8E2FD-C780-480D-9615-A86C383F95F2}"/>
              </a:ext>
            </a:extLst>
          </p:cNvPr>
          <p:cNvSpPr txBox="1">
            <a:spLocks noChangeArrowheads="1"/>
          </p:cNvSpPr>
          <p:nvPr/>
        </p:nvSpPr>
        <p:spPr bwMode="auto">
          <a:xfrm>
            <a:off x="263781" y="967053"/>
            <a:ext cx="8642350" cy="570181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300" dirty="0">
                <a:solidFill>
                  <a:srgbClr val="008000"/>
                </a:solidFill>
                <a:latin typeface="Courier New" panose="02070309020205020404" pitchFamily="49" charset="0"/>
                <a:cs typeface="Courier New" panose="02070309020205020404" pitchFamily="49" charset="0"/>
              </a:rPr>
              <a:t>/* TAD: Ponto (</a:t>
            </a:r>
            <a:r>
              <a:rPr lang="pt-BR" sz="1300" dirty="0" err="1">
                <a:solidFill>
                  <a:srgbClr val="008000"/>
                </a:solidFill>
                <a:latin typeface="Courier New" panose="02070309020205020404" pitchFamily="49" charset="0"/>
                <a:cs typeface="Courier New" panose="02070309020205020404" pitchFamily="49" charset="0"/>
              </a:rPr>
              <a:t>x,y</a:t>
            </a:r>
            <a:r>
              <a:rPr lang="pt-BR" sz="1300" dirty="0">
                <a:solidFill>
                  <a:srgbClr val="008000"/>
                </a:solidFill>
                <a:latin typeface="Courier New" panose="02070309020205020404" pitchFamily="49" charset="0"/>
                <a:cs typeface="Courier New" panose="02070309020205020404" pitchFamily="49" charset="0"/>
              </a:rPr>
              <a:t>) */</a:t>
            </a:r>
            <a:endParaRPr lang="pt-BR" sz="1300" dirty="0">
              <a:solidFill>
                <a:srgbClr val="000000"/>
              </a:solidFill>
              <a:latin typeface="Courier New" panose="02070309020205020404" pitchFamily="49" charset="0"/>
              <a:cs typeface="Courier New" panose="02070309020205020404" pitchFamily="49" charset="0"/>
            </a:endParaRPr>
          </a:p>
          <a:p>
            <a:pPr marL="25168" marR="1667353">
              <a:lnSpc>
                <a:spcPct val="101499"/>
              </a:lnSpc>
            </a:pPr>
            <a:r>
              <a:rPr lang="pt-BR" sz="1300" spc="238" dirty="0">
                <a:solidFill>
                  <a:srgbClr val="006600"/>
                </a:solidFill>
                <a:latin typeface="Courier New" panose="02070309020205020404" pitchFamily="49" charset="0"/>
                <a:cs typeface="Courier New" panose="02070309020205020404" pitchFamily="49" charset="0"/>
              </a:rPr>
              <a:t>/*defini</a:t>
            </a:r>
            <a:r>
              <a:rPr lang="pt-BR" sz="1300" spc="139" dirty="0">
                <a:solidFill>
                  <a:srgbClr val="006600"/>
                </a:solidFill>
                <a:latin typeface="Courier New" panose="02070309020205020404" pitchFamily="49" charset="0"/>
                <a:cs typeface="Courier New" panose="02070309020205020404" pitchFamily="49" charset="0"/>
              </a:rPr>
              <a:t>çã</a:t>
            </a:r>
            <a:r>
              <a:rPr lang="pt-BR" sz="1300" spc="40" dirty="0">
                <a:solidFill>
                  <a:srgbClr val="006600"/>
                </a:solidFill>
                <a:latin typeface="Courier New" panose="02070309020205020404" pitchFamily="49" charset="0"/>
                <a:cs typeface="Courier New" panose="02070309020205020404" pitchFamily="49" charset="0"/>
              </a:rPr>
              <a:t>o do </a:t>
            </a:r>
            <a:r>
              <a:rPr lang="pt-BR" sz="1300" spc="238" dirty="0">
                <a:solidFill>
                  <a:srgbClr val="006600"/>
                </a:solidFill>
                <a:latin typeface="Courier New" panose="02070309020205020404" pitchFamily="49" charset="0"/>
                <a:cs typeface="Courier New" panose="02070309020205020404" pitchFamily="49" charset="0"/>
              </a:rPr>
              <a:t>tipo </a:t>
            </a:r>
            <a:r>
              <a:rPr lang="pt-BR" sz="1300" spc="139" dirty="0">
                <a:solidFill>
                  <a:srgbClr val="006600"/>
                </a:solidFill>
                <a:latin typeface="Courier New" panose="02070309020205020404" pitchFamily="49" charset="0"/>
                <a:cs typeface="Courier New" panose="02070309020205020404" pitchFamily="49" charset="0"/>
              </a:rPr>
              <a:t>exportado</a:t>
            </a:r>
            <a:r>
              <a:rPr lang="pt-BR" sz="1300" spc="188" dirty="0">
                <a:solidFill>
                  <a:srgbClr val="006600"/>
                </a:solidFill>
                <a:latin typeface="Courier New" panose="02070309020205020404" pitchFamily="49" charset="0"/>
                <a:cs typeface="Courier New" panose="02070309020205020404" pitchFamily="49" charset="0"/>
              </a:rPr>
              <a:t>*/ </a:t>
            </a:r>
          </a:p>
          <a:p>
            <a:pPr marL="25168" marR="1667353">
              <a:lnSpc>
                <a:spcPct val="101499"/>
              </a:lnSpc>
            </a:pPr>
            <a:r>
              <a:rPr lang="pt-BR" sz="1300" spc="188" dirty="0" err="1">
                <a:solidFill>
                  <a:srgbClr val="000066"/>
                </a:solidFill>
                <a:latin typeface="Courier New" panose="02070309020205020404" pitchFamily="49" charset="0"/>
                <a:cs typeface="Courier New" panose="02070309020205020404" pitchFamily="49" charset="0"/>
              </a:rPr>
              <a:t>struct</a:t>
            </a:r>
            <a:r>
              <a:rPr lang="pt-BR" sz="1300" spc="188" dirty="0">
                <a:solidFill>
                  <a:srgbClr val="000066"/>
                </a:solidFill>
                <a:latin typeface="Courier New" panose="02070309020205020404" pitchFamily="49" charset="0"/>
                <a:cs typeface="Courier New" panose="02070309020205020404" pitchFamily="49" charset="0"/>
              </a:rPr>
              <a:t> </a:t>
            </a:r>
            <a:r>
              <a:rPr lang="pt-BR" sz="1300" spc="188" dirty="0">
                <a:latin typeface="Courier New" panose="02070309020205020404" pitchFamily="49" charset="0"/>
                <a:cs typeface="Courier New" panose="02070309020205020404" pitchFamily="49" charset="0"/>
              </a:rPr>
              <a:t>Ponto</a:t>
            </a:r>
            <a:r>
              <a:rPr lang="pt-BR" sz="1300" spc="347" dirty="0">
                <a:latin typeface="Courier New" panose="02070309020205020404" pitchFamily="49" charset="0"/>
                <a:cs typeface="Courier New" panose="02070309020205020404" pitchFamily="49" charset="0"/>
              </a:rPr>
              <a:t> </a:t>
            </a:r>
            <a:r>
              <a:rPr lang="pt-BR" sz="1300" spc="69" dirty="0">
                <a:latin typeface="Courier New" panose="02070309020205020404" pitchFamily="49" charset="0"/>
                <a:cs typeface="Courier New" panose="02070309020205020404" pitchFamily="49" charset="0"/>
              </a:rPr>
              <a:t>{</a:t>
            </a:r>
          </a:p>
          <a:p>
            <a:pPr marL="261743" marR="3799046">
              <a:lnSpc>
                <a:spcPct val="101499"/>
              </a:lnSpc>
            </a:pPr>
            <a:r>
              <a:rPr lang="pt-BR" sz="1300" spc="119" dirty="0" err="1">
                <a:solidFill>
                  <a:srgbClr val="000066"/>
                </a:solidFill>
                <a:latin typeface="Courier New" panose="02070309020205020404" pitchFamily="49" charset="0"/>
                <a:cs typeface="Courier New" panose="02070309020205020404" pitchFamily="49" charset="0"/>
              </a:rPr>
              <a:t>double</a:t>
            </a:r>
            <a:r>
              <a:rPr lang="pt-BR" sz="1300" spc="119" dirty="0">
                <a:solidFill>
                  <a:srgbClr val="000066"/>
                </a:solidFill>
                <a:latin typeface="Courier New" panose="02070309020205020404" pitchFamily="49" charset="0"/>
                <a:cs typeface="Courier New" panose="02070309020205020404" pitchFamily="49" charset="0"/>
              </a:rPr>
              <a:t> </a:t>
            </a:r>
            <a:r>
              <a:rPr lang="pt-BR" sz="1300" spc="188" dirty="0">
                <a:latin typeface="Courier New" panose="02070309020205020404" pitchFamily="49" charset="0"/>
                <a:cs typeface="Courier New" panose="02070309020205020404" pitchFamily="49" charset="0"/>
              </a:rPr>
              <a:t>x;</a:t>
            </a:r>
          </a:p>
          <a:p>
            <a:pPr marL="261743" marR="3799046">
              <a:lnSpc>
                <a:spcPct val="101499"/>
              </a:lnSpc>
            </a:pPr>
            <a:r>
              <a:rPr lang="pt-BR" sz="1300" spc="119" dirty="0" err="1">
                <a:solidFill>
                  <a:srgbClr val="000066"/>
                </a:solidFill>
                <a:latin typeface="Courier New" panose="02070309020205020404" pitchFamily="49" charset="0"/>
                <a:cs typeface="Courier New" panose="02070309020205020404" pitchFamily="49" charset="0"/>
              </a:rPr>
              <a:t>double</a:t>
            </a:r>
            <a:r>
              <a:rPr lang="pt-BR" sz="1300" spc="119" dirty="0">
                <a:solidFill>
                  <a:srgbClr val="000066"/>
                </a:solidFill>
                <a:latin typeface="Courier New" panose="02070309020205020404" pitchFamily="49" charset="0"/>
                <a:cs typeface="Courier New" panose="02070309020205020404" pitchFamily="49" charset="0"/>
              </a:rPr>
              <a:t> </a:t>
            </a:r>
            <a:r>
              <a:rPr lang="pt-BR" sz="1300" spc="238" dirty="0">
                <a:latin typeface="Courier New" panose="02070309020205020404" pitchFamily="49" charset="0"/>
                <a:cs typeface="Courier New" panose="02070309020205020404" pitchFamily="49" charset="0"/>
              </a:rPr>
              <a:t>y;</a:t>
            </a:r>
          </a:p>
          <a:p>
            <a:pPr marL="25168">
              <a:spcBef>
                <a:spcPts val="30"/>
              </a:spcBef>
            </a:pPr>
            <a:r>
              <a:rPr lang="pt-BR" sz="1300" spc="69" dirty="0">
                <a:latin typeface="Courier New" panose="02070309020205020404" pitchFamily="49" charset="0"/>
                <a:cs typeface="Courier New" panose="02070309020205020404" pitchFamily="49" charset="0"/>
              </a:rPr>
              <a:t>}</a:t>
            </a:r>
            <a:r>
              <a:rPr lang="pt-BR" sz="1300" spc="337" dirty="0">
                <a:latin typeface="Courier New" panose="02070309020205020404" pitchFamily="49" charset="0"/>
                <a:cs typeface="Courier New" panose="02070309020205020404" pitchFamily="49" charset="0"/>
              </a:rPr>
              <a:t> </a:t>
            </a:r>
            <a:r>
              <a:rPr lang="pt-BR" sz="1300" spc="149" dirty="0">
                <a:latin typeface="Courier New" panose="02070309020205020404" pitchFamily="49" charset="0"/>
                <a:cs typeface="Courier New" panose="02070309020205020404" pitchFamily="49" charset="0"/>
              </a:rPr>
              <a:t>Ponto;</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spc="168" dirty="0">
                <a:solidFill>
                  <a:srgbClr val="006600"/>
                </a:solidFill>
                <a:latin typeface="Courier New" panose="02070309020205020404" pitchFamily="49" charset="0"/>
                <a:cs typeface="Courier New" panose="02070309020205020404" pitchFamily="49" charset="0"/>
              </a:rPr>
              <a:t>/*definição das funções exportadas*/ </a:t>
            </a:r>
          </a:p>
          <a:p>
            <a:r>
              <a:rPr lang="pt-BR" sz="1300" dirty="0">
                <a:solidFill>
                  <a:srgbClr val="008000"/>
                </a:solidFill>
                <a:latin typeface="Courier New" panose="02070309020205020404" pitchFamily="49" charset="0"/>
                <a:cs typeface="Courier New" panose="02070309020205020404" pitchFamily="49" charset="0"/>
              </a:rPr>
              <a:t>/* Função cria - Aloca e retorna um ponto com coordenadas (</a:t>
            </a:r>
            <a:r>
              <a:rPr lang="pt-BR" sz="1300" dirty="0" err="1">
                <a:solidFill>
                  <a:srgbClr val="008000"/>
                </a:solidFill>
                <a:latin typeface="Courier New" panose="02070309020205020404" pitchFamily="49" charset="0"/>
                <a:cs typeface="Courier New" panose="02070309020205020404" pitchFamily="49" charset="0"/>
              </a:rPr>
              <a:t>x,y</a:t>
            </a:r>
            <a:r>
              <a:rPr lang="pt-BR" sz="1300" dirty="0">
                <a:solidFill>
                  <a:srgbClr val="008000"/>
                </a:solidFill>
                <a:latin typeface="Courier New" panose="02070309020205020404" pitchFamily="49" charset="0"/>
                <a:cs typeface="Courier New" panose="02070309020205020404" pitchFamily="49" charset="0"/>
              </a:rPr>
              <a:t>)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0000"/>
                </a:solidFill>
                <a:latin typeface="Courier New" panose="02070309020205020404" pitchFamily="49" charset="0"/>
                <a:cs typeface="Courier New" panose="02070309020205020404" pitchFamily="49" charset="0"/>
              </a:rPr>
              <a:t>Ponto* </a:t>
            </a:r>
            <a:r>
              <a:rPr lang="pt-BR" sz="1300" dirty="0" err="1">
                <a:solidFill>
                  <a:srgbClr val="000000"/>
                </a:solidFill>
                <a:latin typeface="Courier New" panose="02070309020205020404" pitchFamily="49" charset="0"/>
                <a:cs typeface="Courier New" panose="02070309020205020404" pitchFamily="49" charset="0"/>
              </a:rPr>
              <a:t>pto_cria</a:t>
            </a:r>
            <a:r>
              <a:rPr lang="pt-BR" sz="1300" dirty="0">
                <a:solidFill>
                  <a:srgbClr val="000000"/>
                </a:solidFill>
                <a:latin typeface="Courier New" panose="02070309020205020404" pitchFamily="49" charset="0"/>
                <a:cs typeface="Courier New" panose="02070309020205020404" pitchFamily="49" charset="0"/>
              </a:rPr>
              <a:t>(</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x</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y</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libera - Libera a memória de um ponto previamente criado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void</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pto_libera</a:t>
            </a:r>
            <a:r>
              <a:rPr lang="pt-BR" sz="1300" dirty="0">
                <a:solidFill>
                  <a:srgbClr val="000000"/>
                </a:solidFill>
                <a:latin typeface="Courier New" panose="02070309020205020404" pitchFamily="49" charset="0"/>
                <a:cs typeface="Courier New" panose="02070309020205020404" pitchFamily="49" charset="0"/>
              </a:rPr>
              <a:t>(Ponto*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 {...}</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acessa - Retorna os valores das coordenadas de um ponto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void</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pto_acessa</a:t>
            </a:r>
            <a:r>
              <a:rPr lang="pt-BR" sz="1300" dirty="0">
                <a:solidFill>
                  <a:srgbClr val="000000"/>
                </a:solidFill>
                <a:latin typeface="Courier New" panose="02070309020205020404" pitchFamily="49" charset="0"/>
                <a:cs typeface="Courier New" panose="02070309020205020404" pitchFamily="49" charset="0"/>
              </a:rPr>
              <a:t>(Ponto*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x</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y</a:t>
            </a:r>
            <a:r>
              <a:rPr lang="pt-BR" sz="1300" dirty="0">
                <a:solidFill>
                  <a:srgbClr val="000000"/>
                </a:solidFill>
                <a:latin typeface="Courier New" panose="02070309020205020404" pitchFamily="49" charset="0"/>
                <a:cs typeface="Courier New" panose="02070309020205020404" pitchFamily="49" charset="0"/>
              </a:rPr>
              <a:t>) {...}</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atribui - Atribui novos valores às coordenadas de um ponto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void</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pto_atribui</a:t>
            </a:r>
            <a:r>
              <a:rPr lang="pt-BR" sz="1300" dirty="0">
                <a:solidFill>
                  <a:srgbClr val="000000"/>
                </a:solidFill>
                <a:latin typeface="Courier New" panose="02070309020205020404" pitchFamily="49" charset="0"/>
                <a:cs typeface="Courier New" panose="02070309020205020404" pitchFamily="49" charset="0"/>
              </a:rPr>
              <a:t>(Ponto*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x</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y</a:t>
            </a:r>
            <a:r>
              <a:rPr lang="pt-BR" sz="1300" dirty="0">
                <a:solidFill>
                  <a:srgbClr val="000000"/>
                </a:solidFill>
                <a:latin typeface="Courier New" panose="02070309020205020404" pitchFamily="49" charset="0"/>
                <a:cs typeface="Courier New" panose="02070309020205020404" pitchFamily="49" charset="0"/>
              </a:rPr>
              <a:t>) {...}</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distancia - Retorna a distância entre dois pontos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pto_distancia</a:t>
            </a:r>
            <a:r>
              <a:rPr lang="pt-BR" sz="1300" dirty="0">
                <a:solidFill>
                  <a:srgbClr val="000000"/>
                </a:solidFill>
                <a:latin typeface="Courier New" panose="02070309020205020404" pitchFamily="49" charset="0"/>
                <a:cs typeface="Courier New" panose="02070309020205020404" pitchFamily="49" charset="0"/>
              </a:rPr>
              <a:t>(Ponto* </a:t>
            </a:r>
            <a:r>
              <a:rPr lang="pt-BR" sz="1300" dirty="0">
                <a:solidFill>
                  <a:srgbClr val="808080"/>
                </a:solidFill>
                <a:latin typeface="Courier New" panose="02070309020205020404" pitchFamily="49" charset="0"/>
                <a:cs typeface="Courier New" panose="02070309020205020404" pitchFamily="49" charset="0"/>
              </a:rPr>
              <a:t>p1</a:t>
            </a:r>
            <a:r>
              <a:rPr lang="pt-BR" sz="1300" dirty="0">
                <a:solidFill>
                  <a:srgbClr val="000000"/>
                </a:solidFill>
                <a:latin typeface="Courier New" panose="02070309020205020404" pitchFamily="49" charset="0"/>
                <a:cs typeface="Courier New" panose="02070309020205020404" pitchFamily="49" charset="0"/>
              </a:rPr>
              <a:t>, Ponto* </a:t>
            </a:r>
            <a:r>
              <a:rPr lang="pt-BR" sz="1300" dirty="0">
                <a:solidFill>
                  <a:srgbClr val="808080"/>
                </a:solidFill>
                <a:latin typeface="Courier New" panose="02070309020205020404" pitchFamily="49" charset="0"/>
                <a:cs typeface="Courier New" panose="02070309020205020404" pitchFamily="49" charset="0"/>
              </a:rPr>
              <a:t>p2</a:t>
            </a:r>
            <a:r>
              <a:rPr lang="pt-BR" sz="1300" dirty="0">
                <a:solidFill>
                  <a:srgbClr val="000000"/>
                </a:solidFill>
                <a:latin typeface="Courier New" panose="02070309020205020404" pitchFamily="49" charset="0"/>
                <a:cs typeface="Courier New" panose="02070309020205020404" pitchFamily="49" charset="0"/>
              </a:rPr>
              <a:t>) {...}</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a:t>
            </a:r>
            <a:r>
              <a:rPr lang="pt-BR" sz="1300" dirty="0" err="1">
                <a:solidFill>
                  <a:srgbClr val="008000"/>
                </a:solidFill>
                <a:latin typeface="Courier New" panose="02070309020205020404" pitchFamily="49" charset="0"/>
                <a:cs typeface="Courier New" panose="02070309020205020404" pitchFamily="49" charset="0"/>
              </a:rPr>
              <a:t>getPonto</a:t>
            </a:r>
            <a:r>
              <a:rPr lang="pt-BR" sz="1300" dirty="0">
                <a:solidFill>
                  <a:srgbClr val="008000"/>
                </a:solidFill>
                <a:latin typeface="Courier New" panose="02070309020205020404" pitchFamily="49" charset="0"/>
                <a:cs typeface="Courier New" panose="02070309020205020404" pitchFamily="49" charset="0"/>
              </a:rPr>
              <a:t> - Retorna uma </a:t>
            </a:r>
            <a:r>
              <a:rPr lang="pt-BR" sz="1300" dirty="0" err="1">
                <a:solidFill>
                  <a:srgbClr val="008000"/>
                </a:solidFill>
                <a:latin typeface="Courier New" panose="02070309020205020404" pitchFamily="49" charset="0"/>
                <a:cs typeface="Courier New" panose="02070309020205020404" pitchFamily="49" charset="0"/>
              </a:rPr>
              <a:t>string</a:t>
            </a:r>
            <a:r>
              <a:rPr lang="pt-BR" sz="1300" dirty="0">
                <a:solidFill>
                  <a:srgbClr val="008000"/>
                </a:solidFill>
                <a:latin typeface="Courier New" panose="02070309020205020404" pitchFamily="49" charset="0"/>
                <a:cs typeface="Courier New" panose="02070309020205020404" pitchFamily="49" charset="0"/>
              </a:rPr>
              <a:t> com os valores do ponto formato(</a:t>
            </a:r>
            <a:r>
              <a:rPr lang="pt-BR" sz="1300" dirty="0" err="1">
                <a:solidFill>
                  <a:srgbClr val="008000"/>
                </a:solidFill>
                <a:latin typeface="Courier New" panose="02070309020205020404" pitchFamily="49" charset="0"/>
                <a:cs typeface="Courier New" panose="02070309020205020404" pitchFamily="49" charset="0"/>
              </a:rPr>
              <a:t>x,y</a:t>
            </a:r>
            <a:r>
              <a:rPr lang="pt-BR" sz="1300" dirty="0">
                <a:solidFill>
                  <a:srgbClr val="008000"/>
                </a:solidFill>
                <a:latin typeface="Courier New" panose="02070309020205020404" pitchFamily="49" charset="0"/>
                <a:cs typeface="Courier New" panose="02070309020205020404" pitchFamily="49" charset="0"/>
              </a:rPr>
              <a:t>)*/</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00FF"/>
                </a:solidFill>
                <a:latin typeface="Courier New" panose="02070309020205020404" pitchFamily="49" charset="0"/>
                <a:cs typeface="Courier New" panose="02070309020205020404" pitchFamily="49" charset="0"/>
              </a:rPr>
              <a:t>char</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pto_getPonto</a:t>
            </a:r>
            <a:r>
              <a:rPr lang="pt-BR" sz="1300" dirty="0">
                <a:solidFill>
                  <a:srgbClr val="000000"/>
                </a:solidFill>
                <a:latin typeface="Courier New" panose="02070309020205020404" pitchFamily="49" charset="0"/>
                <a:cs typeface="Courier New" panose="02070309020205020404" pitchFamily="49" charset="0"/>
              </a:rPr>
              <a:t>(Ponto*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 {...}</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exibe -Escreve na tela o ponto no formato  (</a:t>
            </a:r>
            <a:r>
              <a:rPr lang="pt-BR" sz="1300" dirty="0" err="1">
                <a:solidFill>
                  <a:srgbClr val="008000"/>
                </a:solidFill>
                <a:latin typeface="Courier New" panose="02070309020205020404" pitchFamily="49" charset="0"/>
                <a:cs typeface="Courier New" panose="02070309020205020404" pitchFamily="49" charset="0"/>
              </a:rPr>
              <a:t>xxx.xx,yyy.yy</a:t>
            </a:r>
            <a:r>
              <a:rPr lang="pt-BR" sz="1300" dirty="0">
                <a:solidFill>
                  <a:srgbClr val="008000"/>
                </a:solidFill>
                <a:latin typeface="Courier New" panose="02070309020205020404" pitchFamily="49" charset="0"/>
                <a:cs typeface="Courier New" panose="02070309020205020404" pitchFamily="49" charset="0"/>
              </a:rPr>
              <a:t>)*/</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void</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pto_exibe</a:t>
            </a:r>
            <a:r>
              <a:rPr lang="pt-BR" sz="1300" dirty="0">
                <a:solidFill>
                  <a:srgbClr val="000000"/>
                </a:solidFill>
                <a:latin typeface="Courier New" panose="02070309020205020404" pitchFamily="49" charset="0"/>
                <a:cs typeface="Courier New" panose="02070309020205020404" pitchFamily="49" charset="0"/>
              </a:rPr>
              <a:t>(Ponto*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867949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19" y="248637"/>
            <a:ext cx="8609874" cy="492443"/>
          </a:xfrm>
          <a:prstGeom prst="rect">
            <a:avLst/>
          </a:prstGeom>
        </p:spPr>
        <p:txBody>
          <a:bodyPr spcFirstLastPara="1" vert="horz" wrap="square" lIns="0" tIns="0" rIns="0" bIns="0" rtlCol="0" anchor="b" anchorCtr="0">
            <a:spAutoFit/>
          </a:bodyPr>
          <a:lstStyle/>
          <a:p>
            <a:pPr marL="25168"/>
            <a:r>
              <a:rPr spc="-10" dirty="0"/>
              <a:t>Exemplo: </a:t>
            </a:r>
            <a:r>
              <a:rPr spc="-10" dirty="0" err="1"/>
              <a:t>ponto</a:t>
            </a:r>
            <a:r>
              <a:rPr spc="-10" dirty="0"/>
              <a:t>.</a:t>
            </a:r>
            <a:r>
              <a:rPr lang="pt-BR" spc="-10" dirty="0"/>
              <a:t>c</a:t>
            </a:r>
            <a:r>
              <a:rPr spc="396" dirty="0"/>
              <a:t> </a:t>
            </a:r>
            <a:r>
              <a:rPr spc="10" dirty="0"/>
              <a:t>(</a:t>
            </a:r>
            <a:r>
              <a:rPr lang="pt-BR" spc="10" dirty="0"/>
              <a:t>implementação</a:t>
            </a:r>
            <a:r>
              <a:rPr spc="10" dirty="0"/>
              <a:t>)</a:t>
            </a:r>
          </a:p>
        </p:txBody>
      </p:sp>
      <p:sp>
        <p:nvSpPr>
          <p:cNvPr id="11" name="Espaço Reservado para Texto 10">
            <a:extLst>
              <a:ext uri="{FF2B5EF4-FFF2-40B4-BE49-F238E27FC236}">
                <a16:creationId xmlns:a16="http://schemas.microsoft.com/office/drawing/2014/main" id="{BBED087D-6D05-4826-A9D7-B20C769A9786}"/>
              </a:ext>
            </a:extLst>
          </p:cNvPr>
          <p:cNvSpPr>
            <a:spLocks noGrp="1"/>
          </p:cNvSpPr>
          <p:nvPr>
            <p:ph type="body" idx="1"/>
          </p:nvPr>
        </p:nvSpPr>
        <p:spPr/>
        <p:txBody>
          <a:bodyPr/>
          <a:lstStyle/>
          <a:p>
            <a:pPr marL="25168"/>
            <a:endParaRPr lang="pt-BR" dirty="0"/>
          </a:p>
        </p:txBody>
      </p:sp>
      <p:sp>
        <p:nvSpPr>
          <p:cNvPr id="9" name="object 9"/>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13</a:t>
            </a:fld>
            <a:r>
              <a:rPr lang="pt-BR" spc="35"/>
              <a:t>/13</a:t>
            </a:r>
            <a:endParaRPr spc="69" dirty="0"/>
          </a:p>
        </p:txBody>
      </p:sp>
      <p:sp>
        <p:nvSpPr>
          <p:cNvPr id="5" name="object 5"/>
          <p:cNvSpPr txBox="1"/>
          <p:nvPr/>
        </p:nvSpPr>
        <p:spPr>
          <a:xfrm>
            <a:off x="5148064" y="2189333"/>
            <a:ext cx="3249056" cy="274562"/>
          </a:xfrm>
          <a:prstGeom prst="rect">
            <a:avLst/>
          </a:prstGeom>
        </p:spPr>
        <p:txBody>
          <a:bodyPr vert="horz" wrap="square" lIns="0" tIns="0" rIns="0" bIns="0" rtlCol="0">
            <a:spAutoFit/>
          </a:bodyPr>
          <a:lstStyle/>
          <a:p>
            <a:pPr>
              <a:spcBef>
                <a:spcPts val="30"/>
              </a:spcBef>
            </a:pPr>
            <a:r>
              <a:rPr lang="pt-BR" sz="1784" spc="317" dirty="0">
                <a:latin typeface="Times New Roman"/>
                <a:cs typeface="Times New Roman"/>
              </a:rPr>
              <a:t> </a:t>
            </a:r>
            <a:endParaRPr lang="pt-BR" sz="1784" dirty="0">
              <a:latin typeface="Times New Roman"/>
              <a:cs typeface="Times New Roman"/>
            </a:endParaRPr>
          </a:p>
        </p:txBody>
      </p:sp>
      <p:sp>
        <p:nvSpPr>
          <p:cNvPr id="8" name="object 8"/>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
        <p:nvSpPr>
          <p:cNvPr id="7" name="Text Box 2">
            <a:extLst>
              <a:ext uri="{FF2B5EF4-FFF2-40B4-BE49-F238E27FC236}">
                <a16:creationId xmlns:a16="http://schemas.microsoft.com/office/drawing/2014/main" id="{1BA8E2FD-C780-480D-9615-A86C383F95F2}"/>
              </a:ext>
            </a:extLst>
          </p:cNvPr>
          <p:cNvSpPr txBox="1">
            <a:spLocks noChangeArrowheads="1"/>
          </p:cNvSpPr>
          <p:nvPr/>
        </p:nvSpPr>
        <p:spPr bwMode="auto">
          <a:xfrm>
            <a:off x="263781" y="967053"/>
            <a:ext cx="8642350" cy="576516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600" dirty="0">
                <a:solidFill>
                  <a:srgbClr val="008000"/>
                </a:solidFill>
                <a:latin typeface="Courier New" panose="02070309020205020404" pitchFamily="49" charset="0"/>
                <a:cs typeface="Courier New" panose="02070309020205020404" pitchFamily="49" charset="0"/>
              </a:rPr>
              <a:t>/* TAD: Ponto (</a:t>
            </a:r>
            <a:r>
              <a:rPr lang="pt-BR" sz="1600" dirty="0" err="1">
                <a:solidFill>
                  <a:srgbClr val="008000"/>
                </a:solidFill>
                <a:latin typeface="Courier New" panose="02070309020205020404" pitchFamily="49" charset="0"/>
                <a:cs typeface="Courier New" panose="02070309020205020404" pitchFamily="49" charset="0"/>
              </a:rPr>
              <a:t>x,y</a:t>
            </a:r>
            <a:r>
              <a:rPr lang="pt-BR" sz="1600" dirty="0">
                <a:solidFill>
                  <a:srgbClr val="008000"/>
                </a:solidFill>
                <a:latin typeface="Courier New" panose="02070309020205020404" pitchFamily="49" charset="0"/>
                <a:cs typeface="Courier New" panose="02070309020205020404" pitchFamily="49" charset="0"/>
              </a:rPr>
              <a:t>) */</a:t>
            </a:r>
            <a:endParaRPr lang="pt-BR" sz="1600" dirty="0">
              <a:solidFill>
                <a:srgbClr val="000000"/>
              </a:solidFill>
              <a:latin typeface="Courier New" panose="02070309020205020404" pitchFamily="49" charset="0"/>
              <a:cs typeface="Courier New" panose="02070309020205020404" pitchFamily="49" charset="0"/>
            </a:endParaRPr>
          </a:p>
          <a:p>
            <a:pPr marL="25168" marR="1667353">
              <a:lnSpc>
                <a:spcPct val="101499"/>
              </a:lnSpc>
            </a:pPr>
            <a:r>
              <a:rPr lang="pt-BR" sz="1600" spc="238" dirty="0">
                <a:solidFill>
                  <a:srgbClr val="006600"/>
                </a:solidFill>
                <a:latin typeface="Courier New" panose="02070309020205020404" pitchFamily="49" charset="0"/>
                <a:cs typeface="Courier New" panose="02070309020205020404" pitchFamily="49" charset="0"/>
              </a:rPr>
              <a:t>/*defini</a:t>
            </a:r>
            <a:r>
              <a:rPr lang="pt-BR" sz="1600" spc="139" dirty="0">
                <a:solidFill>
                  <a:srgbClr val="006600"/>
                </a:solidFill>
                <a:latin typeface="Courier New" panose="02070309020205020404" pitchFamily="49" charset="0"/>
                <a:cs typeface="Courier New" panose="02070309020205020404" pitchFamily="49" charset="0"/>
              </a:rPr>
              <a:t>çã</a:t>
            </a:r>
            <a:r>
              <a:rPr lang="pt-BR" sz="1600" spc="40" dirty="0">
                <a:solidFill>
                  <a:srgbClr val="006600"/>
                </a:solidFill>
                <a:latin typeface="Courier New" panose="02070309020205020404" pitchFamily="49" charset="0"/>
                <a:cs typeface="Courier New" panose="02070309020205020404" pitchFamily="49" charset="0"/>
              </a:rPr>
              <a:t>o do </a:t>
            </a:r>
            <a:r>
              <a:rPr lang="pt-BR" sz="1600" spc="238" dirty="0">
                <a:solidFill>
                  <a:srgbClr val="006600"/>
                </a:solidFill>
                <a:latin typeface="Courier New" panose="02070309020205020404" pitchFamily="49" charset="0"/>
                <a:cs typeface="Courier New" panose="02070309020205020404" pitchFamily="49" charset="0"/>
              </a:rPr>
              <a:t>tipo </a:t>
            </a:r>
            <a:r>
              <a:rPr lang="pt-BR" sz="1600" spc="139" dirty="0">
                <a:solidFill>
                  <a:srgbClr val="006600"/>
                </a:solidFill>
                <a:latin typeface="Courier New" panose="02070309020205020404" pitchFamily="49" charset="0"/>
                <a:cs typeface="Courier New" panose="02070309020205020404" pitchFamily="49" charset="0"/>
              </a:rPr>
              <a:t>exportado</a:t>
            </a:r>
            <a:r>
              <a:rPr lang="pt-BR" sz="1600" spc="188" dirty="0">
                <a:solidFill>
                  <a:srgbClr val="006600"/>
                </a:solidFill>
                <a:latin typeface="Courier New" panose="02070309020205020404" pitchFamily="49" charset="0"/>
                <a:cs typeface="Courier New" panose="02070309020205020404" pitchFamily="49" charset="0"/>
              </a:rPr>
              <a:t>*/ </a:t>
            </a:r>
          </a:p>
          <a:p>
            <a:pPr marL="25168" marR="1667353">
              <a:lnSpc>
                <a:spcPct val="101499"/>
              </a:lnSpc>
            </a:pPr>
            <a:r>
              <a:rPr lang="pt-BR" sz="1600" spc="188" dirty="0" err="1">
                <a:solidFill>
                  <a:srgbClr val="000066"/>
                </a:solidFill>
                <a:latin typeface="Courier New" panose="02070309020205020404" pitchFamily="49" charset="0"/>
                <a:cs typeface="Courier New" panose="02070309020205020404" pitchFamily="49" charset="0"/>
              </a:rPr>
              <a:t>struct</a:t>
            </a:r>
            <a:r>
              <a:rPr lang="pt-BR" sz="1600" spc="188" dirty="0">
                <a:solidFill>
                  <a:srgbClr val="000066"/>
                </a:solidFill>
                <a:latin typeface="Courier New" panose="02070309020205020404" pitchFamily="49" charset="0"/>
                <a:cs typeface="Courier New" panose="02070309020205020404" pitchFamily="49" charset="0"/>
              </a:rPr>
              <a:t> </a:t>
            </a:r>
            <a:r>
              <a:rPr lang="pt-BR" sz="1600" spc="188" dirty="0">
                <a:latin typeface="Courier New" panose="02070309020205020404" pitchFamily="49" charset="0"/>
                <a:cs typeface="Courier New" panose="02070309020205020404" pitchFamily="49" charset="0"/>
              </a:rPr>
              <a:t>Ponto</a:t>
            </a:r>
            <a:r>
              <a:rPr lang="pt-BR" sz="1600" spc="347" dirty="0">
                <a:latin typeface="Courier New" panose="02070309020205020404" pitchFamily="49" charset="0"/>
                <a:cs typeface="Courier New" panose="02070309020205020404" pitchFamily="49" charset="0"/>
              </a:rPr>
              <a:t> </a:t>
            </a:r>
            <a:r>
              <a:rPr lang="pt-BR" sz="1600" spc="69" dirty="0">
                <a:latin typeface="Courier New" panose="02070309020205020404" pitchFamily="49" charset="0"/>
                <a:cs typeface="Courier New" panose="02070309020205020404" pitchFamily="49" charset="0"/>
              </a:rPr>
              <a:t>{</a:t>
            </a:r>
          </a:p>
          <a:p>
            <a:pPr marL="261743" marR="3799046">
              <a:lnSpc>
                <a:spcPct val="101499"/>
              </a:lnSpc>
            </a:pPr>
            <a:r>
              <a:rPr lang="pt-BR" sz="1600" spc="119" dirty="0" err="1">
                <a:solidFill>
                  <a:srgbClr val="000066"/>
                </a:solidFill>
                <a:latin typeface="Courier New" panose="02070309020205020404" pitchFamily="49" charset="0"/>
                <a:cs typeface="Courier New" panose="02070309020205020404" pitchFamily="49" charset="0"/>
              </a:rPr>
              <a:t>double</a:t>
            </a:r>
            <a:r>
              <a:rPr lang="pt-BR" sz="1600" spc="119" dirty="0">
                <a:solidFill>
                  <a:srgbClr val="000066"/>
                </a:solidFill>
                <a:latin typeface="Courier New" panose="02070309020205020404" pitchFamily="49" charset="0"/>
                <a:cs typeface="Courier New" panose="02070309020205020404" pitchFamily="49" charset="0"/>
              </a:rPr>
              <a:t> </a:t>
            </a:r>
            <a:r>
              <a:rPr lang="pt-BR" sz="1600" spc="188" dirty="0">
                <a:latin typeface="Courier New" panose="02070309020205020404" pitchFamily="49" charset="0"/>
                <a:cs typeface="Courier New" panose="02070309020205020404" pitchFamily="49" charset="0"/>
              </a:rPr>
              <a:t>x;</a:t>
            </a:r>
          </a:p>
          <a:p>
            <a:pPr marL="261743" marR="3799046">
              <a:lnSpc>
                <a:spcPct val="101499"/>
              </a:lnSpc>
            </a:pPr>
            <a:r>
              <a:rPr lang="pt-BR" sz="1600" spc="119" dirty="0" err="1">
                <a:solidFill>
                  <a:srgbClr val="000066"/>
                </a:solidFill>
                <a:latin typeface="Courier New" panose="02070309020205020404" pitchFamily="49" charset="0"/>
                <a:cs typeface="Courier New" panose="02070309020205020404" pitchFamily="49" charset="0"/>
              </a:rPr>
              <a:t>double</a:t>
            </a:r>
            <a:r>
              <a:rPr lang="pt-BR" sz="1600" spc="119" dirty="0">
                <a:solidFill>
                  <a:srgbClr val="000066"/>
                </a:solidFill>
                <a:latin typeface="Courier New" panose="02070309020205020404" pitchFamily="49" charset="0"/>
                <a:cs typeface="Courier New" panose="02070309020205020404" pitchFamily="49" charset="0"/>
              </a:rPr>
              <a:t> </a:t>
            </a:r>
            <a:r>
              <a:rPr lang="pt-BR" sz="1600" spc="238" dirty="0">
                <a:latin typeface="Courier New" panose="02070309020205020404" pitchFamily="49" charset="0"/>
                <a:cs typeface="Courier New" panose="02070309020205020404" pitchFamily="49" charset="0"/>
              </a:rPr>
              <a:t>y;</a:t>
            </a:r>
          </a:p>
          <a:p>
            <a:pPr marL="25168">
              <a:spcBef>
                <a:spcPts val="30"/>
              </a:spcBef>
            </a:pPr>
            <a:r>
              <a:rPr lang="pt-BR" sz="1600" spc="69" dirty="0">
                <a:latin typeface="Courier New" panose="02070309020205020404" pitchFamily="49" charset="0"/>
                <a:cs typeface="Courier New" panose="02070309020205020404" pitchFamily="49" charset="0"/>
              </a:rPr>
              <a:t>}</a:t>
            </a:r>
            <a:r>
              <a:rPr lang="pt-BR" sz="1600" spc="337" dirty="0">
                <a:latin typeface="Courier New" panose="02070309020205020404" pitchFamily="49" charset="0"/>
                <a:cs typeface="Courier New" panose="02070309020205020404" pitchFamily="49" charset="0"/>
              </a:rPr>
              <a:t> </a:t>
            </a:r>
            <a:r>
              <a:rPr lang="pt-BR" sz="1600" spc="149" dirty="0">
                <a:latin typeface="Courier New" panose="02070309020205020404" pitchFamily="49" charset="0"/>
                <a:cs typeface="Courier New" panose="02070309020205020404" pitchFamily="49" charset="0"/>
              </a:rPr>
              <a:t>Ponto;</a:t>
            </a:r>
          </a:p>
          <a:p>
            <a:endParaRPr lang="pt-BR" sz="1600" dirty="0">
              <a:solidFill>
                <a:srgbClr val="000000"/>
              </a:solidFill>
              <a:latin typeface="Courier New" panose="02070309020205020404" pitchFamily="49" charset="0"/>
              <a:cs typeface="Courier New" panose="02070309020205020404" pitchFamily="49" charset="0"/>
            </a:endParaRPr>
          </a:p>
          <a:p>
            <a:r>
              <a:rPr lang="pt-BR" sz="1600" spc="168" dirty="0">
                <a:solidFill>
                  <a:srgbClr val="006600"/>
                </a:solidFill>
                <a:latin typeface="Courier New" panose="02070309020205020404" pitchFamily="49" charset="0"/>
                <a:cs typeface="Courier New" panose="02070309020205020404" pitchFamily="49" charset="0"/>
              </a:rPr>
              <a:t>/*definição das funções exportadas*/ </a:t>
            </a:r>
          </a:p>
          <a:p>
            <a:r>
              <a:rPr lang="pt-BR" sz="1600" dirty="0">
                <a:solidFill>
                  <a:srgbClr val="008000"/>
                </a:solidFill>
                <a:latin typeface="Courier New" panose="02070309020205020404" pitchFamily="49" charset="0"/>
                <a:cs typeface="Courier New" panose="02070309020205020404" pitchFamily="49" charset="0"/>
              </a:rPr>
              <a:t>/* Função cria - Aloca e retorna um ponto com coordenadas (</a:t>
            </a:r>
            <a:r>
              <a:rPr lang="pt-BR" sz="1600" dirty="0" err="1">
                <a:solidFill>
                  <a:srgbClr val="008000"/>
                </a:solidFill>
                <a:latin typeface="Courier New" panose="02070309020205020404" pitchFamily="49" charset="0"/>
                <a:cs typeface="Courier New" panose="02070309020205020404" pitchFamily="49" charset="0"/>
              </a:rPr>
              <a:t>x,y</a:t>
            </a:r>
            <a:r>
              <a:rPr lang="pt-BR" sz="1600" dirty="0">
                <a:solidFill>
                  <a:srgbClr val="008000"/>
                </a:solidFill>
                <a:latin typeface="Courier New" panose="02070309020205020404" pitchFamily="49" charset="0"/>
                <a:cs typeface="Courier New" panose="02070309020205020404" pitchFamily="49" charset="0"/>
              </a:rPr>
              <a:t>) */</a:t>
            </a:r>
            <a:endParaRPr lang="pt-BR" sz="1600" dirty="0">
              <a:solidFill>
                <a:srgbClr val="000000"/>
              </a:solidFill>
              <a:latin typeface="Courier New" panose="02070309020205020404" pitchFamily="49" charset="0"/>
              <a:cs typeface="Courier New" panose="02070309020205020404" pitchFamily="49" charset="0"/>
            </a:endParaRPr>
          </a:p>
          <a:p>
            <a:r>
              <a:rPr lang="pt-BR" sz="1600" dirty="0">
                <a:solidFill>
                  <a:srgbClr val="2B91AF"/>
                </a:solidFill>
                <a:latin typeface="Courier New" panose="02070309020205020404" pitchFamily="49" charset="0"/>
                <a:cs typeface="Courier New" panose="02070309020205020404" pitchFamily="49" charset="0"/>
              </a:rPr>
              <a:t>Ponto</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pto_cria</a:t>
            </a:r>
            <a:r>
              <a:rPr lang="pt-BR" sz="1600" dirty="0">
                <a:solidFill>
                  <a:srgbClr val="000000"/>
                </a:solidFill>
                <a:latin typeface="Courier New" panose="02070309020205020404" pitchFamily="49" charset="0"/>
                <a:cs typeface="Courier New" panose="02070309020205020404" pitchFamily="49" charset="0"/>
              </a:rPr>
              <a:t>(</a:t>
            </a:r>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x</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y</a:t>
            </a:r>
            <a:r>
              <a:rPr lang="pt-BR" sz="1600" dirty="0">
                <a:solidFill>
                  <a:srgbClr val="000000"/>
                </a:solidFill>
                <a:latin typeface="Courier New" panose="02070309020205020404" pitchFamily="49" charset="0"/>
                <a:cs typeface="Courier New" panose="02070309020205020404" pitchFamily="49" charset="0"/>
              </a:rPr>
              <a:t>){...}</a:t>
            </a:r>
          </a:p>
          <a:p>
            <a:endParaRPr lang="pt-BR" sz="1600" dirty="0">
              <a:solidFill>
                <a:srgbClr val="000000"/>
              </a:solidFill>
              <a:latin typeface="Courier New" panose="02070309020205020404" pitchFamily="49" charset="0"/>
              <a:cs typeface="Courier New" panose="02070309020205020404" pitchFamily="49" charset="0"/>
            </a:endParaRPr>
          </a:p>
          <a:p>
            <a:r>
              <a:rPr lang="pt-BR" sz="1600" dirty="0">
                <a:solidFill>
                  <a:srgbClr val="008000"/>
                </a:solidFill>
                <a:latin typeface="Courier New" panose="02070309020205020404" pitchFamily="49" charset="0"/>
                <a:cs typeface="Courier New" panose="02070309020205020404" pitchFamily="49" charset="0"/>
              </a:rPr>
              <a:t>/* Função libera - Libera a memória de um ponto previamente criado */</a:t>
            </a:r>
            <a:endParaRPr lang="pt-BR" sz="1600" dirty="0">
              <a:solidFill>
                <a:srgbClr val="000000"/>
              </a:solidFill>
              <a:latin typeface="Courier New" panose="02070309020205020404" pitchFamily="49" charset="0"/>
              <a:cs typeface="Courier New" panose="02070309020205020404" pitchFamily="49" charset="0"/>
            </a:endParaRPr>
          </a:p>
          <a:p>
            <a:r>
              <a:rPr lang="pt-BR" sz="1600" dirty="0" err="1">
                <a:solidFill>
                  <a:srgbClr val="0000FF"/>
                </a:solidFill>
                <a:latin typeface="Courier New" panose="02070309020205020404" pitchFamily="49" charset="0"/>
                <a:cs typeface="Courier New" panose="02070309020205020404" pitchFamily="49" charset="0"/>
              </a:rPr>
              <a:t>void</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pto_libera</a:t>
            </a:r>
            <a:r>
              <a:rPr lang="pt-BR" sz="1600" dirty="0">
                <a:solidFill>
                  <a:srgbClr val="000000"/>
                </a:solidFill>
                <a:latin typeface="Courier New" panose="02070309020205020404" pitchFamily="49" charset="0"/>
                <a:cs typeface="Courier New" panose="02070309020205020404" pitchFamily="49" charset="0"/>
              </a:rPr>
              <a:t>(</a:t>
            </a:r>
            <a:r>
              <a:rPr lang="pt-BR" sz="1600" dirty="0">
                <a:solidFill>
                  <a:srgbClr val="2B91AF"/>
                </a:solidFill>
                <a:latin typeface="Courier New" panose="02070309020205020404" pitchFamily="49" charset="0"/>
                <a:cs typeface="Courier New" panose="02070309020205020404" pitchFamily="49" charset="0"/>
              </a:rPr>
              <a:t>Ponto</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p</a:t>
            </a:r>
            <a:r>
              <a:rPr lang="pt-BR" sz="1600" dirty="0">
                <a:solidFill>
                  <a:srgbClr val="000000"/>
                </a:solidFill>
                <a:latin typeface="Courier New" panose="02070309020205020404" pitchFamily="49" charset="0"/>
                <a:cs typeface="Courier New" panose="02070309020205020404" pitchFamily="49" charset="0"/>
              </a:rPr>
              <a:t>){...};</a:t>
            </a:r>
          </a:p>
          <a:p>
            <a:endParaRPr lang="pt-BR" sz="1600" dirty="0">
              <a:solidFill>
                <a:srgbClr val="000000"/>
              </a:solidFill>
              <a:latin typeface="Courier New" panose="02070309020205020404" pitchFamily="49" charset="0"/>
              <a:cs typeface="Courier New" panose="02070309020205020404" pitchFamily="49" charset="0"/>
            </a:endParaRPr>
          </a:p>
          <a:p>
            <a:r>
              <a:rPr lang="pt-BR" sz="1600" dirty="0">
                <a:solidFill>
                  <a:srgbClr val="008000"/>
                </a:solidFill>
                <a:latin typeface="Courier New" panose="02070309020205020404" pitchFamily="49" charset="0"/>
                <a:cs typeface="Courier New" panose="02070309020205020404" pitchFamily="49" charset="0"/>
              </a:rPr>
              <a:t>/* Função acessa - Retorna os valores das coordenadas de um ponto */</a:t>
            </a:r>
            <a:endParaRPr lang="pt-BR" sz="1600" dirty="0">
              <a:solidFill>
                <a:srgbClr val="000000"/>
              </a:solidFill>
              <a:latin typeface="Courier New" panose="02070309020205020404" pitchFamily="49" charset="0"/>
              <a:cs typeface="Courier New" panose="02070309020205020404" pitchFamily="49" charset="0"/>
            </a:endParaRPr>
          </a:p>
          <a:p>
            <a:r>
              <a:rPr lang="pt-BR" sz="1600" dirty="0" err="1">
                <a:solidFill>
                  <a:srgbClr val="0000FF"/>
                </a:solidFill>
                <a:latin typeface="Courier New" panose="02070309020205020404" pitchFamily="49" charset="0"/>
                <a:cs typeface="Courier New" panose="02070309020205020404" pitchFamily="49" charset="0"/>
              </a:rPr>
              <a:t>void</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pto_acessa</a:t>
            </a:r>
            <a:r>
              <a:rPr lang="pt-BR" sz="1600" dirty="0">
                <a:solidFill>
                  <a:srgbClr val="000000"/>
                </a:solidFill>
                <a:latin typeface="Courier New" panose="02070309020205020404" pitchFamily="49" charset="0"/>
                <a:cs typeface="Courier New" panose="02070309020205020404" pitchFamily="49" charset="0"/>
              </a:rPr>
              <a:t>(</a:t>
            </a:r>
            <a:r>
              <a:rPr lang="pt-BR" sz="1600" dirty="0">
                <a:solidFill>
                  <a:srgbClr val="2B91AF"/>
                </a:solidFill>
                <a:latin typeface="Courier New" panose="02070309020205020404" pitchFamily="49" charset="0"/>
                <a:cs typeface="Courier New" panose="02070309020205020404" pitchFamily="49" charset="0"/>
              </a:rPr>
              <a:t>Ponto</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p</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x</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y</a:t>
            </a:r>
            <a:r>
              <a:rPr lang="pt-BR" sz="1600" dirty="0">
                <a:solidFill>
                  <a:srgbClr val="000000"/>
                </a:solidFill>
                <a:latin typeface="Courier New" panose="02070309020205020404" pitchFamily="49" charset="0"/>
                <a:cs typeface="Courier New" panose="02070309020205020404" pitchFamily="49" charset="0"/>
              </a:rPr>
              <a:t>){...}</a:t>
            </a:r>
          </a:p>
          <a:p>
            <a:endParaRPr lang="pt-BR" sz="1600" dirty="0">
              <a:solidFill>
                <a:srgbClr val="000000"/>
              </a:solidFill>
              <a:latin typeface="Courier New" panose="02070309020205020404" pitchFamily="49" charset="0"/>
              <a:cs typeface="Courier New" panose="02070309020205020404" pitchFamily="49" charset="0"/>
            </a:endParaRPr>
          </a:p>
          <a:p>
            <a:r>
              <a:rPr lang="pt-BR" sz="1600" dirty="0">
                <a:solidFill>
                  <a:srgbClr val="008000"/>
                </a:solidFill>
                <a:latin typeface="Courier New" panose="02070309020205020404" pitchFamily="49" charset="0"/>
                <a:cs typeface="Courier New" panose="02070309020205020404" pitchFamily="49" charset="0"/>
              </a:rPr>
              <a:t>/* Função atribui - Atribui novos valores às coordenadas de um ponto */</a:t>
            </a:r>
            <a:endParaRPr lang="pt-BR" sz="1600" dirty="0">
              <a:solidFill>
                <a:srgbClr val="000000"/>
              </a:solidFill>
              <a:latin typeface="Courier New" panose="02070309020205020404" pitchFamily="49" charset="0"/>
              <a:cs typeface="Courier New" panose="02070309020205020404" pitchFamily="49" charset="0"/>
            </a:endParaRPr>
          </a:p>
          <a:p>
            <a:r>
              <a:rPr lang="pt-BR" sz="1600" dirty="0" err="1">
                <a:solidFill>
                  <a:srgbClr val="0000FF"/>
                </a:solidFill>
                <a:latin typeface="Courier New" panose="02070309020205020404" pitchFamily="49" charset="0"/>
                <a:cs typeface="Courier New" panose="02070309020205020404" pitchFamily="49" charset="0"/>
              </a:rPr>
              <a:t>void</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pto_atribui</a:t>
            </a:r>
            <a:r>
              <a:rPr lang="pt-BR" sz="1600" dirty="0">
                <a:solidFill>
                  <a:srgbClr val="000000"/>
                </a:solidFill>
                <a:latin typeface="Courier New" panose="02070309020205020404" pitchFamily="49" charset="0"/>
                <a:cs typeface="Courier New" panose="02070309020205020404" pitchFamily="49" charset="0"/>
              </a:rPr>
              <a:t>(</a:t>
            </a:r>
            <a:r>
              <a:rPr lang="pt-BR" sz="1600" dirty="0">
                <a:solidFill>
                  <a:srgbClr val="2B91AF"/>
                </a:solidFill>
                <a:latin typeface="Courier New" panose="02070309020205020404" pitchFamily="49" charset="0"/>
                <a:cs typeface="Courier New" panose="02070309020205020404" pitchFamily="49" charset="0"/>
              </a:rPr>
              <a:t>Ponto</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p</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x</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y</a:t>
            </a:r>
            <a:r>
              <a:rPr lang="pt-BR" sz="1600" dirty="0">
                <a:solidFill>
                  <a:srgbClr val="000000"/>
                </a:solidFill>
                <a:latin typeface="Courier New" panose="02070309020205020404" pitchFamily="49" charset="0"/>
                <a:cs typeface="Courier New" panose="02070309020205020404" pitchFamily="49" charset="0"/>
              </a:rPr>
              <a:t>){...}</a:t>
            </a:r>
          </a:p>
          <a:p>
            <a:endParaRPr lang="pt-BR" sz="1600" dirty="0">
              <a:solidFill>
                <a:srgbClr val="000000"/>
              </a:solidFill>
              <a:latin typeface="Courier New" panose="02070309020205020404" pitchFamily="49" charset="0"/>
              <a:cs typeface="Courier New" panose="02070309020205020404" pitchFamily="49" charset="0"/>
            </a:endParaRPr>
          </a:p>
          <a:p>
            <a:r>
              <a:rPr lang="pt-BR" sz="1600" dirty="0">
                <a:solidFill>
                  <a:srgbClr val="008000"/>
                </a:solidFill>
                <a:latin typeface="Courier New" panose="02070309020205020404" pitchFamily="49" charset="0"/>
                <a:cs typeface="Courier New" panose="02070309020205020404" pitchFamily="49" charset="0"/>
              </a:rPr>
              <a:t>/* Função distancia - Retorna a distância entre dois pontos */</a:t>
            </a:r>
            <a:endParaRPr lang="pt-BR" sz="1600" dirty="0">
              <a:solidFill>
                <a:srgbClr val="000000"/>
              </a:solidFill>
              <a:latin typeface="Courier New" panose="02070309020205020404" pitchFamily="49" charset="0"/>
              <a:cs typeface="Courier New" panose="02070309020205020404" pitchFamily="49" charset="0"/>
            </a:endParaRPr>
          </a:p>
          <a:p>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pto_distancia</a:t>
            </a:r>
            <a:r>
              <a:rPr lang="pt-BR" sz="1600" dirty="0">
                <a:solidFill>
                  <a:srgbClr val="000000"/>
                </a:solidFill>
                <a:latin typeface="Courier New" panose="02070309020205020404" pitchFamily="49" charset="0"/>
                <a:cs typeface="Courier New" panose="02070309020205020404" pitchFamily="49" charset="0"/>
              </a:rPr>
              <a:t>(</a:t>
            </a:r>
            <a:r>
              <a:rPr lang="pt-BR" sz="1600" dirty="0">
                <a:solidFill>
                  <a:srgbClr val="2B91AF"/>
                </a:solidFill>
                <a:latin typeface="Courier New" panose="02070309020205020404" pitchFamily="49" charset="0"/>
                <a:cs typeface="Courier New" panose="02070309020205020404" pitchFamily="49" charset="0"/>
              </a:rPr>
              <a:t>Ponto</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p1</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2B91AF"/>
                </a:solidFill>
                <a:latin typeface="Courier New" panose="02070309020205020404" pitchFamily="49" charset="0"/>
                <a:cs typeface="Courier New" panose="02070309020205020404" pitchFamily="49" charset="0"/>
              </a:rPr>
              <a:t>Ponto</a:t>
            </a:r>
            <a:r>
              <a:rPr lang="pt-BR" sz="1600" dirty="0">
                <a:solidFill>
                  <a:srgbClr val="000000"/>
                </a:solidFill>
                <a:latin typeface="Courier New" panose="02070309020205020404" pitchFamily="49" charset="0"/>
                <a:cs typeface="Courier New" panose="02070309020205020404" pitchFamily="49" charset="0"/>
              </a:rPr>
              <a:t>* </a:t>
            </a:r>
            <a:r>
              <a:rPr lang="pt-BR" sz="1600" dirty="0">
                <a:solidFill>
                  <a:srgbClr val="808080"/>
                </a:solidFill>
                <a:latin typeface="Courier New" panose="02070309020205020404" pitchFamily="49" charset="0"/>
                <a:cs typeface="Courier New" panose="02070309020205020404" pitchFamily="49" charset="0"/>
              </a:rPr>
              <a:t>p2</a:t>
            </a:r>
            <a:r>
              <a:rPr lang="pt-BR" sz="1600" dirty="0">
                <a:solidFill>
                  <a:srgbClr val="000000"/>
                </a:solidFill>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7430624"/>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19" y="248637"/>
            <a:ext cx="8609874" cy="492443"/>
          </a:xfrm>
          <a:prstGeom prst="rect">
            <a:avLst/>
          </a:prstGeom>
        </p:spPr>
        <p:txBody>
          <a:bodyPr spcFirstLastPara="1" vert="horz" wrap="square" lIns="0" tIns="0" rIns="0" bIns="0" rtlCol="0" anchor="b" anchorCtr="0">
            <a:spAutoFit/>
          </a:bodyPr>
          <a:lstStyle/>
          <a:p>
            <a:pPr marL="25168"/>
            <a:r>
              <a:rPr spc="-10" dirty="0"/>
              <a:t>Exemplo: </a:t>
            </a:r>
            <a:r>
              <a:rPr spc="-10" dirty="0" err="1"/>
              <a:t>ponto</a:t>
            </a:r>
            <a:r>
              <a:rPr spc="-10" dirty="0"/>
              <a:t>.</a:t>
            </a:r>
            <a:r>
              <a:rPr lang="pt-BR" spc="-10" dirty="0"/>
              <a:t>c</a:t>
            </a:r>
            <a:r>
              <a:rPr spc="396" dirty="0"/>
              <a:t> </a:t>
            </a:r>
            <a:r>
              <a:rPr spc="10" dirty="0"/>
              <a:t>(</a:t>
            </a:r>
            <a:r>
              <a:rPr lang="pt-BR" spc="10" dirty="0"/>
              <a:t>implementação</a:t>
            </a:r>
            <a:r>
              <a:rPr spc="10" dirty="0"/>
              <a:t>)</a:t>
            </a:r>
          </a:p>
        </p:txBody>
      </p:sp>
      <p:sp>
        <p:nvSpPr>
          <p:cNvPr id="11" name="Espaço Reservado para Texto 10">
            <a:extLst>
              <a:ext uri="{FF2B5EF4-FFF2-40B4-BE49-F238E27FC236}">
                <a16:creationId xmlns:a16="http://schemas.microsoft.com/office/drawing/2014/main" id="{BBED087D-6D05-4826-A9D7-B20C769A9786}"/>
              </a:ext>
            </a:extLst>
          </p:cNvPr>
          <p:cNvSpPr>
            <a:spLocks noGrp="1"/>
          </p:cNvSpPr>
          <p:nvPr>
            <p:ph type="body" idx="1"/>
          </p:nvPr>
        </p:nvSpPr>
        <p:spPr/>
        <p:txBody>
          <a:bodyPr/>
          <a:lstStyle/>
          <a:p>
            <a:pPr marL="25168"/>
            <a:r>
              <a:rPr lang="pt-BR" sz="1400" spc="178" dirty="0">
                <a:solidFill>
                  <a:srgbClr val="000066"/>
                </a:solidFill>
              </a:rPr>
              <a:t>#include</a:t>
            </a:r>
            <a:r>
              <a:rPr lang="pt-BR" sz="1400" spc="178" dirty="0"/>
              <a:t>&lt;stdlib.h&gt;</a:t>
            </a:r>
          </a:p>
          <a:p>
            <a:pPr marL="25168">
              <a:spcBef>
                <a:spcPts val="30"/>
              </a:spcBef>
            </a:pPr>
            <a:r>
              <a:rPr lang="pt-BR" sz="1400" spc="168" dirty="0">
                <a:solidFill>
                  <a:srgbClr val="000066"/>
                </a:solidFill>
              </a:rPr>
              <a:t>#include</a:t>
            </a:r>
            <a:r>
              <a:rPr lang="pt-BR" sz="1400" spc="168" dirty="0"/>
              <a:t>"ponto.h"</a:t>
            </a:r>
          </a:p>
          <a:p>
            <a:pPr marL="25168">
              <a:spcBef>
                <a:spcPts val="30"/>
              </a:spcBef>
            </a:pPr>
            <a:r>
              <a:rPr lang="pt-BR" sz="1400" spc="168" dirty="0">
                <a:solidFill>
                  <a:srgbClr val="006600"/>
                </a:solidFill>
              </a:rPr>
              <a:t>/*declarações exportadas*/</a:t>
            </a:r>
          </a:p>
          <a:p>
            <a:pPr marL="25168" marR="1667353">
              <a:lnSpc>
                <a:spcPct val="101499"/>
              </a:lnSpc>
            </a:pPr>
            <a:r>
              <a:rPr lang="pt-BR" sz="1400" spc="238" dirty="0">
                <a:solidFill>
                  <a:srgbClr val="006600"/>
                </a:solidFill>
              </a:rPr>
              <a:t>/*defini</a:t>
            </a:r>
            <a:r>
              <a:rPr lang="pt-BR" sz="1400" spc="139" dirty="0">
                <a:solidFill>
                  <a:srgbClr val="006600"/>
                </a:solidFill>
              </a:rPr>
              <a:t>çã</a:t>
            </a:r>
            <a:r>
              <a:rPr lang="pt-BR" sz="1400" spc="40" dirty="0">
                <a:solidFill>
                  <a:srgbClr val="006600"/>
                </a:solidFill>
              </a:rPr>
              <a:t>o do </a:t>
            </a:r>
            <a:r>
              <a:rPr lang="pt-BR" sz="1400" spc="238" dirty="0">
                <a:solidFill>
                  <a:srgbClr val="006600"/>
                </a:solidFill>
              </a:rPr>
              <a:t>tipo </a:t>
            </a:r>
            <a:r>
              <a:rPr lang="pt-BR" sz="1400" spc="139" dirty="0">
                <a:solidFill>
                  <a:srgbClr val="006600"/>
                </a:solidFill>
              </a:rPr>
              <a:t>exportado</a:t>
            </a:r>
            <a:r>
              <a:rPr lang="pt-BR" sz="1400" spc="188" dirty="0">
                <a:solidFill>
                  <a:srgbClr val="006600"/>
                </a:solidFill>
              </a:rPr>
              <a:t>*/ </a:t>
            </a:r>
          </a:p>
          <a:p>
            <a:pPr marL="25168" marR="1667353">
              <a:lnSpc>
                <a:spcPct val="101499"/>
              </a:lnSpc>
            </a:pPr>
            <a:r>
              <a:rPr lang="pt-BR" sz="1400" spc="188" dirty="0" err="1">
                <a:solidFill>
                  <a:srgbClr val="000066"/>
                </a:solidFill>
              </a:rPr>
              <a:t>struct</a:t>
            </a:r>
            <a:r>
              <a:rPr lang="pt-BR" sz="1400" spc="188" dirty="0">
                <a:solidFill>
                  <a:srgbClr val="000066"/>
                </a:solidFill>
              </a:rPr>
              <a:t> </a:t>
            </a:r>
            <a:r>
              <a:rPr lang="pt-BR" sz="1400" spc="188" dirty="0"/>
              <a:t>Ponto</a:t>
            </a:r>
            <a:r>
              <a:rPr lang="pt-BR" sz="1400" spc="347" dirty="0"/>
              <a:t> </a:t>
            </a:r>
            <a:r>
              <a:rPr lang="pt-BR" sz="1400" spc="69" dirty="0"/>
              <a:t>{</a:t>
            </a:r>
          </a:p>
          <a:p>
            <a:pPr marL="261743" marR="3799046">
              <a:lnSpc>
                <a:spcPct val="101499"/>
              </a:lnSpc>
            </a:pPr>
            <a:r>
              <a:rPr lang="pt-BR" sz="1400" spc="119" dirty="0" err="1">
                <a:solidFill>
                  <a:srgbClr val="000066"/>
                </a:solidFill>
              </a:rPr>
              <a:t>double</a:t>
            </a:r>
            <a:r>
              <a:rPr lang="pt-BR" sz="1400" spc="119" dirty="0">
                <a:solidFill>
                  <a:srgbClr val="000066"/>
                </a:solidFill>
              </a:rPr>
              <a:t> </a:t>
            </a:r>
            <a:r>
              <a:rPr lang="pt-BR" sz="1400" spc="188" dirty="0"/>
              <a:t>x;</a:t>
            </a:r>
          </a:p>
          <a:p>
            <a:pPr marL="261743" marR="3799046">
              <a:lnSpc>
                <a:spcPct val="101499"/>
              </a:lnSpc>
            </a:pPr>
            <a:r>
              <a:rPr lang="pt-BR" sz="1400" spc="119" dirty="0" err="1">
                <a:solidFill>
                  <a:srgbClr val="000066"/>
                </a:solidFill>
              </a:rPr>
              <a:t>double</a:t>
            </a:r>
            <a:r>
              <a:rPr lang="pt-BR" sz="1400" spc="119" dirty="0">
                <a:solidFill>
                  <a:srgbClr val="000066"/>
                </a:solidFill>
              </a:rPr>
              <a:t> </a:t>
            </a:r>
            <a:r>
              <a:rPr lang="pt-BR" sz="1400" spc="238" dirty="0"/>
              <a:t>y;</a:t>
            </a:r>
          </a:p>
          <a:p>
            <a:pPr marL="25168">
              <a:spcBef>
                <a:spcPts val="30"/>
              </a:spcBef>
            </a:pPr>
            <a:r>
              <a:rPr lang="pt-BR" sz="1400" spc="69" dirty="0"/>
              <a:t>}</a:t>
            </a:r>
            <a:r>
              <a:rPr lang="pt-BR" sz="1400" spc="337" dirty="0"/>
              <a:t> </a:t>
            </a:r>
            <a:r>
              <a:rPr lang="pt-BR" sz="1400" spc="149" dirty="0"/>
              <a:t>Ponto;</a:t>
            </a:r>
          </a:p>
          <a:p>
            <a:pPr marL="25168">
              <a:spcBef>
                <a:spcPts val="10"/>
              </a:spcBef>
            </a:pPr>
            <a:endParaRPr lang="pt-BR" sz="1400" spc="168" dirty="0">
              <a:solidFill>
                <a:srgbClr val="006600"/>
              </a:solidFill>
            </a:endParaRPr>
          </a:p>
          <a:p>
            <a:pPr marL="25168">
              <a:spcBef>
                <a:spcPts val="10"/>
              </a:spcBef>
            </a:pPr>
            <a:r>
              <a:rPr lang="pt-BR" sz="1400" spc="168" dirty="0">
                <a:solidFill>
                  <a:srgbClr val="006600"/>
                </a:solidFill>
              </a:rPr>
              <a:t>/*definição das funções exportadas*/</a:t>
            </a:r>
            <a:endParaRPr lang="pt-BR" sz="1400" spc="159" dirty="0">
              <a:solidFill>
                <a:srgbClr val="006600"/>
              </a:solidFill>
              <a:latin typeface="Courier New" panose="02070309020205020404" pitchFamily="49" charset="0"/>
              <a:cs typeface="Courier New" panose="02070309020205020404" pitchFamily="49" charset="0"/>
            </a:endParaRPr>
          </a:p>
          <a:p>
            <a:pPr marL="25168" marR="10067">
              <a:lnSpc>
                <a:spcPct val="101499"/>
              </a:lnSpc>
            </a:pPr>
            <a:r>
              <a:rPr lang="pt-BR" sz="1400" spc="99" dirty="0">
                <a:latin typeface="Courier New" panose="02070309020205020404" pitchFamily="49" charset="0"/>
                <a:cs typeface="Courier New" panose="02070309020205020404" pitchFamily="49" charset="0"/>
              </a:rPr>
              <a:t>Ponto </a:t>
            </a:r>
            <a:r>
              <a:rPr lang="pt-BR" sz="1400" spc="149" dirty="0">
                <a:latin typeface="Courier New" panose="02070309020205020404" pitchFamily="49" charset="0"/>
                <a:cs typeface="Courier New" panose="02070309020205020404" pitchFamily="49" charset="0"/>
              </a:rPr>
              <a:t>*</a:t>
            </a:r>
            <a:r>
              <a:rPr lang="pt-BR" sz="1400" spc="149" dirty="0" err="1">
                <a:latin typeface="Courier New" panose="02070309020205020404" pitchFamily="49" charset="0"/>
                <a:cs typeface="Courier New" panose="02070309020205020404" pitchFamily="49" charset="0"/>
              </a:rPr>
              <a:t>pto_cria</a:t>
            </a:r>
            <a:r>
              <a:rPr lang="pt-BR" sz="1400" spc="149" dirty="0">
                <a:latin typeface="Courier New" panose="02070309020205020404" pitchFamily="49" charset="0"/>
                <a:cs typeface="Courier New" panose="02070309020205020404" pitchFamily="49" charset="0"/>
              </a:rPr>
              <a:t>  </a:t>
            </a:r>
            <a:r>
              <a:rPr lang="pt-BR" sz="1400" spc="159" dirty="0">
                <a:solidFill>
                  <a:srgbClr val="000066"/>
                </a:solidFill>
                <a:latin typeface="Courier New" panose="02070309020205020404" pitchFamily="49" charset="0"/>
                <a:cs typeface="Courier New" panose="02070309020205020404" pitchFamily="49" charset="0"/>
              </a:rPr>
              <a:t>(</a:t>
            </a:r>
            <a:r>
              <a:rPr lang="pt-BR" sz="1400" spc="159" dirty="0" err="1">
                <a:solidFill>
                  <a:srgbClr val="000066"/>
                </a:solidFill>
                <a:latin typeface="Courier New" panose="02070309020205020404" pitchFamily="49" charset="0"/>
                <a:cs typeface="Courier New" panose="02070309020205020404" pitchFamily="49" charset="0"/>
              </a:rPr>
              <a:t>double</a:t>
            </a:r>
            <a:r>
              <a:rPr lang="pt-BR" sz="1400" spc="159" dirty="0">
                <a:solidFill>
                  <a:srgbClr val="000066"/>
                </a:solidFill>
                <a:latin typeface="Courier New" panose="02070309020205020404" pitchFamily="49" charset="0"/>
                <a:cs typeface="Courier New" panose="02070309020205020404" pitchFamily="49" charset="0"/>
              </a:rPr>
              <a:t> </a:t>
            </a:r>
            <a:r>
              <a:rPr lang="pt-BR" sz="1400" spc="159" dirty="0" err="1">
                <a:latin typeface="Courier New" panose="02070309020205020404" pitchFamily="49" charset="0"/>
                <a:cs typeface="Courier New" panose="02070309020205020404" pitchFamily="49" charset="0"/>
              </a:rPr>
              <a:t>x,</a:t>
            </a:r>
            <a:r>
              <a:rPr lang="pt-BR" sz="1400" spc="159" dirty="0" err="1">
                <a:solidFill>
                  <a:srgbClr val="000066"/>
                </a:solidFill>
                <a:latin typeface="Courier New" panose="02070309020205020404" pitchFamily="49" charset="0"/>
                <a:cs typeface="Courier New" panose="02070309020205020404" pitchFamily="49" charset="0"/>
              </a:rPr>
              <a:t>doubl</a:t>
            </a:r>
            <a:r>
              <a:rPr lang="pt-BR" sz="1400" spc="159" dirty="0">
                <a:solidFill>
                  <a:srgbClr val="000066"/>
                </a:solidFill>
                <a:latin typeface="Courier New" panose="02070309020205020404" pitchFamily="49" charset="0"/>
                <a:cs typeface="Courier New" panose="02070309020205020404" pitchFamily="49" charset="0"/>
              </a:rPr>
              <a:t> </a:t>
            </a:r>
            <a:r>
              <a:rPr lang="pt-BR" sz="1400" spc="159" dirty="0" err="1">
                <a:solidFill>
                  <a:srgbClr val="000066"/>
                </a:solidFill>
                <a:latin typeface="Courier New" panose="02070309020205020404" pitchFamily="49" charset="0"/>
                <a:cs typeface="Courier New" panose="02070309020205020404" pitchFamily="49" charset="0"/>
              </a:rPr>
              <a:t>e</a:t>
            </a:r>
            <a:r>
              <a:rPr lang="pt-BR" sz="1400" spc="159" dirty="0" err="1">
                <a:latin typeface="Courier New" panose="02070309020205020404" pitchFamily="49" charset="0"/>
                <a:cs typeface="Courier New" panose="02070309020205020404" pitchFamily="49" charset="0"/>
              </a:rPr>
              <a:t>y</a:t>
            </a:r>
            <a:r>
              <a:rPr lang="pt-BR" sz="1400" spc="159" dirty="0">
                <a:latin typeface="Courier New" panose="02070309020205020404" pitchFamily="49" charset="0"/>
                <a:cs typeface="Courier New" panose="02070309020205020404" pitchFamily="49" charset="0"/>
              </a:rPr>
              <a:t>){...}</a:t>
            </a:r>
            <a:endParaRPr lang="pt-BR" sz="1400" spc="149" dirty="0">
              <a:latin typeface="Courier New" panose="02070309020205020404" pitchFamily="49" charset="0"/>
              <a:cs typeface="Courier New" panose="02070309020205020404" pitchFamily="49" charset="0"/>
            </a:endParaRPr>
          </a:p>
          <a:p>
            <a:pPr marL="25168" marR="10067">
              <a:lnSpc>
                <a:spcPct val="101499"/>
              </a:lnSpc>
            </a:pPr>
            <a:r>
              <a:rPr lang="pt-BR" sz="1400" spc="168" dirty="0" err="1">
                <a:solidFill>
                  <a:srgbClr val="000066"/>
                </a:solidFill>
                <a:latin typeface="Courier New" panose="02070309020205020404" pitchFamily="49" charset="0"/>
                <a:cs typeface="Courier New" panose="02070309020205020404" pitchFamily="49" charset="0"/>
              </a:rPr>
              <a:t>void</a:t>
            </a:r>
            <a:r>
              <a:rPr lang="pt-BR" sz="1400" spc="168" dirty="0">
                <a:solidFill>
                  <a:srgbClr val="000066"/>
                </a:solidFill>
                <a:latin typeface="Courier New" panose="02070309020205020404" pitchFamily="49" charset="0"/>
                <a:cs typeface="Courier New" panose="02070309020205020404" pitchFamily="49" charset="0"/>
              </a:rPr>
              <a:t> </a:t>
            </a:r>
            <a:r>
              <a:rPr lang="pt-BR" sz="1400" spc="168" dirty="0" err="1">
                <a:latin typeface="Courier New" panose="02070309020205020404" pitchFamily="49" charset="0"/>
                <a:cs typeface="Courier New" panose="02070309020205020404" pitchFamily="49" charset="0"/>
              </a:rPr>
              <a:t>pto_libera</a:t>
            </a:r>
            <a:r>
              <a:rPr lang="pt-BR" sz="1400" spc="168" dirty="0">
                <a:latin typeface="Courier New" panose="02070309020205020404" pitchFamily="49" charset="0"/>
                <a:cs typeface="Courier New" panose="02070309020205020404" pitchFamily="49" charset="0"/>
              </a:rPr>
              <a:t>  </a:t>
            </a:r>
            <a:r>
              <a:rPr lang="pt-BR" sz="1400" spc="337" dirty="0">
                <a:latin typeface="Courier New" panose="02070309020205020404" pitchFamily="49" charset="0"/>
                <a:cs typeface="Courier New" panose="02070309020205020404" pitchFamily="49" charset="0"/>
              </a:rPr>
              <a:t> </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*p)</a:t>
            </a:r>
            <a:r>
              <a:rPr lang="pt-BR" sz="1400" spc="159" dirty="0">
                <a:latin typeface="Courier New" panose="02070309020205020404" pitchFamily="49" charset="0"/>
                <a:cs typeface="Courier New" panose="02070309020205020404" pitchFamily="49" charset="0"/>
              </a:rPr>
              <a:t> {...}</a:t>
            </a:r>
            <a:endParaRPr lang="pt-BR" sz="1400" spc="168" dirty="0">
              <a:latin typeface="Courier New" panose="02070309020205020404" pitchFamily="49" charset="0"/>
              <a:cs typeface="Courier New" panose="02070309020205020404" pitchFamily="49" charset="0"/>
            </a:endParaRPr>
          </a:p>
          <a:p>
            <a:pPr marL="25168" marR="10067">
              <a:lnSpc>
                <a:spcPct val="101499"/>
              </a:lnSpc>
            </a:pPr>
            <a:r>
              <a:rPr lang="pt-BR" sz="1400" spc="178" dirty="0" err="1">
                <a:solidFill>
                  <a:srgbClr val="000066"/>
                </a:solidFill>
                <a:latin typeface="Courier New" panose="02070309020205020404" pitchFamily="49" charset="0"/>
                <a:cs typeface="Courier New" panose="02070309020205020404" pitchFamily="49" charset="0"/>
              </a:rPr>
              <a:t>void</a:t>
            </a:r>
            <a:r>
              <a:rPr lang="pt-BR" sz="1400" spc="178" dirty="0">
                <a:solidFill>
                  <a:srgbClr val="000066"/>
                </a:solidFill>
                <a:latin typeface="Courier New" panose="02070309020205020404" pitchFamily="49" charset="0"/>
                <a:cs typeface="Courier New" panose="02070309020205020404" pitchFamily="49" charset="0"/>
              </a:rPr>
              <a:t> </a:t>
            </a:r>
            <a:r>
              <a:rPr lang="pt-BR" sz="1400" spc="178" dirty="0" err="1">
                <a:latin typeface="Courier New" panose="02070309020205020404" pitchFamily="49" charset="0"/>
                <a:cs typeface="Courier New" panose="02070309020205020404" pitchFamily="49" charset="0"/>
              </a:rPr>
              <a:t>pto_atribui</a:t>
            </a:r>
            <a:r>
              <a:rPr lang="pt-BR" sz="1400" spc="178" dirty="0">
                <a:latin typeface="Courier New" panose="02070309020205020404" pitchFamily="49" charset="0"/>
                <a:cs typeface="Courier New" panose="02070309020205020404" pitchFamily="49" charset="0"/>
              </a:rPr>
              <a:t> </a:t>
            </a:r>
            <a:r>
              <a:rPr lang="pt-BR" sz="1400" spc="129" dirty="0">
                <a:latin typeface="Courier New" panose="02070309020205020404" pitchFamily="49" charset="0"/>
                <a:cs typeface="Courier New" panose="02070309020205020404" pitchFamily="49" charset="0"/>
              </a:rPr>
              <a:t>(Ponto </a:t>
            </a:r>
            <a:r>
              <a:rPr lang="pt-BR" sz="1400" spc="149" dirty="0">
                <a:latin typeface="Courier New" panose="02070309020205020404" pitchFamily="49" charset="0"/>
                <a:cs typeface="Courier New" panose="02070309020205020404" pitchFamily="49" charset="0"/>
              </a:rPr>
              <a:t>*</a:t>
            </a:r>
            <a:r>
              <a:rPr lang="pt-BR" sz="1400" spc="149" dirty="0" err="1">
                <a:latin typeface="Courier New" panose="02070309020205020404" pitchFamily="49" charset="0"/>
                <a:cs typeface="Courier New" panose="02070309020205020404" pitchFamily="49" charset="0"/>
              </a:rPr>
              <a:t>p,</a:t>
            </a:r>
            <a:r>
              <a:rPr lang="pt-BR" sz="1400" spc="149" dirty="0" err="1">
                <a:solidFill>
                  <a:srgbClr val="000066"/>
                </a:solidFill>
                <a:latin typeface="Courier New" panose="02070309020205020404" pitchFamily="49" charset="0"/>
                <a:cs typeface="Courier New" panose="02070309020205020404" pitchFamily="49" charset="0"/>
              </a:rPr>
              <a:t>double</a:t>
            </a:r>
            <a:r>
              <a:rPr lang="pt-BR" sz="1400" spc="149" dirty="0">
                <a:solidFill>
                  <a:srgbClr val="000066"/>
                </a:solidFill>
                <a:latin typeface="Courier New" panose="02070309020205020404" pitchFamily="49" charset="0"/>
                <a:cs typeface="Courier New" panose="02070309020205020404" pitchFamily="49" charset="0"/>
              </a:rPr>
              <a:t> </a:t>
            </a:r>
            <a:r>
              <a:rPr lang="pt-BR" sz="1400" spc="149" dirty="0" err="1">
                <a:latin typeface="Courier New" panose="02070309020205020404" pitchFamily="49" charset="0"/>
                <a:cs typeface="Courier New" panose="02070309020205020404" pitchFamily="49" charset="0"/>
              </a:rPr>
              <a:t>x,</a:t>
            </a:r>
            <a:r>
              <a:rPr lang="pt-BR" sz="1400" spc="149" dirty="0" err="1">
                <a:solidFill>
                  <a:srgbClr val="000066"/>
                </a:solidFill>
                <a:latin typeface="Courier New" panose="02070309020205020404" pitchFamily="49" charset="0"/>
                <a:cs typeface="Courier New" panose="02070309020205020404" pitchFamily="49" charset="0"/>
              </a:rPr>
              <a:t>double</a:t>
            </a:r>
            <a:r>
              <a:rPr lang="pt-BR" sz="1400" spc="149" dirty="0">
                <a:solidFill>
                  <a:srgbClr val="000066"/>
                </a:solidFill>
                <a:latin typeface="Courier New" panose="02070309020205020404" pitchFamily="49" charset="0"/>
                <a:cs typeface="Courier New" panose="02070309020205020404" pitchFamily="49" charset="0"/>
              </a:rPr>
              <a:t> </a:t>
            </a:r>
            <a:r>
              <a:rPr lang="pt-BR" sz="1400" spc="149" dirty="0">
                <a:latin typeface="Courier New" panose="02070309020205020404" pitchFamily="49" charset="0"/>
                <a:cs typeface="Courier New" panose="02070309020205020404" pitchFamily="49" charset="0"/>
              </a:rPr>
              <a:t>y) </a:t>
            </a:r>
            <a:r>
              <a:rPr lang="pt-BR" sz="1400" spc="159" dirty="0">
                <a:latin typeface="Courier New" panose="02070309020205020404" pitchFamily="49" charset="0"/>
                <a:cs typeface="Courier New" panose="02070309020205020404" pitchFamily="49" charset="0"/>
              </a:rPr>
              <a:t>{...}</a:t>
            </a:r>
            <a:endParaRPr lang="pt-BR" sz="1400" spc="178" dirty="0">
              <a:latin typeface="Courier New" panose="02070309020205020404" pitchFamily="49" charset="0"/>
              <a:cs typeface="Courier New" panose="02070309020205020404" pitchFamily="49" charset="0"/>
            </a:endParaRPr>
          </a:p>
          <a:p>
            <a:pPr marL="25168" marR="10067">
              <a:lnSpc>
                <a:spcPct val="101499"/>
              </a:lnSpc>
            </a:pPr>
            <a:r>
              <a:rPr lang="pt-BR" sz="1400" spc="178" dirty="0" err="1">
                <a:solidFill>
                  <a:srgbClr val="000066"/>
                </a:solidFill>
                <a:latin typeface="Courier New" panose="02070309020205020404" pitchFamily="49" charset="0"/>
                <a:cs typeface="Courier New" panose="02070309020205020404" pitchFamily="49" charset="0"/>
              </a:rPr>
              <a:t>void</a:t>
            </a:r>
            <a:r>
              <a:rPr lang="pt-BR" sz="1400" spc="178" dirty="0">
                <a:solidFill>
                  <a:srgbClr val="000066"/>
                </a:solidFill>
                <a:latin typeface="Courier New" panose="02070309020205020404" pitchFamily="49" charset="0"/>
                <a:cs typeface="Courier New" panose="02070309020205020404" pitchFamily="49" charset="0"/>
              </a:rPr>
              <a:t> </a:t>
            </a:r>
            <a:r>
              <a:rPr lang="pt-BR" sz="1400" spc="178" dirty="0" err="1">
                <a:latin typeface="Courier New" panose="02070309020205020404" pitchFamily="49" charset="0"/>
                <a:cs typeface="Courier New" panose="02070309020205020404" pitchFamily="49" charset="0"/>
              </a:rPr>
              <a:t>pto_atribuiX</a:t>
            </a:r>
            <a:r>
              <a:rPr lang="pt-BR" sz="1400" spc="178" dirty="0">
                <a:latin typeface="Courier New" panose="02070309020205020404" pitchFamily="49" charset="0"/>
                <a:cs typeface="Courier New" panose="02070309020205020404" pitchFamily="49" charset="0"/>
              </a:rPr>
              <a:t> </a:t>
            </a:r>
            <a:r>
              <a:rPr lang="pt-BR" sz="1400" spc="139" dirty="0">
                <a:latin typeface="Courier New" panose="02070309020205020404" pitchFamily="49" charset="0"/>
                <a:cs typeface="Courier New" panose="02070309020205020404" pitchFamily="49" charset="0"/>
              </a:rPr>
              <a:t>(Ponto </a:t>
            </a:r>
            <a:r>
              <a:rPr lang="pt-BR" sz="1400" spc="119" dirty="0">
                <a:latin typeface="Courier New" panose="02070309020205020404" pitchFamily="49" charset="0"/>
                <a:cs typeface="Courier New" panose="02070309020205020404" pitchFamily="49" charset="0"/>
              </a:rPr>
              <a:t>*</a:t>
            </a:r>
            <a:r>
              <a:rPr lang="pt-BR" sz="1400" spc="119" dirty="0" err="1">
                <a:latin typeface="Courier New" panose="02070309020205020404" pitchFamily="49" charset="0"/>
                <a:cs typeface="Courier New" panose="02070309020205020404" pitchFamily="49" charset="0"/>
              </a:rPr>
              <a:t>p,</a:t>
            </a:r>
            <a:r>
              <a:rPr lang="pt-BR" sz="1400" spc="119" dirty="0" err="1">
                <a:solidFill>
                  <a:srgbClr val="000066"/>
                </a:solidFill>
                <a:latin typeface="Courier New" panose="02070309020205020404" pitchFamily="49" charset="0"/>
                <a:cs typeface="Courier New" panose="02070309020205020404" pitchFamily="49" charset="0"/>
              </a:rPr>
              <a:t>double</a:t>
            </a:r>
            <a:r>
              <a:rPr lang="pt-BR" sz="1400" spc="119" dirty="0">
                <a:solidFill>
                  <a:srgbClr val="000066"/>
                </a:solidFill>
                <a:latin typeface="Courier New" panose="02070309020205020404" pitchFamily="49" charset="0"/>
                <a:cs typeface="Courier New" panose="02070309020205020404" pitchFamily="49" charset="0"/>
              </a:rPr>
              <a:t> x</a:t>
            </a:r>
            <a:r>
              <a:rPr lang="pt-BR" sz="1400" spc="119" dirty="0">
                <a:latin typeface="Courier New" panose="02070309020205020404" pitchFamily="49" charset="0"/>
                <a:cs typeface="Courier New" panose="02070309020205020404" pitchFamily="49" charset="0"/>
              </a:rPr>
              <a:t>)</a:t>
            </a:r>
            <a:r>
              <a:rPr lang="pt-BR" sz="1400" spc="159" dirty="0">
                <a:latin typeface="Courier New" panose="02070309020205020404" pitchFamily="49" charset="0"/>
                <a:cs typeface="Courier New" panose="02070309020205020404" pitchFamily="49" charset="0"/>
              </a:rPr>
              <a:t> {...}</a:t>
            </a:r>
            <a:r>
              <a:rPr lang="pt-BR" sz="1400" spc="119" dirty="0">
                <a:latin typeface="Courier New" panose="02070309020205020404" pitchFamily="49" charset="0"/>
                <a:cs typeface="Courier New" panose="02070309020205020404" pitchFamily="49" charset="0"/>
              </a:rPr>
              <a:t> </a:t>
            </a:r>
            <a:r>
              <a:rPr lang="pt-BR" sz="1400" spc="317" dirty="0">
                <a:latin typeface="Courier New" panose="02070309020205020404" pitchFamily="49" charset="0"/>
                <a:cs typeface="Courier New" panose="02070309020205020404" pitchFamily="49" charset="0"/>
              </a:rPr>
              <a:t> </a:t>
            </a:r>
            <a:endParaRPr lang="pt-BR" sz="1400" spc="89" dirty="0">
              <a:solidFill>
                <a:srgbClr val="000066"/>
              </a:solidFill>
              <a:latin typeface="Courier New" panose="02070309020205020404" pitchFamily="49" charset="0"/>
              <a:cs typeface="Courier New" panose="02070309020205020404" pitchFamily="49" charset="0"/>
            </a:endParaRPr>
          </a:p>
          <a:p>
            <a:pPr marL="25168" marR="10067">
              <a:lnSpc>
                <a:spcPct val="101499"/>
              </a:lnSpc>
            </a:pPr>
            <a:r>
              <a:rPr lang="pt-BR" sz="1400" spc="178" dirty="0" err="1">
                <a:solidFill>
                  <a:srgbClr val="000066"/>
                </a:solidFill>
                <a:latin typeface="Courier New" panose="02070309020205020404" pitchFamily="49" charset="0"/>
                <a:cs typeface="Courier New" panose="02070309020205020404" pitchFamily="49" charset="0"/>
              </a:rPr>
              <a:t>void</a:t>
            </a:r>
            <a:r>
              <a:rPr lang="pt-BR" sz="1400" spc="178" dirty="0">
                <a:solidFill>
                  <a:srgbClr val="000066"/>
                </a:solidFill>
                <a:latin typeface="Courier New" panose="02070309020205020404" pitchFamily="49" charset="0"/>
                <a:cs typeface="Courier New" panose="02070309020205020404" pitchFamily="49" charset="0"/>
              </a:rPr>
              <a:t> </a:t>
            </a:r>
            <a:r>
              <a:rPr lang="pt-BR" sz="1400" spc="178" dirty="0" err="1">
                <a:latin typeface="Courier New" panose="02070309020205020404" pitchFamily="49" charset="0"/>
                <a:cs typeface="Courier New" panose="02070309020205020404" pitchFamily="49" charset="0"/>
              </a:rPr>
              <a:t>pto_atribuiY</a:t>
            </a:r>
            <a:r>
              <a:rPr lang="pt-BR" sz="1400" spc="317" dirty="0">
                <a:latin typeface="Courier New" panose="02070309020205020404" pitchFamily="49" charset="0"/>
                <a:cs typeface="Courier New" panose="02070309020205020404" pitchFamily="49" charset="0"/>
              </a:rPr>
              <a:t> </a:t>
            </a:r>
            <a:r>
              <a:rPr lang="pt-BR" sz="1400" spc="139" dirty="0">
                <a:latin typeface="Courier New" panose="02070309020205020404" pitchFamily="49" charset="0"/>
                <a:cs typeface="Courier New" panose="02070309020205020404" pitchFamily="49" charset="0"/>
              </a:rPr>
              <a:t>(Ponto </a:t>
            </a:r>
            <a:r>
              <a:rPr lang="pt-BR" sz="1400" spc="119" dirty="0">
                <a:latin typeface="Courier New" panose="02070309020205020404" pitchFamily="49" charset="0"/>
                <a:cs typeface="Courier New" panose="02070309020205020404" pitchFamily="49" charset="0"/>
              </a:rPr>
              <a:t>*</a:t>
            </a:r>
            <a:r>
              <a:rPr lang="pt-BR" sz="1400" spc="119" dirty="0" err="1">
                <a:latin typeface="Courier New" panose="02070309020205020404" pitchFamily="49" charset="0"/>
                <a:cs typeface="Courier New" panose="02070309020205020404" pitchFamily="49" charset="0"/>
              </a:rPr>
              <a:t>p,</a:t>
            </a:r>
            <a:r>
              <a:rPr lang="pt-BR" sz="1400" spc="119" dirty="0" err="1">
                <a:solidFill>
                  <a:srgbClr val="000066"/>
                </a:solidFill>
                <a:latin typeface="Courier New" panose="02070309020205020404" pitchFamily="49" charset="0"/>
                <a:cs typeface="Courier New" panose="02070309020205020404" pitchFamily="49" charset="0"/>
              </a:rPr>
              <a:t>double</a:t>
            </a:r>
            <a:r>
              <a:rPr lang="pt-BR" sz="1400" spc="119" dirty="0">
                <a:solidFill>
                  <a:srgbClr val="000066"/>
                </a:solidFill>
                <a:latin typeface="Courier New" panose="02070309020205020404" pitchFamily="49" charset="0"/>
                <a:cs typeface="Courier New" panose="02070309020205020404" pitchFamily="49" charset="0"/>
              </a:rPr>
              <a:t> y</a:t>
            </a:r>
            <a:r>
              <a:rPr lang="pt-BR" sz="1400" spc="119" dirty="0">
                <a:latin typeface="Courier New" panose="02070309020205020404" pitchFamily="49" charset="0"/>
                <a:cs typeface="Courier New" panose="02070309020205020404" pitchFamily="49" charset="0"/>
              </a:rPr>
              <a:t>)</a:t>
            </a:r>
            <a:r>
              <a:rPr lang="pt-BR" sz="1400" spc="159" dirty="0">
                <a:latin typeface="Courier New" panose="02070309020205020404" pitchFamily="49" charset="0"/>
                <a:cs typeface="Courier New" panose="02070309020205020404" pitchFamily="49" charset="0"/>
              </a:rPr>
              <a:t> {...}</a:t>
            </a:r>
            <a:endParaRPr lang="pt-BR" sz="1400" spc="89" dirty="0">
              <a:solidFill>
                <a:srgbClr val="000066"/>
              </a:solidFill>
              <a:latin typeface="Courier New" panose="02070309020205020404" pitchFamily="49" charset="0"/>
              <a:cs typeface="Courier New" panose="02070309020205020404" pitchFamily="49" charset="0"/>
            </a:endParaRPr>
          </a:p>
          <a:p>
            <a:pPr marL="25168" marR="10067">
              <a:lnSpc>
                <a:spcPct val="101499"/>
              </a:lnSpc>
            </a:pPr>
            <a:r>
              <a:rPr lang="pt-BR" sz="1400" spc="89" dirty="0" err="1">
                <a:solidFill>
                  <a:srgbClr val="000066"/>
                </a:solidFill>
                <a:latin typeface="Courier New" panose="02070309020205020404" pitchFamily="49" charset="0"/>
                <a:cs typeface="Courier New" panose="02070309020205020404" pitchFamily="49" charset="0"/>
              </a:rPr>
              <a:t>void</a:t>
            </a:r>
            <a:r>
              <a:rPr lang="pt-BR" sz="1400" spc="89" dirty="0">
                <a:solidFill>
                  <a:srgbClr val="000066"/>
                </a:solidFill>
                <a:latin typeface="Courier New" panose="02070309020205020404" pitchFamily="49" charset="0"/>
                <a:cs typeface="Courier New" panose="02070309020205020404" pitchFamily="49" charset="0"/>
              </a:rPr>
              <a:t> </a:t>
            </a:r>
            <a:r>
              <a:rPr lang="pt-BR" sz="1400" spc="89" dirty="0" err="1">
                <a:latin typeface="Courier New" panose="02070309020205020404" pitchFamily="49" charset="0"/>
                <a:cs typeface="Courier New" panose="02070309020205020404" pitchFamily="49" charset="0"/>
              </a:rPr>
              <a:t>pto_obtem</a:t>
            </a:r>
            <a:r>
              <a:rPr lang="pt-BR" sz="1400" spc="89" dirty="0">
                <a:latin typeface="Courier New" panose="02070309020205020404" pitchFamily="49" charset="0"/>
                <a:cs typeface="Courier New" panose="02070309020205020404" pitchFamily="49" charset="0"/>
              </a:rPr>
              <a:t> </a:t>
            </a:r>
            <a:r>
              <a:rPr lang="pt-BR" sz="1400" spc="129" dirty="0">
                <a:latin typeface="Courier New" panose="02070309020205020404" pitchFamily="49" charset="0"/>
                <a:cs typeface="Courier New" panose="02070309020205020404" pitchFamily="49" charset="0"/>
              </a:rPr>
              <a:t>(Ponto </a:t>
            </a:r>
            <a:r>
              <a:rPr lang="pt-BR" sz="1400" spc="149" dirty="0">
                <a:latin typeface="Courier New" panose="02070309020205020404" pitchFamily="49" charset="0"/>
                <a:cs typeface="Courier New" panose="02070309020205020404" pitchFamily="49" charset="0"/>
              </a:rPr>
              <a:t>*p1, </a:t>
            </a:r>
            <a:r>
              <a:rPr lang="pt-BR" sz="1400" spc="99" dirty="0">
                <a:latin typeface="Courier New" panose="02070309020205020404" pitchFamily="49" charset="0"/>
                <a:cs typeface="Courier New" panose="02070309020205020404" pitchFamily="49" charset="0"/>
              </a:rPr>
              <a:t>Ponto  </a:t>
            </a:r>
            <a:r>
              <a:rPr lang="pt-BR" sz="1400" spc="109" dirty="0">
                <a:latin typeface="Courier New" panose="02070309020205020404" pitchFamily="49" charset="0"/>
                <a:cs typeface="Courier New" panose="02070309020205020404" pitchFamily="49" charset="0"/>
              </a:rPr>
              <a:t>*p2) </a:t>
            </a:r>
            <a:r>
              <a:rPr lang="pt-BR" sz="1400" spc="159" dirty="0">
                <a:latin typeface="Courier New" panose="02070309020205020404" pitchFamily="49" charset="0"/>
                <a:cs typeface="Courier New" panose="02070309020205020404" pitchFamily="49" charset="0"/>
              </a:rPr>
              <a:t>{...}</a:t>
            </a:r>
            <a:endParaRPr lang="pt-BR" sz="1400" spc="89" dirty="0">
              <a:latin typeface="Courier New" panose="02070309020205020404" pitchFamily="49" charset="0"/>
              <a:cs typeface="Courier New" panose="02070309020205020404" pitchFamily="49" charset="0"/>
            </a:endParaRPr>
          </a:p>
          <a:p>
            <a:pPr marL="25168" marR="10067">
              <a:lnSpc>
                <a:spcPct val="101499"/>
              </a:lnSpc>
            </a:pPr>
            <a:r>
              <a:rPr lang="pt-BR" sz="1400" spc="89" dirty="0" err="1">
                <a:solidFill>
                  <a:srgbClr val="000066"/>
                </a:solidFill>
                <a:latin typeface="Courier New" panose="02070309020205020404" pitchFamily="49" charset="0"/>
                <a:cs typeface="Courier New" panose="02070309020205020404" pitchFamily="49" charset="0"/>
              </a:rPr>
              <a:t>float</a:t>
            </a:r>
            <a:r>
              <a:rPr lang="pt-BR" sz="1400" spc="89" dirty="0">
                <a:solidFill>
                  <a:srgbClr val="000066"/>
                </a:solidFill>
                <a:latin typeface="Courier New" panose="02070309020205020404" pitchFamily="49" charset="0"/>
                <a:cs typeface="Courier New" panose="02070309020205020404" pitchFamily="49" charset="0"/>
              </a:rPr>
              <a:t> </a:t>
            </a:r>
            <a:r>
              <a:rPr lang="pt-BR" sz="1400" spc="89" dirty="0" err="1">
                <a:latin typeface="Courier New" panose="02070309020205020404" pitchFamily="49" charset="0"/>
                <a:cs typeface="Courier New" panose="02070309020205020404" pitchFamily="49" charset="0"/>
              </a:rPr>
              <a:t>pto_obtemX</a:t>
            </a:r>
            <a:r>
              <a:rPr lang="pt-BR" sz="1400" spc="89" dirty="0">
                <a:latin typeface="Courier New" panose="02070309020205020404" pitchFamily="49" charset="0"/>
                <a:cs typeface="Courier New" panose="02070309020205020404" pitchFamily="49" charset="0"/>
              </a:rPr>
              <a:t>  </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a:t>
            </a:r>
            <a:r>
              <a:rPr lang="pt-BR" sz="1400" spc="119" dirty="0">
                <a:latin typeface="Courier New" panose="02070309020205020404" pitchFamily="49" charset="0"/>
                <a:cs typeface="Courier New" panose="02070309020205020404" pitchFamily="49" charset="0"/>
              </a:rPr>
              <a:t> </a:t>
            </a:r>
            <a:r>
              <a:rPr lang="pt-BR" sz="1400" spc="119" dirty="0" err="1">
                <a:latin typeface="Courier New" panose="02070309020205020404" pitchFamily="49" charset="0"/>
                <a:cs typeface="Courier New" panose="02070309020205020404" pitchFamily="49" charset="0"/>
              </a:rPr>
              <a:t>p,</a:t>
            </a:r>
            <a:r>
              <a:rPr lang="pt-BR" sz="1400" spc="119" dirty="0" err="1">
                <a:solidFill>
                  <a:srgbClr val="000066"/>
                </a:solidFill>
                <a:latin typeface="Courier New" panose="02070309020205020404" pitchFamily="49" charset="0"/>
                <a:cs typeface="Courier New" panose="02070309020205020404" pitchFamily="49" charset="0"/>
              </a:rPr>
              <a:t>double</a:t>
            </a:r>
            <a:r>
              <a:rPr lang="pt-BR" sz="1400" spc="119" dirty="0">
                <a:solidFill>
                  <a:srgbClr val="000066"/>
                </a:solidFill>
                <a:latin typeface="Courier New" panose="02070309020205020404" pitchFamily="49" charset="0"/>
                <a:cs typeface="Courier New" panose="02070309020205020404" pitchFamily="49" charset="0"/>
              </a:rPr>
              <a:t> *x</a:t>
            </a:r>
            <a:r>
              <a:rPr lang="pt-BR" sz="1400" spc="119" dirty="0">
                <a:latin typeface="Courier New" panose="02070309020205020404" pitchFamily="49" charset="0"/>
                <a:cs typeface="Courier New" panose="02070309020205020404" pitchFamily="49" charset="0"/>
              </a:rPr>
              <a:t>) </a:t>
            </a:r>
            <a:r>
              <a:rPr lang="pt-BR" sz="1400" spc="159" dirty="0">
                <a:latin typeface="Courier New" panose="02070309020205020404" pitchFamily="49" charset="0"/>
                <a:cs typeface="Courier New" panose="02070309020205020404" pitchFamily="49" charset="0"/>
              </a:rPr>
              <a:t>{...}</a:t>
            </a:r>
            <a:endParaRPr lang="pt-BR" sz="1400" spc="89" dirty="0">
              <a:latin typeface="Courier New" panose="02070309020205020404" pitchFamily="49" charset="0"/>
              <a:cs typeface="Courier New" panose="02070309020205020404" pitchFamily="49" charset="0"/>
            </a:endParaRPr>
          </a:p>
          <a:p>
            <a:pPr marL="25168" marR="10067">
              <a:lnSpc>
                <a:spcPct val="101499"/>
              </a:lnSpc>
            </a:pPr>
            <a:r>
              <a:rPr lang="pt-BR" sz="1400" spc="89" dirty="0" err="1">
                <a:solidFill>
                  <a:srgbClr val="000066"/>
                </a:solidFill>
                <a:latin typeface="Courier New" panose="02070309020205020404" pitchFamily="49" charset="0"/>
                <a:cs typeface="Courier New" panose="02070309020205020404" pitchFamily="49" charset="0"/>
              </a:rPr>
              <a:t>float</a:t>
            </a:r>
            <a:r>
              <a:rPr lang="pt-BR" sz="1400" spc="89" dirty="0">
                <a:solidFill>
                  <a:srgbClr val="000066"/>
                </a:solidFill>
                <a:latin typeface="Courier New" panose="02070309020205020404" pitchFamily="49" charset="0"/>
                <a:cs typeface="Courier New" panose="02070309020205020404" pitchFamily="49" charset="0"/>
              </a:rPr>
              <a:t> </a:t>
            </a:r>
            <a:r>
              <a:rPr lang="pt-BR" sz="1400" spc="89" dirty="0" err="1">
                <a:latin typeface="Courier New" panose="02070309020205020404" pitchFamily="49" charset="0"/>
                <a:cs typeface="Courier New" panose="02070309020205020404" pitchFamily="49" charset="0"/>
              </a:rPr>
              <a:t>pto_obtem</a:t>
            </a:r>
            <a:r>
              <a:rPr lang="pt-BR" sz="1400" spc="89" dirty="0">
                <a:latin typeface="Courier New" panose="02070309020205020404" pitchFamily="49" charset="0"/>
                <a:cs typeface="Courier New" panose="02070309020205020404" pitchFamily="49" charset="0"/>
              </a:rPr>
              <a:t> Y </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a:t>
            </a:r>
            <a:r>
              <a:rPr lang="pt-BR" sz="1400" spc="119" dirty="0">
                <a:latin typeface="Courier New" panose="02070309020205020404" pitchFamily="49" charset="0"/>
                <a:cs typeface="Courier New" panose="02070309020205020404" pitchFamily="49" charset="0"/>
              </a:rPr>
              <a:t> </a:t>
            </a:r>
            <a:r>
              <a:rPr lang="pt-BR" sz="1400" spc="119" dirty="0" err="1">
                <a:latin typeface="Courier New" panose="02070309020205020404" pitchFamily="49" charset="0"/>
                <a:cs typeface="Courier New" panose="02070309020205020404" pitchFamily="49" charset="0"/>
              </a:rPr>
              <a:t>p,</a:t>
            </a:r>
            <a:r>
              <a:rPr lang="pt-BR" sz="1400" spc="119" dirty="0" err="1">
                <a:solidFill>
                  <a:srgbClr val="000066"/>
                </a:solidFill>
                <a:latin typeface="Courier New" panose="02070309020205020404" pitchFamily="49" charset="0"/>
                <a:cs typeface="Courier New" panose="02070309020205020404" pitchFamily="49" charset="0"/>
              </a:rPr>
              <a:t>double</a:t>
            </a:r>
            <a:r>
              <a:rPr lang="pt-BR" sz="1400" spc="119" dirty="0">
                <a:solidFill>
                  <a:srgbClr val="000066"/>
                </a:solidFill>
                <a:latin typeface="Courier New" panose="02070309020205020404" pitchFamily="49" charset="0"/>
                <a:cs typeface="Courier New" panose="02070309020205020404" pitchFamily="49" charset="0"/>
              </a:rPr>
              <a:t> *y</a:t>
            </a:r>
            <a:r>
              <a:rPr lang="pt-BR" sz="1400" spc="119" dirty="0">
                <a:latin typeface="Courier New" panose="02070309020205020404" pitchFamily="49" charset="0"/>
                <a:cs typeface="Courier New" panose="02070309020205020404" pitchFamily="49" charset="0"/>
              </a:rPr>
              <a:t>) </a:t>
            </a:r>
            <a:r>
              <a:rPr lang="pt-BR" sz="1400" spc="159" dirty="0">
                <a:latin typeface="Courier New" panose="02070309020205020404" pitchFamily="49" charset="0"/>
                <a:cs typeface="Courier New" panose="02070309020205020404" pitchFamily="49" charset="0"/>
              </a:rPr>
              <a:t>{...}</a:t>
            </a:r>
            <a:endParaRPr lang="pt-BR" sz="1400" spc="89" dirty="0">
              <a:latin typeface="Courier New" panose="02070309020205020404" pitchFamily="49" charset="0"/>
              <a:cs typeface="Courier New" panose="02070309020205020404" pitchFamily="49" charset="0"/>
            </a:endParaRPr>
          </a:p>
          <a:p>
            <a:pPr marL="25168" marR="10067">
              <a:lnSpc>
                <a:spcPct val="101499"/>
              </a:lnSpc>
            </a:pPr>
            <a:r>
              <a:rPr lang="pt-BR" sz="1400" spc="119" dirty="0" err="1">
                <a:solidFill>
                  <a:srgbClr val="000066"/>
                </a:solidFill>
                <a:latin typeface="Courier New" panose="02070309020205020404" pitchFamily="49" charset="0"/>
                <a:cs typeface="Courier New" panose="02070309020205020404" pitchFamily="49" charset="0"/>
              </a:rPr>
              <a:t>int</a:t>
            </a:r>
            <a:r>
              <a:rPr lang="pt-BR" sz="1400" spc="119" dirty="0">
                <a:solidFill>
                  <a:srgbClr val="000066"/>
                </a:solidFill>
                <a:latin typeface="Courier New" panose="02070309020205020404" pitchFamily="49" charset="0"/>
                <a:cs typeface="Courier New" panose="02070309020205020404" pitchFamily="49" charset="0"/>
              </a:rPr>
              <a:t> </a:t>
            </a:r>
            <a:r>
              <a:rPr lang="pt-BR" sz="1400" spc="119" dirty="0" err="1">
                <a:latin typeface="Courier New" panose="02070309020205020404" pitchFamily="49" charset="0"/>
                <a:cs typeface="Courier New" panose="02070309020205020404" pitchFamily="49" charset="0"/>
              </a:rPr>
              <a:t>pto_compara</a:t>
            </a:r>
            <a:r>
              <a:rPr lang="pt-BR" sz="1400" spc="119" dirty="0">
                <a:latin typeface="Courier New" panose="02070309020205020404" pitchFamily="49" charset="0"/>
                <a:cs typeface="Courier New" panose="02070309020205020404" pitchFamily="49" charset="0"/>
              </a:rPr>
              <a:t>  </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*p)</a:t>
            </a:r>
            <a:r>
              <a:rPr lang="pt-BR" sz="1400" spc="159" dirty="0">
                <a:latin typeface="Courier New" panose="02070309020205020404" pitchFamily="49" charset="0"/>
                <a:cs typeface="Courier New" panose="02070309020205020404" pitchFamily="49" charset="0"/>
              </a:rPr>
              <a:t> {...}</a:t>
            </a:r>
            <a:endParaRPr lang="pt-BR" sz="1400" spc="119" dirty="0">
              <a:latin typeface="Courier New" panose="02070309020205020404" pitchFamily="49" charset="0"/>
              <a:cs typeface="Courier New" panose="02070309020205020404" pitchFamily="49" charset="0"/>
            </a:endParaRPr>
          </a:p>
          <a:p>
            <a:pPr marL="25168" marR="10067">
              <a:lnSpc>
                <a:spcPct val="101499"/>
              </a:lnSpc>
            </a:pPr>
            <a:r>
              <a:rPr lang="pt-BR" sz="1400" spc="99" dirty="0">
                <a:latin typeface="Courier New" panose="02070309020205020404" pitchFamily="49" charset="0"/>
                <a:cs typeface="Courier New" panose="02070309020205020404" pitchFamily="49" charset="0"/>
              </a:rPr>
              <a:t>Ponto </a:t>
            </a:r>
            <a:r>
              <a:rPr lang="pt-BR" sz="1400" spc="119" dirty="0">
                <a:latin typeface="Courier New" panose="02070309020205020404" pitchFamily="49" charset="0"/>
                <a:cs typeface="Courier New" panose="02070309020205020404" pitchFamily="49" charset="0"/>
              </a:rPr>
              <a:t>*</a:t>
            </a:r>
            <a:r>
              <a:rPr lang="pt-BR" sz="1400" spc="119" dirty="0" err="1">
                <a:latin typeface="Courier New" panose="02070309020205020404" pitchFamily="49" charset="0"/>
                <a:cs typeface="Courier New" panose="02070309020205020404" pitchFamily="49" charset="0"/>
              </a:rPr>
              <a:t>pto_copia</a:t>
            </a:r>
            <a:r>
              <a:rPr lang="pt-BR" sz="1400" spc="119" dirty="0">
                <a:latin typeface="Courier New" panose="02070309020205020404" pitchFamily="49" charset="0"/>
                <a:cs typeface="Courier New" panose="02070309020205020404" pitchFamily="49" charset="0"/>
              </a:rPr>
              <a:t> </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*p)</a:t>
            </a:r>
            <a:r>
              <a:rPr lang="pt-BR" sz="1400" spc="159" dirty="0">
                <a:latin typeface="Courier New" panose="02070309020205020404" pitchFamily="49" charset="0"/>
                <a:cs typeface="Courier New" panose="02070309020205020404" pitchFamily="49" charset="0"/>
              </a:rPr>
              <a:t> {...}</a:t>
            </a:r>
            <a:endParaRPr lang="pt-BR" sz="1400" spc="119" dirty="0">
              <a:latin typeface="Courier New" panose="02070309020205020404" pitchFamily="49" charset="0"/>
              <a:cs typeface="Courier New" panose="02070309020205020404" pitchFamily="49" charset="0"/>
            </a:endParaRPr>
          </a:p>
          <a:p>
            <a:pPr marL="25168" marR="10067">
              <a:lnSpc>
                <a:spcPct val="101499"/>
              </a:lnSpc>
            </a:pPr>
            <a:r>
              <a:rPr lang="pt-BR" sz="1400" spc="89" dirty="0" err="1">
                <a:solidFill>
                  <a:srgbClr val="000066"/>
                </a:solidFill>
                <a:latin typeface="Courier New" panose="02070309020205020404" pitchFamily="49" charset="0"/>
                <a:cs typeface="Courier New" panose="02070309020205020404" pitchFamily="49" charset="0"/>
              </a:rPr>
              <a:t>void</a:t>
            </a:r>
            <a:r>
              <a:rPr lang="pt-BR" sz="1400" spc="89" dirty="0">
                <a:solidFill>
                  <a:srgbClr val="000066"/>
                </a:solidFill>
                <a:latin typeface="Courier New" panose="02070309020205020404" pitchFamily="49" charset="0"/>
                <a:cs typeface="Courier New" panose="02070309020205020404" pitchFamily="49" charset="0"/>
              </a:rPr>
              <a:t> </a:t>
            </a:r>
            <a:r>
              <a:rPr lang="pt-BR" sz="1400" spc="89" dirty="0" err="1">
                <a:latin typeface="Courier New" panose="02070309020205020404" pitchFamily="49" charset="0"/>
                <a:cs typeface="Courier New" panose="02070309020205020404" pitchFamily="49" charset="0"/>
              </a:rPr>
              <a:t>pto_exibe</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*p)</a:t>
            </a:r>
            <a:r>
              <a:rPr lang="pt-BR" sz="1400" spc="159" dirty="0">
                <a:latin typeface="Courier New" panose="02070309020205020404" pitchFamily="49" charset="0"/>
                <a:cs typeface="Courier New" panose="02070309020205020404" pitchFamily="49" charset="0"/>
              </a:rPr>
              <a:t> {...}</a:t>
            </a:r>
          </a:p>
          <a:p>
            <a:pPr marL="25168" marR="10067">
              <a:lnSpc>
                <a:spcPct val="101499"/>
              </a:lnSpc>
            </a:pPr>
            <a:r>
              <a:rPr lang="pt-BR" sz="1400" spc="89" dirty="0">
                <a:solidFill>
                  <a:srgbClr val="000066"/>
                </a:solidFill>
                <a:latin typeface="Courier New" panose="02070309020205020404" pitchFamily="49" charset="0"/>
                <a:cs typeface="Courier New" panose="02070309020205020404" pitchFamily="49" charset="0"/>
              </a:rPr>
              <a:t>char* </a:t>
            </a:r>
            <a:r>
              <a:rPr lang="pt-BR" sz="1400" spc="89" dirty="0" err="1">
                <a:latin typeface="Courier New" panose="02070309020205020404" pitchFamily="49" charset="0"/>
                <a:cs typeface="Courier New" panose="02070309020205020404" pitchFamily="49" charset="0"/>
              </a:rPr>
              <a:t>pto_getPonto</a:t>
            </a:r>
            <a:r>
              <a:rPr lang="pt-BR" sz="1400" spc="129" dirty="0">
                <a:latin typeface="Courier New" panose="02070309020205020404" pitchFamily="49" charset="0"/>
                <a:cs typeface="Courier New" panose="02070309020205020404" pitchFamily="49" charset="0"/>
              </a:rPr>
              <a:t>(Ponto  </a:t>
            </a:r>
            <a:r>
              <a:rPr lang="pt-BR" sz="1400" spc="139" dirty="0">
                <a:latin typeface="Courier New" panose="02070309020205020404" pitchFamily="49" charset="0"/>
                <a:cs typeface="Courier New" panose="02070309020205020404" pitchFamily="49" charset="0"/>
              </a:rPr>
              <a:t>*p)</a:t>
            </a:r>
            <a:r>
              <a:rPr lang="pt-BR" sz="1400" spc="159" dirty="0">
                <a:latin typeface="Courier New" panose="02070309020205020404" pitchFamily="49" charset="0"/>
                <a:cs typeface="Courier New" panose="02070309020205020404" pitchFamily="49" charset="0"/>
              </a:rPr>
              <a:t> {...}</a:t>
            </a:r>
            <a:r>
              <a:rPr lang="pt-BR" sz="1400" spc="317" dirty="0">
                <a:latin typeface="Courier New" panose="02070309020205020404" pitchFamily="49" charset="0"/>
                <a:cs typeface="Courier New" panose="02070309020205020404" pitchFamily="49" charset="0"/>
              </a:rPr>
              <a:t> </a:t>
            </a:r>
            <a:endParaRPr lang="pt-BR" sz="1400" dirty="0">
              <a:latin typeface="Courier New" panose="02070309020205020404" pitchFamily="49" charset="0"/>
              <a:cs typeface="Courier New" panose="02070309020205020404" pitchFamily="49" charset="0"/>
            </a:endParaRPr>
          </a:p>
          <a:p>
            <a:pPr marL="25168"/>
            <a:r>
              <a:rPr lang="pt-BR" sz="1400" spc="159" dirty="0" err="1">
                <a:solidFill>
                  <a:srgbClr val="000066"/>
                </a:solidFill>
                <a:latin typeface="Courier New" panose="02070309020205020404" pitchFamily="49" charset="0"/>
                <a:cs typeface="Courier New" panose="02070309020205020404" pitchFamily="49" charset="0"/>
              </a:rPr>
              <a:t>double</a:t>
            </a:r>
            <a:r>
              <a:rPr lang="pt-BR" sz="1400" spc="159" dirty="0">
                <a:solidFill>
                  <a:srgbClr val="000066"/>
                </a:solidFill>
                <a:latin typeface="Courier New" panose="02070309020205020404" pitchFamily="49" charset="0"/>
                <a:cs typeface="Courier New" panose="02070309020205020404" pitchFamily="49" charset="0"/>
              </a:rPr>
              <a:t> </a:t>
            </a:r>
            <a:r>
              <a:rPr lang="pt-BR" sz="1400" spc="159" dirty="0" err="1">
                <a:latin typeface="Courier New" panose="02070309020205020404" pitchFamily="49" charset="0"/>
                <a:cs typeface="Courier New" panose="02070309020205020404" pitchFamily="49" charset="0"/>
              </a:rPr>
              <a:t>pto_distancia</a:t>
            </a:r>
            <a:r>
              <a:rPr lang="pt-BR" sz="1400" spc="159" dirty="0">
                <a:latin typeface="Courier New" panose="02070309020205020404" pitchFamily="49" charset="0"/>
                <a:cs typeface="Courier New" panose="02070309020205020404" pitchFamily="49" charset="0"/>
              </a:rPr>
              <a:t> </a:t>
            </a:r>
            <a:r>
              <a:rPr lang="pt-BR" sz="1400" spc="763" dirty="0">
                <a:latin typeface="Courier New" panose="02070309020205020404" pitchFamily="49" charset="0"/>
                <a:cs typeface="Courier New" panose="02070309020205020404" pitchFamily="49" charset="0"/>
              </a:rPr>
              <a:t> </a:t>
            </a:r>
            <a:r>
              <a:rPr lang="pt-BR" sz="1400" spc="139" dirty="0">
                <a:latin typeface="Courier New" panose="02070309020205020404" pitchFamily="49" charset="0"/>
                <a:cs typeface="Courier New" panose="02070309020205020404" pitchFamily="49" charset="0"/>
              </a:rPr>
              <a:t>(Ponto  </a:t>
            </a:r>
            <a:r>
              <a:rPr lang="pt-BR" sz="1400" spc="258" dirty="0">
                <a:latin typeface="Courier New" panose="02070309020205020404" pitchFamily="49" charset="0"/>
                <a:cs typeface="Courier New" panose="02070309020205020404" pitchFamily="49" charset="0"/>
              </a:rPr>
              <a:t>*, </a:t>
            </a:r>
            <a:r>
              <a:rPr lang="pt-BR" sz="1400" spc="89" dirty="0">
                <a:latin typeface="Courier New" panose="02070309020205020404" pitchFamily="49" charset="0"/>
                <a:cs typeface="Courier New" panose="02070309020205020404" pitchFamily="49" charset="0"/>
              </a:rPr>
              <a:t>Ponto</a:t>
            </a:r>
            <a:r>
              <a:rPr lang="pt-BR" sz="1400" spc="503" dirty="0">
                <a:latin typeface="Courier New" panose="02070309020205020404" pitchFamily="49" charset="0"/>
                <a:cs typeface="Courier New" panose="02070309020205020404" pitchFamily="49" charset="0"/>
              </a:rPr>
              <a:t> </a:t>
            </a:r>
            <a:r>
              <a:rPr lang="pt-BR" sz="1400" spc="268" dirty="0">
                <a:latin typeface="Courier New" panose="02070309020205020404" pitchFamily="49" charset="0"/>
                <a:cs typeface="Courier New" panose="02070309020205020404" pitchFamily="49" charset="0"/>
              </a:rPr>
              <a:t>*)</a:t>
            </a:r>
            <a:r>
              <a:rPr lang="pt-BR" sz="1400" spc="159" dirty="0">
                <a:latin typeface="Courier New" panose="02070309020205020404" pitchFamily="49" charset="0"/>
                <a:cs typeface="Courier New" panose="02070309020205020404" pitchFamily="49" charset="0"/>
              </a:rPr>
              <a:t> {...}</a:t>
            </a:r>
            <a:endParaRPr lang="pt-BR" sz="1400" dirty="0">
              <a:latin typeface="Courier New" panose="02070309020205020404" pitchFamily="49" charset="0"/>
              <a:cs typeface="Courier New" panose="02070309020205020404" pitchFamily="49" charset="0"/>
            </a:endParaRPr>
          </a:p>
          <a:p>
            <a:pPr>
              <a:spcBef>
                <a:spcPts val="30"/>
              </a:spcBef>
            </a:pPr>
            <a:endParaRPr lang="pt-BR" sz="1400" dirty="0">
              <a:latin typeface="Courier New" panose="02070309020205020404" pitchFamily="49" charset="0"/>
              <a:cs typeface="Courier New" panose="02070309020205020404" pitchFamily="49" charset="0"/>
            </a:endParaRPr>
          </a:p>
          <a:p>
            <a:pPr marL="25168" marR="10067">
              <a:lnSpc>
                <a:spcPct val="101499"/>
              </a:lnSpc>
            </a:pPr>
            <a:endParaRPr lang="pt-BR" sz="1200" dirty="0">
              <a:latin typeface="Times New Roman"/>
              <a:cs typeface="Times New Roman"/>
            </a:endParaRPr>
          </a:p>
          <a:p>
            <a:endParaRPr lang="pt-BR" dirty="0"/>
          </a:p>
        </p:txBody>
      </p:sp>
      <p:sp>
        <p:nvSpPr>
          <p:cNvPr id="9" name="object 9"/>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14</a:t>
            </a:fld>
            <a:r>
              <a:rPr lang="pt-BR" spc="35"/>
              <a:t>/13</a:t>
            </a:r>
            <a:endParaRPr spc="69" dirty="0"/>
          </a:p>
        </p:txBody>
      </p:sp>
      <p:sp>
        <p:nvSpPr>
          <p:cNvPr id="5" name="object 5"/>
          <p:cNvSpPr txBox="1"/>
          <p:nvPr/>
        </p:nvSpPr>
        <p:spPr>
          <a:xfrm>
            <a:off x="5148064" y="2189333"/>
            <a:ext cx="3249056" cy="274562"/>
          </a:xfrm>
          <a:prstGeom prst="rect">
            <a:avLst/>
          </a:prstGeom>
        </p:spPr>
        <p:txBody>
          <a:bodyPr vert="horz" wrap="square" lIns="0" tIns="0" rIns="0" bIns="0" rtlCol="0">
            <a:spAutoFit/>
          </a:bodyPr>
          <a:lstStyle/>
          <a:p>
            <a:pPr>
              <a:spcBef>
                <a:spcPts val="30"/>
              </a:spcBef>
            </a:pPr>
            <a:r>
              <a:rPr lang="pt-BR" sz="1784" spc="317" dirty="0">
                <a:latin typeface="Times New Roman"/>
                <a:cs typeface="Times New Roman"/>
              </a:rPr>
              <a:t> </a:t>
            </a:r>
            <a:endParaRPr lang="pt-BR" sz="1784" dirty="0">
              <a:latin typeface="Times New Roman"/>
              <a:cs typeface="Times New Roman"/>
            </a:endParaRPr>
          </a:p>
        </p:txBody>
      </p:sp>
      <p:sp>
        <p:nvSpPr>
          <p:cNvPr id="8" name="object 8"/>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Tree>
    <p:extLst>
      <p:ext uri="{BB962C8B-B14F-4D97-AF65-F5344CB8AC3E}">
        <p14:creationId xmlns:p14="http://schemas.microsoft.com/office/powerpoint/2010/main" val="20050625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019" y="248637"/>
            <a:ext cx="8609874" cy="492443"/>
          </a:xfrm>
          <a:prstGeom prst="rect">
            <a:avLst/>
          </a:prstGeom>
        </p:spPr>
        <p:txBody>
          <a:bodyPr spcFirstLastPara="1" vert="horz" wrap="square" lIns="0" tIns="0" rIns="0" bIns="0" rtlCol="0" anchor="b" anchorCtr="0">
            <a:spAutoFit/>
          </a:bodyPr>
          <a:lstStyle/>
          <a:p>
            <a:pPr marL="25168"/>
            <a:r>
              <a:rPr spc="-10" dirty="0"/>
              <a:t>Exemplo:  </a:t>
            </a:r>
            <a:r>
              <a:rPr lang="pt-BR" spc="-10" dirty="0" err="1"/>
              <a:t>principal.c</a:t>
            </a:r>
            <a:r>
              <a:rPr lang="pt-BR" spc="-10" dirty="0"/>
              <a:t> - u</a:t>
            </a:r>
            <a:r>
              <a:rPr spc="-119" dirty="0"/>
              <a:t>so </a:t>
            </a:r>
            <a:r>
              <a:rPr spc="-109" dirty="0"/>
              <a:t>do </a:t>
            </a:r>
            <a:r>
              <a:rPr spc="-10" dirty="0"/>
              <a:t>tipo</a:t>
            </a:r>
            <a:r>
              <a:rPr spc="208" dirty="0"/>
              <a:t> </a:t>
            </a:r>
            <a:r>
              <a:rPr spc="-238" dirty="0">
                <a:latin typeface="Courier New"/>
                <a:cs typeface="Courier New"/>
              </a:rPr>
              <a:t>Ponto</a:t>
            </a:r>
          </a:p>
        </p:txBody>
      </p:sp>
      <p:sp>
        <p:nvSpPr>
          <p:cNvPr id="7" name="Espaço Reservado para Texto 6">
            <a:extLst>
              <a:ext uri="{FF2B5EF4-FFF2-40B4-BE49-F238E27FC236}">
                <a16:creationId xmlns:a16="http://schemas.microsoft.com/office/drawing/2014/main" id="{72392EC5-6690-4A1C-8F40-BAC60FA7EE9C}"/>
              </a:ext>
            </a:extLst>
          </p:cNvPr>
          <p:cNvSpPr>
            <a:spLocks noGrp="1"/>
          </p:cNvSpPr>
          <p:nvPr>
            <p:ph type="body" idx="1"/>
          </p:nvPr>
        </p:nvSpPr>
        <p:spPr/>
        <p:txBody>
          <a:bodyPr/>
          <a:lstStyle/>
          <a:p>
            <a:pPr marL="25168"/>
            <a:r>
              <a:rPr lang="pt-BR" sz="1200" spc="168" dirty="0">
                <a:solidFill>
                  <a:srgbClr val="000066"/>
                </a:solidFill>
                <a:latin typeface="Times New Roman"/>
                <a:cs typeface="Times New Roman"/>
              </a:rPr>
              <a:t>#</a:t>
            </a:r>
            <a:r>
              <a:rPr lang="pt-BR" sz="1600" spc="168" dirty="0">
                <a:solidFill>
                  <a:srgbClr val="000066"/>
                </a:solidFill>
                <a:latin typeface="Courier New" panose="02070309020205020404" pitchFamily="49" charset="0"/>
                <a:cs typeface="Courier New" panose="02070309020205020404" pitchFamily="49" charset="0"/>
              </a:rPr>
              <a:t>include</a:t>
            </a:r>
            <a:r>
              <a:rPr lang="pt-BR" sz="1600" spc="168" dirty="0">
                <a:latin typeface="Courier New" panose="02070309020205020404" pitchFamily="49" charset="0"/>
                <a:cs typeface="Courier New" panose="02070309020205020404" pitchFamily="49" charset="0"/>
              </a:rPr>
              <a:t>&lt;stdio.h&gt;</a:t>
            </a:r>
            <a:endParaRPr lang="pt-BR" sz="1600" dirty="0">
              <a:latin typeface="Courier New" panose="02070309020205020404" pitchFamily="49" charset="0"/>
              <a:cs typeface="Courier New" panose="02070309020205020404" pitchFamily="49" charset="0"/>
            </a:endParaRPr>
          </a:p>
          <a:p>
            <a:pPr marL="25168">
              <a:spcBef>
                <a:spcPts val="30"/>
              </a:spcBef>
            </a:pPr>
            <a:r>
              <a:rPr lang="pt-BR" sz="1600" spc="149" dirty="0">
                <a:solidFill>
                  <a:srgbClr val="000066"/>
                </a:solidFill>
                <a:latin typeface="Courier New" panose="02070309020205020404" pitchFamily="49" charset="0"/>
                <a:cs typeface="Courier New" panose="02070309020205020404" pitchFamily="49" charset="0"/>
              </a:rPr>
              <a:t>#include</a:t>
            </a:r>
            <a:r>
              <a:rPr lang="pt-BR" sz="1600" spc="149" dirty="0">
                <a:latin typeface="Courier New" panose="02070309020205020404" pitchFamily="49" charset="0"/>
                <a:cs typeface="Courier New" panose="02070309020205020404" pitchFamily="49" charset="0"/>
              </a:rPr>
              <a:t>"ponto.h“	</a:t>
            </a:r>
            <a:r>
              <a:rPr lang="pt-BR" sz="1600" spc="149" dirty="0">
                <a:solidFill>
                  <a:srgbClr val="006600"/>
                </a:solidFill>
                <a:latin typeface="Courier New" panose="02070309020205020404" pitchFamily="49" charset="0"/>
                <a:cs typeface="Courier New" panose="02070309020205020404" pitchFamily="49" charset="0"/>
              </a:rPr>
              <a:t>/*inclui </a:t>
            </a:r>
            <a:r>
              <a:rPr lang="pt-BR" sz="1600" spc="149" dirty="0" err="1">
                <a:solidFill>
                  <a:srgbClr val="006600"/>
                </a:solidFill>
                <a:latin typeface="Courier New" panose="02070309020205020404" pitchFamily="49" charset="0"/>
                <a:cs typeface="Courier New" panose="02070309020205020404" pitchFamily="49" charset="0"/>
              </a:rPr>
              <a:t>declaraçõesdoTAD</a:t>
            </a:r>
            <a:r>
              <a:rPr lang="pt-BR" sz="1600" spc="149" dirty="0">
                <a:solidFill>
                  <a:srgbClr val="006600"/>
                </a:solidFill>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a:spcBef>
                <a:spcPts val="30"/>
              </a:spcBef>
            </a:pPr>
            <a:endParaRPr lang="pt-BR" sz="1600" dirty="0">
              <a:latin typeface="Courier New" panose="02070309020205020404" pitchFamily="49" charset="0"/>
              <a:cs typeface="Courier New" panose="02070309020205020404" pitchFamily="49" charset="0"/>
            </a:endParaRPr>
          </a:p>
          <a:p>
            <a:pPr marL="25168">
              <a:spcBef>
                <a:spcPts val="10"/>
              </a:spcBef>
            </a:pPr>
            <a:r>
              <a:rPr lang="pt-BR" sz="1600" spc="149" dirty="0" err="1">
                <a:solidFill>
                  <a:srgbClr val="000066"/>
                </a:solidFill>
                <a:latin typeface="Courier New" panose="02070309020205020404" pitchFamily="49" charset="0"/>
                <a:cs typeface="Courier New" panose="02070309020205020404" pitchFamily="49" charset="0"/>
              </a:rPr>
              <a:t>int</a:t>
            </a:r>
            <a:r>
              <a:rPr lang="pt-BR" sz="1600" spc="149" dirty="0">
                <a:solidFill>
                  <a:srgbClr val="000066"/>
                </a:solidFill>
                <a:latin typeface="Courier New" panose="02070309020205020404" pitchFamily="49" charset="0"/>
                <a:cs typeface="Courier New" panose="02070309020205020404" pitchFamily="49" charset="0"/>
              </a:rPr>
              <a:t> </a:t>
            </a:r>
            <a:r>
              <a:rPr lang="pt-BR" sz="1600" spc="149" dirty="0" err="1">
                <a:latin typeface="Courier New" panose="02070309020205020404" pitchFamily="49" charset="0"/>
                <a:cs typeface="Courier New" panose="02070309020205020404" pitchFamily="49" charset="0"/>
              </a:rPr>
              <a:t>main</a:t>
            </a:r>
            <a:r>
              <a:rPr lang="pt-BR" sz="1600" spc="149" dirty="0">
                <a:latin typeface="Courier New" panose="02070309020205020404" pitchFamily="49" charset="0"/>
                <a:cs typeface="Courier New" panose="02070309020205020404" pitchFamily="49" charset="0"/>
              </a:rPr>
              <a:t> </a:t>
            </a:r>
            <a:r>
              <a:rPr lang="pt-BR" sz="1600" spc="198" dirty="0">
                <a:latin typeface="Courier New" panose="02070309020205020404" pitchFamily="49" charset="0"/>
                <a:cs typeface="Courier New" panose="02070309020205020404" pitchFamily="49" charset="0"/>
              </a:rPr>
              <a:t>(</a:t>
            </a:r>
            <a:r>
              <a:rPr lang="pt-BR" sz="1600" spc="198" dirty="0" err="1">
                <a:solidFill>
                  <a:srgbClr val="000066"/>
                </a:solidFill>
                <a:latin typeface="Courier New" panose="02070309020205020404" pitchFamily="49" charset="0"/>
                <a:cs typeface="Courier New" panose="02070309020205020404" pitchFamily="49" charset="0"/>
              </a:rPr>
              <a:t>void</a:t>
            </a:r>
            <a:r>
              <a:rPr lang="pt-BR" sz="1600" spc="198" dirty="0">
                <a:latin typeface="Courier New" panose="02070309020205020404" pitchFamily="49" charset="0"/>
                <a:cs typeface="Courier New" panose="02070309020205020404" pitchFamily="49" charset="0"/>
              </a:rPr>
              <a:t>)</a:t>
            </a:r>
            <a:r>
              <a:rPr lang="pt-BR" sz="1600" spc="704" dirty="0">
                <a:latin typeface="Courier New" panose="02070309020205020404" pitchFamily="49" charset="0"/>
                <a:cs typeface="Courier New" panose="02070309020205020404" pitchFamily="49" charset="0"/>
              </a:rPr>
              <a:t> </a:t>
            </a:r>
          </a:p>
          <a:p>
            <a:pPr marL="25168">
              <a:spcBef>
                <a:spcPts val="10"/>
              </a:spcBef>
            </a:pPr>
            <a:r>
              <a:rPr lang="pt-BR" sz="1600" spc="69"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a:p>
            <a:pPr marL="261743" algn="just">
              <a:spcBef>
                <a:spcPts val="30"/>
              </a:spcBef>
            </a:pPr>
            <a:r>
              <a:rPr lang="pt-BR" sz="1600" spc="99" dirty="0">
                <a:latin typeface="Courier New" panose="02070309020205020404" pitchFamily="49" charset="0"/>
                <a:cs typeface="Courier New" panose="02070309020205020404" pitchFamily="49" charset="0"/>
              </a:rPr>
              <a:t>	Ponto  </a:t>
            </a:r>
            <a:r>
              <a:rPr lang="pt-BR" sz="1600" spc="40" dirty="0">
                <a:latin typeface="Courier New" panose="02070309020205020404" pitchFamily="49" charset="0"/>
                <a:cs typeface="Courier New" panose="02070309020205020404" pitchFamily="49" charset="0"/>
              </a:rPr>
              <a:t>*p  </a:t>
            </a:r>
            <a:r>
              <a:rPr lang="pt-BR" sz="1600" spc="-79" dirty="0">
                <a:latin typeface="Courier New" panose="02070309020205020404" pitchFamily="49" charset="0"/>
                <a:cs typeface="Courier New" panose="02070309020205020404" pitchFamily="49" charset="0"/>
              </a:rPr>
              <a:t>=  </a:t>
            </a:r>
            <a:r>
              <a:rPr lang="pt-BR" sz="1600" spc="168" dirty="0" err="1">
                <a:latin typeface="Courier New" panose="02070309020205020404" pitchFamily="49" charset="0"/>
                <a:cs typeface="Courier New" panose="02070309020205020404" pitchFamily="49" charset="0"/>
              </a:rPr>
              <a:t>pto_cria</a:t>
            </a:r>
            <a:r>
              <a:rPr lang="pt-BR" sz="1600" spc="168" dirty="0">
                <a:latin typeface="Courier New" panose="02070309020205020404" pitchFamily="49" charset="0"/>
                <a:cs typeface="Courier New" panose="02070309020205020404" pitchFamily="49" charset="0"/>
              </a:rPr>
              <a:t> </a:t>
            </a:r>
            <a:r>
              <a:rPr lang="pt-BR" sz="1600" spc="277" dirty="0">
                <a:latin typeface="Courier New" panose="02070309020205020404" pitchFamily="49" charset="0"/>
                <a:cs typeface="Courier New" panose="02070309020205020404" pitchFamily="49" charset="0"/>
              </a:rPr>
              <a:t>(2.0,</a:t>
            </a:r>
            <a:r>
              <a:rPr lang="pt-BR" sz="1600" spc="634" dirty="0">
                <a:latin typeface="Courier New" panose="02070309020205020404" pitchFamily="49" charset="0"/>
                <a:cs typeface="Courier New" panose="02070309020205020404" pitchFamily="49" charset="0"/>
              </a:rPr>
              <a:t> </a:t>
            </a:r>
            <a:r>
              <a:rPr lang="pt-BR" sz="1600" spc="268" dirty="0">
                <a:latin typeface="Courier New" panose="02070309020205020404" pitchFamily="49" charset="0"/>
                <a:cs typeface="Courier New" panose="02070309020205020404" pitchFamily="49" charset="0"/>
              </a:rPr>
              <a:t>1.5);</a:t>
            </a:r>
            <a:endParaRPr lang="pt-BR" sz="1600" dirty="0">
              <a:latin typeface="Courier New" panose="02070309020205020404" pitchFamily="49" charset="0"/>
              <a:cs typeface="Courier New" panose="02070309020205020404" pitchFamily="49" charset="0"/>
            </a:endParaRPr>
          </a:p>
          <a:p>
            <a:pPr marL="261743" marR="956368" algn="just">
              <a:lnSpc>
                <a:spcPct val="101499"/>
              </a:lnSpc>
            </a:pPr>
            <a:r>
              <a:rPr lang="pt-BR" sz="1600" spc="99" dirty="0">
                <a:latin typeface="Courier New" panose="02070309020205020404" pitchFamily="49" charset="0"/>
                <a:cs typeface="Courier New" panose="02070309020205020404" pitchFamily="49" charset="0"/>
              </a:rPr>
              <a:t>	Ponto </a:t>
            </a:r>
            <a:r>
              <a:rPr lang="pt-BR" sz="1600" spc="40" dirty="0">
                <a:latin typeface="Courier New" panose="02070309020205020404" pitchFamily="49" charset="0"/>
                <a:cs typeface="Courier New" panose="02070309020205020404" pitchFamily="49" charset="0"/>
              </a:rPr>
              <a:t>*q </a:t>
            </a:r>
            <a:r>
              <a:rPr lang="pt-BR" sz="1600" spc="-79" dirty="0">
                <a:latin typeface="Courier New" panose="02070309020205020404" pitchFamily="49" charset="0"/>
                <a:cs typeface="Courier New" panose="02070309020205020404" pitchFamily="49" charset="0"/>
              </a:rPr>
              <a:t>= </a:t>
            </a:r>
            <a:r>
              <a:rPr lang="pt-BR" sz="1600" spc="168" dirty="0" err="1">
                <a:latin typeface="Courier New" panose="02070309020205020404" pitchFamily="49" charset="0"/>
                <a:cs typeface="Courier New" panose="02070309020205020404" pitchFamily="49" charset="0"/>
              </a:rPr>
              <a:t>pto_cria</a:t>
            </a:r>
            <a:r>
              <a:rPr lang="pt-BR" sz="1600" spc="168" dirty="0">
                <a:latin typeface="Courier New" panose="02070309020205020404" pitchFamily="49" charset="0"/>
                <a:cs typeface="Courier New" panose="02070309020205020404" pitchFamily="49" charset="0"/>
              </a:rPr>
              <a:t> </a:t>
            </a:r>
            <a:r>
              <a:rPr lang="pt-BR" sz="1600" spc="277" dirty="0">
                <a:latin typeface="Courier New" panose="02070309020205020404" pitchFamily="49" charset="0"/>
                <a:cs typeface="Courier New" panose="02070309020205020404" pitchFamily="49" charset="0"/>
              </a:rPr>
              <a:t>(3.4, </a:t>
            </a:r>
            <a:r>
              <a:rPr lang="pt-BR" sz="1600" spc="268" dirty="0">
                <a:latin typeface="Courier New" panose="02070309020205020404" pitchFamily="49" charset="0"/>
                <a:cs typeface="Courier New" panose="02070309020205020404" pitchFamily="49" charset="0"/>
              </a:rPr>
              <a:t>2.1);  </a:t>
            </a:r>
          </a:p>
          <a:p>
            <a:pPr marL="261743" marR="956368" algn="just">
              <a:lnSpc>
                <a:spcPct val="101499"/>
              </a:lnSpc>
            </a:pPr>
            <a:r>
              <a:rPr lang="pt-BR" sz="1600" spc="268" dirty="0">
                <a:solidFill>
                  <a:srgbClr val="000066"/>
                </a:solidFill>
                <a:latin typeface="Courier New" panose="02070309020205020404" pitchFamily="49" charset="0"/>
                <a:cs typeface="Courier New" panose="02070309020205020404" pitchFamily="49" charset="0"/>
              </a:rPr>
              <a:t>	</a:t>
            </a:r>
            <a:r>
              <a:rPr lang="pt-BR" sz="1600" spc="109" dirty="0" err="1">
                <a:solidFill>
                  <a:srgbClr val="000066"/>
                </a:solidFill>
                <a:latin typeface="Courier New" panose="02070309020205020404" pitchFamily="49" charset="0"/>
                <a:cs typeface="Courier New" panose="02070309020205020404" pitchFamily="49" charset="0"/>
              </a:rPr>
              <a:t>float</a:t>
            </a:r>
            <a:r>
              <a:rPr lang="pt-BR" sz="1600" spc="109" dirty="0">
                <a:solidFill>
                  <a:srgbClr val="000066"/>
                </a:solidFill>
                <a:latin typeface="Courier New" panose="02070309020205020404" pitchFamily="49" charset="0"/>
                <a:cs typeface="Courier New" panose="02070309020205020404" pitchFamily="49" charset="0"/>
              </a:rPr>
              <a:t> </a:t>
            </a:r>
            <a:r>
              <a:rPr lang="pt-BR" sz="1600" spc="109" dirty="0" err="1">
                <a:solidFill>
                  <a:srgbClr val="000066"/>
                </a:solidFill>
                <a:latin typeface="Courier New" panose="02070309020205020404" pitchFamily="49" charset="0"/>
                <a:cs typeface="Courier New" panose="02070309020205020404" pitchFamily="49" charset="0"/>
              </a:rPr>
              <a:t>dist</a:t>
            </a:r>
            <a:r>
              <a:rPr lang="pt-BR" sz="1600" spc="109" dirty="0">
                <a:latin typeface="Courier New" panose="02070309020205020404" pitchFamily="49" charset="0"/>
                <a:cs typeface="Courier New" panose="02070309020205020404" pitchFamily="49" charset="0"/>
              </a:rPr>
              <a:t> </a:t>
            </a:r>
            <a:r>
              <a:rPr lang="pt-BR" sz="1600" spc="-79" dirty="0">
                <a:latin typeface="Courier New" panose="02070309020205020404" pitchFamily="49" charset="0"/>
                <a:cs typeface="Courier New" panose="02070309020205020404" pitchFamily="49" charset="0"/>
              </a:rPr>
              <a:t>= </a:t>
            </a:r>
            <a:r>
              <a:rPr lang="pt-BR" sz="1600" spc="178" dirty="0" err="1">
                <a:latin typeface="Courier New" panose="02070309020205020404" pitchFamily="49" charset="0"/>
                <a:cs typeface="Courier New" panose="02070309020205020404" pitchFamily="49" charset="0"/>
              </a:rPr>
              <a:t>pto_distancia</a:t>
            </a:r>
            <a:r>
              <a:rPr lang="pt-BR" sz="1600" spc="178" dirty="0">
                <a:latin typeface="Courier New" panose="02070309020205020404" pitchFamily="49" charset="0"/>
                <a:cs typeface="Courier New" panose="02070309020205020404" pitchFamily="49" charset="0"/>
              </a:rPr>
              <a:t> </a:t>
            </a:r>
            <a:r>
              <a:rPr lang="pt-BR" sz="1600" spc="287" dirty="0">
                <a:latin typeface="Courier New" panose="02070309020205020404" pitchFamily="49" charset="0"/>
                <a:cs typeface="Courier New" panose="02070309020205020404" pitchFamily="49" charset="0"/>
              </a:rPr>
              <a:t>(p, </a:t>
            </a:r>
            <a:r>
              <a:rPr lang="pt-BR" sz="1600" spc="268" dirty="0">
                <a:latin typeface="Courier New" panose="02070309020205020404" pitchFamily="49" charset="0"/>
                <a:cs typeface="Courier New" panose="02070309020205020404" pitchFamily="49" charset="0"/>
              </a:rPr>
              <a:t>q);  </a:t>
            </a:r>
          </a:p>
          <a:p>
            <a:pPr marL="261743" marR="956368" algn="just">
              <a:lnSpc>
                <a:spcPct val="101499"/>
              </a:lnSpc>
            </a:pPr>
            <a:r>
              <a:rPr lang="pt-BR" sz="1600" spc="268" dirty="0">
                <a:latin typeface="Courier New" panose="02070309020205020404" pitchFamily="49" charset="0"/>
                <a:cs typeface="Courier New" panose="02070309020205020404" pitchFamily="49" charset="0"/>
              </a:rPr>
              <a:t>	</a:t>
            </a:r>
            <a:r>
              <a:rPr lang="pt-BR" sz="1600" spc="79" dirty="0" err="1">
                <a:latin typeface="Courier New" panose="02070309020205020404" pitchFamily="49" charset="0"/>
                <a:cs typeface="Courier New" panose="02070309020205020404" pitchFamily="49" charset="0"/>
              </a:rPr>
              <a:t>pto_imprime</a:t>
            </a:r>
            <a:r>
              <a:rPr lang="pt-BR" sz="1600" spc="377" dirty="0">
                <a:latin typeface="Courier New" panose="02070309020205020404" pitchFamily="49" charset="0"/>
                <a:cs typeface="Courier New" panose="02070309020205020404" pitchFamily="49" charset="0"/>
              </a:rPr>
              <a:t> </a:t>
            </a:r>
            <a:r>
              <a:rPr lang="pt-BR" sz="1600" spc="287" dirty="0">
                <a:latin typeface="Courier New" panose="02070309020205020404" pitchFamily="49" charset="0"/>
                <a:cs typeface="Courier New" panose="02070309020205020404" pitchFamily="49" charset="0"/>
              </a:rPr>
              <a:t>(p);</a:t>
            </a:r>
            <a:endParaRPr lang="pt-BR" sz="1600" dirty="0">
              <a:latin typeface="Courier New" panose="02070309020205020404" pitchFamily="49" charset="0"/>
              <a:cs typeface="Courier New" panose="02070309020205020404" pitchFamily="49" charset="0"/>
            </a:endParaRPr>
          </a:p>
          <a:p>
            <a:pPr marL="261743" algn="just">
              <a:spcBef>
                <a:spcPts val="30"/>
              </a:spcBef>
            </a:pPr>
            <a:r>
              <a:rPr lang="pt-BR" sz="1600" spc="79" dirty="0">
                <a:latin typeface="Courier New" panose="02070309020205020404" pitchFamily="49" charset="0"/>
                <a:cs typeface="Courier New" panose="02070309020205020404" pitchFamily="49" charset="0"/>
              </a:rPr>
              <a:t>	</a:t>
            </a:r>
            <a:r>
              <a:rPr lang="pt-BR" sz="1600" spc="79" dirty="0" err="1">
                <a:latin typeface="Courier New" panose="02070309020205020404" pitchFamily="49" charset="0"/>
                <a:cs typeface="Courier New" panose="02070309020205020404" pitchFamily="49" charset="0"/>
              </a:rPr>
              <a:t>pto_imprime</a:t>
            </a:r>
            <a:r>
              <a:rPr lang="pt-BR" sz="1600" spc="377" dirty="0">
                <a:latin typeface="Courier New" panose="02070309020205020404" pitchFamily="49" charset="0"/>
                <a:cs typeface="Courier New" panose="02070309020205020404" pitchFamily="49" charset="0"/>
              </a:rPr>
              <a:t> </a:t>
            </a:r>
            <a:r>
              <a:rPr lang="pt-BR" sz="1600" spc="287" dirty="0">
                <a:latin typeface="Courier New" panose="02070309020205020404" pitchFamily="49" charset="0"/>
                <a:cs typeface="Courier New" panose="02070309020205020404" pitchFamily="49" charset="0"/>
              </a:rPr>
              <a:t>(q);</a:t>
            </a:r>
            <a:endParaRPr lang="pt-BR" sz="1600" dirty="0">
              <a:latin typeface="Courier New" panose="02070309020205020404" pitchFamily="49" charset="0"/>
              <a:cs typeface="Courier New" panose="02070309020205020404" pitchFamily="49" charset="0"/>
            </a:endParaRPr>
          </a:p>
          <a:p>
            <a:pPr marL="261743" marR="1194202">
              <a:lnSpc>
                <a:spcPct val="101499"/>
              </a:lnSpc>
            </a:pPr>
            <a:r>
              <a:rPr lang="pt-BR" sz="1600" spc="268" dirty="0">
                <a:latin typeface="Courier New" panose="02070309020205020404" pitchFamily="49" charset="0"/>
                <a:cs typeface="Courier New" panose="02070309020205020404" pitchFamily="49" charset="0"/>
              </a:rPr>
              <a:t>	</a:t>
            </a:r>
            <a:r>
              <a:rPr lang="pt-BR" sz="1600" spc="268" dirty="0" err="1">
                <a:latin typeface="Courier New" panose="02070309020205020404" pitchFamily="49" charset="0"/>
                <a:cs typeface="Courier New" panose="02070309020205020404" pitchFamily="49" charset="0"/>
              </a:rPr>
              <a:t>printf</a:t>
            </a:r>
            <a:r>
              <a:rPr lang="pt-BR" sz="1600" spc="268" dirty="0">
                <a:latin typeface="Courier New" panose="02070309020205020404" pitchFamily="49" charset="0"/>
                <a:cs typeface="Courier New" panose="02070309020205020404" pitchFamily="49" charset="0"/>
              </a:rPr>
              <a:t> </a:t>
            </a:r>
            <a:r>
              <a:rPr lang="pt-BR" sz="1600" spc="218" dirty="0">
                <a:latin typeface="Courier New" panose="02070309020205020404" pitchFamily="49" charset="0"/>
                <a:cs typeface="Courier New" panose="02070309020205020404" pitchFamily="49" charset="0"/>
              </a:rPr>
              <a:t>("Distancia: </a:t>
            </a:r>
            <a:r>
              <a:rPr lang="pt-BR" sz="1600" spc="226" dirty="0">
                <a:latin typeface="Courier New" panose="02070309020205020404" pitchFamily="49" charset="0"/>
                <a:cs typeface="Courier New" panose="02070309020205020404" pitchFamily="49" charset="0"/>
              </a:rPr>
              <a:t></a:t>
            </a:r>
            <a:r>
              <a:rPr lang="pt-BR" sz="1600" spc="226" dirty="0" err="1">
                <a:latin typeface="Courier New" panose="02070309020205020404" pitchFamily="49" charset="0"/>
                <a:cs typeface="Courier New" panose="02070309020205020404" pitchFamily="49" charset="0"/>
              </a:rPr>
              <a:t>lf</a:t>
            </a:r>
            <a:r>
              <a:rPr lang="pt-BR" sz="1600" spc="226" dirty="0">
                <a:latin typeface="Courier New" panose="02070309020205020404" pitchFamily="49" charset="0"/>
                <a:cs typeface="Courier New" panose="02070309020205020404" pitchFamily="49" charset="0"/>
              </a:rPr>
              <a:t>\n",  </a:t>
            </a:r>
            <a:r>
              <a:rPr lang="pt-BR" sz="1600" spc="268" dirty="0" err="1">
                <a:latin typeface="Courier New" panose="02070309020205020404" pitchFamily="49" charset="0"/>
                <a:cs typeface="Courier New" panose="02070309020205020404" pitchFamily="49" charset="0"/>
              </a:rPr>
              <a:t>dist</a:t>
            </a:r>
            <a:r>
              <a:rPr lang="pt-BR" sz="1600" spc="268" dirty="0">
                <a:latin typeface="Courier New" panose="02070309020205020404" pitchFamily="49" charset="0"/>
                <a:cs typeface="Courier New" panose="02070309020205020404" pitchFamily="49" charset="0"/>
              </a:rPr>
              <a:t>); </a:t>
            </a:r>
          </a:p>
          <a:p>
            <a:pPr marL="261743" marR="1194202">
              <a:lnSpc>
                <a:spcPct val="101499"/>
              </a:lnSpc>
            </a:pPr>
            <a:r>
              <a:rPr lang="pt-BR" sz="1600" spc="268" dirty="0">
                <a:latin typeface="Courier New" panose="02070309020205020404" pitchFamily="49" charset="0"/>
                <a:cs typeface="Courier New" panose="02070309020205020404" pitchFamily="49" charset="0"/>
              </a:rPr>
              <a:t>	</a:t>
            </a:r>
            <a:r>
              <a:rPr lang="pt-BR" sz="1600" spc="178" dirty="0" err="1">
                <a:latin typeface="Courier New" panose="02070309020205020404" pitchFamily="49" charset="0"/>
                <a:cs typeface="Courier New" panose="02070309020205020404" pitchFamily="49" charset="0"/>
              </a:rPr>
              <a:t>pto_libera</a:t>
            </a:r>
            <a:r>
              <a:rPr lang="pt-BR" sz="1600" spc="248" dirty="0">
                <a:latin typeface="Courier New" panose="02070309020205020404" pitchFamily="49" charset="0"/>
                <a:cs typeface="Courier New" panose="02070309020205020404" pitchFamily="49" charset="0"/>
              </a:rPr>
              <a:t> </a:t>
            </a:r>
            <a:r>
              <a:rPr lang="pt-BR" sz="1600" spc="287" dirty="0">
                <a:latin typeface="Courier New" panose="02070309020205020404" pitchFamily="49" charset="0"/>
                <a:cs typeface="Courier New" panose="02070309020205020404" pitchFamily="49" charset="0"/>
              </a:rPr>
              <a:t>(p);</a:t>
            </a:r>
            <a:endParaRPr lang="pt-BR" sz="1600" dirty="0">
              <a:latin typeface="Courier New" panose="02070309020205020404" pitchFamily="49" charset="0"/>
              <a:cs typeface="Courier New" panose="02070309020205020404" pitchFamily="49" charset="0"/>
            </a:endParaRPr>
          </a:p>
          <a:p>
            <a:pPr marL="261743" marR="2852746">
              <a:lnSpc>
                <a:spcPct val="101499"/>
              </a:lnSpc>
            </a:pPr>
            <a:r>
              <a:rPr lang="pt-BR" sz="1600" spc="178" dirty="0">
                <a:latin typeface="Courier New" panose="02070309020205020404" pitchFamily="49" charset="0"/>
                <a:cs typeface="Courier New" panose="02070309020205020404" pitchFamily="49" charset="0"/>
              </a:rPr>
              <a:t>	</a:t>
            </a:r>
            <a:r>
              <a:rPr lang="pt-BR" sz="1600" spc="178" dirty="0" err="1">
                <a:latin typeface="Courier New" panose="02070309020205020404" pitchFamily="49" charset="0"/>
                <a:cs typeface="Courier New" panose="02070309020205020404" pitchFamily="49" charset="0"/>
              </a:rPr>
              <a:t>pto_libera</a:t>
            </a:r>
            <a:r>
              <a:rPr lang="pt-BR" sz="1600" spc="178" dirty="0">
                <a:latin typeface="Courier New" panose="02070309020205020404" pitchFamily="49" charset="0"/>
                <a:cs typeface="Courier New" panose="02070309020205020404" pitchFamily="49" charset="0"/>
              </a:rPr>
              <a:t> </a:t>
            </a:r>
            <a:r>
              <a:rPr lang="pt-BR" sz="1600" spc="287" dirty="0">
                <a:latin typeface="Courier New" panose="02070309020205020404" pitchFamily="49" charset="0"/>
                <a:cs typeface="Courier New" panose="02070309020205020404" pitchFamily="49" charset="0"/>
              </a:rPr>
              <a:t>(q);  </a:t>
            </a:r>
          </a:p>
          <a:p>
            <a:pPr marL="261743" marR="2852746">
              <a:lnSpc>
                <a:spcPct val="101499"/>
              </a:lnSpc>
            </a:pPr>
            <a:r>
              <a:rPr lang="pt-BR" sz="1600" spc="287" dirty="0">
                <a:solidFill>
                  <a:srgbClr val="000066"/>
                </a:solidFill>
                <a:latin typeface="Courier New" panose="02070309020205020404" pitchFamily="49" charset="0"/>
                <a:cs typeface="Courier New" panose="02070309020205020404" pitchFamily="49" charset="0"/>
              </a:rPr>
              <a:t>	</a:t>
            </a:r>
            <a:r>
              <a:rPr lang="pt-BR" sz="1600" spc="218" dirty="0" err="1">
                <a:solidFill>
                  <a:srgbClr val="000066"/>
                </a:solidFill>
                <a:latin typeface="Courier New" panose="02070309020205020404" pitchFamily="49" charset="0"/>
                <a:cs typeface="Courier New" panose="02070309020205020404" pitchFamily="49" charset="0"/>
              </a:rPr>
              <a:t>return</a:t>
            </a:r>
            <a:r>
              <a:rPr lang="pt-BR" sz="1600" spc="218" dirty="0">
                <a:solidFill>
                  <a:srgbClr val="000066"/>
                </a:solidFill>
                <a:latin typeface="Courier New" panose="02070309020205020404" pitchFamily="49" charset="0"/>
                <a:cs typeface="Courier New" panose="02070309020205020404" pitchFamily="49" charset="0"/>
              </a:rPr>
              <a:t> </a:t>
            </a:r>
            <a:r>
              <a:rPr lang="pt-BR" sz="1600" spc="218" dirty="0">
                <a:latin typeface="Courier New" panose="02070309020205020404" pitchFamily="49" charset="0"/>
                <a:cs typeface="Courier New" panose="02070309020205020404" pitchFamily="49" charset="0"/>
              </a:rPr>
              <a:t>0;</a:t>
            </a:r>
            <a:endParaRPr lang="pt-BR" sz="1600" dirty="0">
              <a:latin typeface="Courier New" panose="02070309020205020404" pitchFamily="49" charset="0"/>
              <a:cs typeface="Courier New" panose="02070309020205020404" pitchFamily="49" charset="0"/>
            </a:endParaRPr>
          </a:p>
          <a:p>
            <a:pPr marL="25168">
              <a:spcBef>
                <a:spcPts val="30"/>
              </a:spcBef>
            </a:pPr>
            <a:r>
              <a:rPr lang="pt-BR" sz="1600" spc="69"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p:txBody>
      </p:sp>
      <p:sp>
        <p:nvSpPr>
          <p:cNvPr id="5" name="object 5"/>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
        <p:nvSpPr>
          <p:cNvPr id="6" name="object 6"/>
          <p:cNvSpPr txBox="1"/>
          <p:nvPr/>
        </p:nvSpPr>
        <p:spPr>
          <a:xfrm>
            <a:off x="8639485" y="6635149"/>
            <a:ext cx="492014" cy="166712"/>
          </a:xfrm>
          <a:prstGeom prst="rect">
            <a:avLst/>
          </a:prstGeom>
        </p:spPr>
        <p:txBody>
          <a:bodyPr vert="horz" wrap="square" lIns="0" tIns="0" rIns="0" bIns="0" rtlCol="0">
            <a:spAutoFit/>
          </a:bodyPr>
          <a:lstStyle/>
          <a:p>
            <a:pPr marL="25168">
              <a:lnSpc>
                <a:spcPts val="1308"/>
              </a:lnSpc>
            </a:pPr>
            <a:r>
              <a:rPr sz="1189" spc="69" dirty="0">
                <a:solidFill>
                  <a:srgbClr val="FFFFFF"/>
                </a:solidFill>
                <a:latin typeface="Trebuchet MS"/>
                <a:cs typeface="Trebuchet MS"/>
              </a:rPr>
              <a:t>10/13</a:t>
            </a:r>
            <a:endParaRPr sz="1189">
              <a:latin typeface="Trebuchet MS"/>
              <a:cs typeface="Trebuchet MS"/>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1DE215C-1ECB-40B8-8383-3CEA57E4E138}"/>
              </a:ext>
            </a:extLst>
          </p:cNvPr>
          <p:cNvSpPr>
            <a:spLocks noGrp="1"/>
          </p:cNvSpPr>
          <p:nvPr>
            <p:ph type="title"/>
          </p:nvPr>
        </p:nvSpPr>
        <p:spPr/>
        <p:txBody>
          <a:bodyPr/>
          <a:lstStyle/>
          <a:p>
            <a:r>
              <a:rPr lang="pt-BR" dirty="0" err="1"/>
              <a:t>pto_cria</a:t>
            </a:r>
            <a:endParaRPr lang="pt-BR" dirty="0"/>
          </a:p>
        </p:txBody>
      </p:sp>
      <p:sp>
        <p:nvSpPr>
          <p:cNvPr id="5" name="Espaço Reservado para Texto 4">
            <a:extLst>
              <a:ext uri="{FF2B5EF4-FFF2-40B4-BE49-F238E27FC236}">
                <a16:creationId xmlns:a16="http://schemas.microsoft.com/office/drawing/2014/main" id="{F29C1E65-EDC4-489A-ADD5-727486EC56FB}"/>
              </a:ext>
            </a:extLst>
          </p:cNvPr>
          <p:cNvSpPr>
            <a:spLocks noGrp="1"/>
          </p:cNvSpPr>
          <p:nvPr>
            <p:ph type="body" idx="1"/>
          </p:nvPr>
        </p:nvSpPr>
        <p:spPr/>
        <p:txBody>
          <a:bodyPr/>
          <a:lstStyle/>
          <a:p>
            <a:pPr eaLnBrk="1" hangingPunct="1">
              <a:spcBef>
                <a:spcPct val="20000"/>
              </a:spcBef>
              <a:spcAft>
                <a:spcPct val="10000"/>
              </a:spcAft>
              <a:buFontTx/>
              <a:buChar char="•"/>
            </a:pPr>
            <a:r>
              <a:rPr lang="pt-BR" altLang="en-US" sz="2000" dirty="0"/>
              <a:t>Função para criar um ponto dinamicamente:</a:t>
            </a:r>
          </a:p>
          <a:p>
            <a:pPr lvl="1" eaLnBrk="1" hangingPunct="1">
              <a:spcBef>
                <a:spcPct val="20000"/>
              </a:spcBef>
              <a:spcAft>
                <a:spcPct val="10000"/>
              </a:spcAft>
              <a:buFontTx/>
              <a:buChar char="–"/>
            </a:pPr>
            <a:r>
              <a:rPr lang="pt-BR" altLang="en-US" dirty="0"/>
              <a:t> aloca a estrutura que representa o ponto</a:t>
            </a:r>
          </a:p>
          <a:p>
            <a:pPr lvl="1" eaLnBrk="1" hangingPunct="1">
              <a:spcBef>
                <a:spcPct val="20000"/>
              </a:spcBef>
              <a:spcAft>
                <a:spcPct val="10000"/>
              </a:spcAft>
              <a:buFontTx/>
              <a:buChar char="–"/>
            </a:pPr>
            <a:r>
              <a:rPr lang="pt-BR" altLang="en-US" dirty="0"/>
              <a:t> inicializa os seus campos</a:t>
            </a:r>
            <a:r>
              <a:rPr lang="en-US" altLang="en-US" sz="2400" dirty="0"/>
              <a:t> </a:t>
            </a:r>
          </a:p>
          <a:p>
            <a:endParaRPr lang="pt-BR" dirty="0"/>
          </a:p>
        </p:txBody>
      </p:sp>
      <p:sp>
        <p:nvSpPr>
          <p:cNvPr id="22532" name="Text Box 2">
            <a:extLst>
              <a:ext uri="{FF2B5EF4-FFF2-40B4-BE49-F238E27FC236}">
                <a16:creationId xmlns:a16="http://schemas.microsoft.com/office/drawing/2014/main" id="{CA219D55-115D-4871-8F42-31F47C8321DF}"/>
              </a:ext>
            </a:extLst>
          </p:cNvPr>
          <p:cNvSpPr txBox="1">
            <a:spLocks noChangeArrowheads="1"/>
          </p:cNvSpPr>
          <p:nvPr/>
        </p:nvSpPr>
        <p:spPr bwMode="auto">
          <a:xfrm>
            <a:off x="751863" y="2625156"/>
            <a:ext cx="7704137" cy="32734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pt-BR" altLang="en-US" sz="1600" b="1" dirty="0">
                <a:latin typeface="Courier New" panose="02070309020205020404" pitchFamily="49" charset="0"/>
              </a:rPr>
              <a:t>Ponto* </a:t>
            </a:r>
            <a:r>
              <a:rPr lang="pt-BR" altLang="en-US" sz="1600" b="1" dirty="0" err="1">
                <a:latin typeface="Courier New" panose="02070309020205020404" pitchFamily="49" charset="0"/>
              </a:rPr>
              <a:t>pto_cria</a:t>
            </a:r>
            <a:r>
              <a:rPr lang="pt-BR" altLang="en-US" sz="1600" b="1" dirty="0">
                <a:latin typeface="Courier New" panose="02070309020205020404" pitchFamily="49" charset="0"/>
              </a:rPr>
              <a:t>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x,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y) </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r>
              <a:rPr lang="pt-BR" altLang="en-US" sz="1600" b="1" dirty="0">
                <a:latin typeface="Courier New" panose="02070309020205020404" pitchFamily="49" charset="0"/>
              </a:rPr>
              <a:t>   Ponto* p = (Ponto*) </a:t>
            </a:r>
            <a:r>
              <a:rPr lang="pt-BR" altLang="en-US" sz="1600" b="1" dirty="0" err="1">
                <a:latin typeface="Courier New" panose="02070309020205020404" pitchFamily="49" charset="0"/>
              </a:rPr>
              <a:t>malloc</a:t>
            </a:r>
            <a:r>
              <a:rPr lang="pt-BR" altLang="en-US" sz="1600" b="1" dirty="0">
                <a:latin typeface="Courier New" panose="02070309020205020404" pitchFamily="49" charset="0"/>
              </a:rPr>
              <a:t>(</a:t>
            </a:r>
            <a:r>
              <a:rPr lang="pt-BR" altLang="en-US" sz="1600" b="1" dirty="0" err="1">
                <a:latin typeface="Courier New" panose="02070309020205020404" pitchFamily="49" charset="0"/>
              </a:rPr>
              <a:t>sizeof</a:t>
            </a:r>
            <a:r>
              <a:rPr lang="pt-BR" altLang="en-US" sz="1600" b="1" dirty="0">
                <a:latin typeface="Courier New" panose="02070309020205020404" pitchFamily="49" charset="0"/>
              </a:rPr>
              <a:t>(Ponto));</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if</a:t>
            </a:r>
            <a:r>
              <a:rPr lang="pt-BR" altLang="en-US" sz="1600" b="1" dirty="0">
                <a:latin typeface="Courier New" panose="02070309020205020404" pitchFamily="49" charset="0"/>
              </a:rPr>
              <a:t> (p == NULL) {</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printf</a:t>
            </a:r>
            <a:r>
              <a:rPr lang="pt-BR" altLang="en-US" sz="1600" b="1" dirty="0">
                <a:latin typeface="Courier New" panose="02070309020205020404" pitchFamily="49" charset="0"/>
              </a:rPr>
              <a:t>("Memória insuficiente!\n");</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exit</a:t>
            </a:r>
            <a:r>
              <a:rPr lang="pt-BR" altLang="en-US" sz="1600" b="1" dirty="0">
                <a:latin typeface="Courier New" panose="02070309020205020404" pitchFamily="49" charset="0"/>
              </a:rPr>
              <a:t>(1);</a:t>
            </a:r>
          </a:p>
          <a:p>
            <a:pPr eaLnBrk="1" hangingPunct="1">
              <a:spcBef>
                <a:spcPct val="20000"/>
              </a:spcBef>
            </a:pPr>
            <a:r>
              <a:rPr lang="pt-BR" altLang="en-US" sz="1600" b="1" dirty="0">
                <a:latin typeface="Courier New" panose="02070309020205020404" pitchFamily="49" charset="0"/>
              </a:rPr>
              <a:t>   }</a:t>
            </a:r>
          </a:p>
          <a:p>
            <a:pPr eaLnBrk="1" hangingPunct="1">
              <a:spcBef>
                <a:spcPct val="20000"/>
              </a:spcBef>
            </a:pPr>
            <a:r>
              <a:rPr lang="pt-BR" altLang="en-US" sz="1600" b="1" dirty="0">
                <a:latin typeface="Courier New" panose="02070309020205020404" pitchFamily="49" charset="0"/>
              </a:rPr>
              <a:t>   p-&gt;x = x;</a:t>
            </a:r>
          </a:p>
          <a:p>
            <a:pPr eaLnBrk="1" hangingPunct="1">
              <a:spcBef>
                <a:spcPct val="20000"/>
              </a:spcBef>
            </a:pPr>
            <a:r>
              <a:rPr lang="pt-BR" altLang="en-US" sz="1600" b="1" dirty="0">
                <a:latin typeface="Courier New" panose="02070309020205020404" pitchFamily="49" charset="0"/>
              </a:rPr>
              <a:t>   p-&gt;y = y;</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return</a:t>
            </a:r>
            <a:r>
              <a:rPr lang="pt-BR" altLang="en-US" sz="1600" b="1" dirty="0">
                <a:latin typeface="Courier New" panose="02070309020205020404" pitchFamily="49" charset="0"/>
              </a:rPr>
              <a:t> p;</a:t>
            </a:r>
          </a:p>
          <a:p>
            <a:pPr eaLnBrk="1" hangingPunct="1">
              <a:spcBef>
                <a:spcPct val="20000"/>
              </a:spcBef>
            </a:pPr>
            <a:r>
              <a:rPr lang="pt-BR" altLang="en-US" sz="1600" b="1" dirty="0">
                <a:latin typeface="Courier New" panose="02070309020205020404" pitchFamily="49" charset="0"/>
              </a:rPr>
              <a:t>}</a:t>
            </a:r>
          </a:p>
        </p:txBody>
      </p:sp>
      <p:sp>
        <p:nvSpPr>
          <p:cNvPr id="22533" name="Rectangle 5">
            <a:extLst>
              <a:ext uri="{FF2B5EF4-FFF2-40B4-BE49-F238E27FC236}">
                <a16:creationId xmlns:a16="http://schemas.microsoft.com/office/drawing/2014/main" id="{9795D8D8-A2F4-43BC-8F45-E182D3E5A595}"/>
              </a:ext>
            </a:extLst>
          </p:cNvPr>
          <p:cNvSpPr>
            <a:spLocks noChangeArrowheads="1"/>
          </p:cNvSpPr>
          <p:nvPr/>
        </p:nvSpPr>
        <p:spPr bwMode="auto">
          <a:xfrm>
            <a:off x="971550" y="836613"/>
            <a:ext cx="712946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spcAft>
                <a:spcPct val="10000"/>
              </a:spcAft>
              <a:buFontTx/>
              <a:buChar char="•"/>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240DF-2291-463C-B4FE-2D9BB2FF0CC7}"/>
              </a:ext>
            </a:extLst>
          </p:cNvPr>
          <p:cNvSpPr>
            <a:spLocks noGrp="1"/>
          </p:cNvSpPr>
          <p:nvPr>
            <p:ph type="title"/>
          </p:nvPr>
        </p:nvSpPr>
        <p:spPr/>
        <p:txBody>
          <a:bodyPr/>
          <a:lstStyle/>
          <a:p>
            <a:r>
              <a:rPr lang="pt-BR" dirty="0" err="1"/>
              <a:t>pto_libera</a:t>
            </a:r>
            <a:endParaRPr lang="pt-BR" dirty="0"/>
          </a:p>
        </p:txBody>
      </p:sp>
      <p:sp>
        <p:nvSpPr>
          <p:cNvPr id="3" name="Espaço Reservado para Texto 2">
            <a:extLst>
              <a:ext uri="{FF2B5EF4-FFF2-40B4-BE49-F238E27FC236}">
                <a16:creationId xmlns:a16="http://schemas.microsoft.com/office/drawing/2014/main" id="{B16F6E60-638A-4D56-9A81-1A48FC4F8C42}"/>
              </a:ext>
            </a:extLst>
          </p:cNvPr>
          <p:cNvSpPr>
            <a:spLocks noGrp="1"/>
          </p:cNvSpPr>
          <p:nvPr>
            <p:ph type="body" idx="1"/>
          </p:nvPr>
        </p:nvSpPr>
        <p:spPr/>
        <p:txBody>
          <a:bodyPr/>
          <a:lstStyle/>
          <a:p>
            <a:pPr eaLnBrk="1" hangingPunct="1">
              <a:spcBef>
                <a:spcPct val="20000"/>
              </a:spcBef>
              <a:spcAft>
                <a:spcPct val="10000"/>
              </a:spcAft>
              <a:buFontTx/>
              <a:buChar char="•"/>
            </a:pPr>
            <a:r>
              <a:rPr lang="pt-BR" altLang="en-US" sz="2000" dirty="0"/>
              <a:t>Função para liberar um ponto:</a:t>
            </a:r>
          </a:p>
          <a:p>
            <a:pPr lvl="1" eaLnBrk="1" hangingPunct="1">
              <a:spcBef>
                <a:spcPct val="20000"/>
              </a:spcBef>
              <a:spcAft>
                <a:spcPct val="10000"/>
              </a:spcAft>
              <a:buFontTx/>
              <a:buChar char="–"/>
            </a:pPr>
            <a:r>
              <a:rPr lang="pt-BR" altLang="en-US" dirty="0"/>
              <a:t>deve apenas liberar a estrutura criada dinamicamente através da função </a:t>
            </a:r>
            <a:r>
              <a:rPr lang="pt-BR" altLang="en-US" i="1" dirty="0"/>
              <a:t>cria</a:t>
            </a:r>
            <a:endParaRPr lang="en-US" altLang="en-US" i="1" dirty="0"/>
          </a:p>
          <a:p>
            <a:endParaRPr lang="pt-BR" dirty="0"/>
          </a:p>
        </p:txBody>
      </p:sp>
      <p:sp>
        <p:nvSpPr>
          <p:cNvPr id="23556" name="Text Box 2">
            <a:extLst>
              <a:ext uri="{FF2B5EF4-FFF2-40B4-BE49-F238E27FC236}">
                <a16:creationId xmlns:a16="http://schemas.microsoft.com/office/drawing/2014/main" id="{C70B8CC5-BB6A-4223-B75F-3B803422A04D}"/>
              </a:ext>
            </a:extLst>
          </p:cNvPr>
          <p:cNvSpPr txBox="1">
            <a:spLocks noChangeArrowheads="1"/>
          </p:cNvSpPr>
          <p:nvPr/>
        </p:nvSpPr>
        <p:spPr bwMode="auto">
          <a:xfrm>
            <a:off x="900113" y="2349500"/>
            <a:ext cx="7704137" cy="12176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pt-BR" altLang="en-US" sz="1600" b="1" dirty="0" err="1">
                <a:latin typeface="Courier New" panose="02070309020205020404" pitchFamily="49" charset="0"/>
              </a:rPr>
              <a:t>void</a:t>
            </a:r>
            <a:r>
              <a:rPr lang="pt-BR" altLang="en-US" sz="1600" b="1" dirty="0">
                <a:latin typeface="Courier New" panose="02070309020205020404" pitchFamily="49" charset="0"/>
              </a:rPr>
              <a:t> </a:t>
            </a:r>
            <a:r>
              <a:rPr lang="pt-BR" altLang="en-US" sz="1600" b="1" dirty="0" err="1">
                <a:latin typeface="Courier New" panose="02070309020205020404" pitchFamily="49" charset="0"/>
              </a:rPr>
              <a:t>pto_libera</a:t>
            </a:r>
            <a:r>
              <a:rPr lang="pt-BR" altLang="en-US" sz="1600" b="1" dirty="0">
                <a:latin typeface="Courier New" panose="02070309020205020404" pitchFamily="49" charset="0"/>
              </a:rPr>
              <a:t> (Ponto* p) </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free</a:t>
            </a:r>
            <a:r>
              <a:rPr lang="pt-BR" altLang="en-US" sz="1600" b="1" dirty="0">
                <a:latin typeface="Courier New" panose="02070309020205020404" pitchFamily="49" charset="0"/>
              </a:rPr>
              <a:t>(p);</a:t>
            </a:r>
          </a:p>
          <a:p>
            <a:pPr eaLnBrk="1" hangingPunct="1">
              <a:spcBef>
                <a:spcPct val="20000"/>
              </a:spcBef>
            </a:pPr>
            <a:r>
              <a:rPr lang="pt-BR" altLang="en-US" sz="1600" b="1" dirty="0">
                <a:latin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A1DDF-9063-4495-A0F3-F175429BA2A0}"/>
              </a:ext>
            </a:extLst>
          </p:cNvPr>
          <p:cNvSpPr>
            <a:spLocks noGrp="1"/>
          </p:cNvSpPr>
          <p:nvPr>
            <p:ph type="title"/>
          </p:nvPr>
        </p:nvSpPr>
        <p:spPr/>
        <p:txBody>
          <a:bodyPr/>
          <a:lstStyle/>
          <a:p>
            <a:r>
              <a:rPr lang="pt-BR" dirty="0" err="1"/>
              <a:t>Pto_atribui</a:t>
            </a:r>
            <a:r>
              <a:rPr lang="pt-BR" dirty="0"/>
              <a:t> e </a:t>
            </a:r>
            <a:r>
              <a:rPr lang="pt-BR" dirty="0" err="1"/>
              <a:t>Pto_acessa</a:t>
            </a:r>
            <a:endParaRPr lang="pt-BR" dirty="0"/>
          </a:p>
        </p:txBody>
      </p:sp>
      <p:sp>
        <p:nvSpPr>
          <p:cNvPr id="3" name="Espaço Reservado para Texto 2">
            <a:extLst>
              <a:ext uri="{FF2B5EF4-FFF2-40B4-BE49-F238E27FC236}">
                <a16:creationId xmlns:a16="http://schemas.microsoft.com/office/drawing/2014/main" id="{07D00C5A-8FF5-48CA-8A60-EB2AABC189AE}"/>
              </a:ext>
            </a:extLst>
          </p:cNvPr>
          <p:cNvSpPr>
            <a:spLocks noGrp="1"/>
          </p:cNvSpPr>
          <p:nvPr>
            <p:ph type="body" idx="1"/>
          </p:nvPr>
        </p:nvSpPr>
        <p:spPr/>
        <p:txBody>
          <a:bodyPr/>
          <a:lstStyle/>
          <a:p>
            <a:pPr eaLnBrk="1" hangingPunct="1">
              <a:spcBef>
                <a:spcPct val="20000"/>
              </a:spcBef>
              <a:spcAft>
                <a:spcPct val="10000"/>
              </a:spcAft>
              <a:buFontTx/>
              <a:buChar char="•"/>
            </a:pPr>
            <a:r>
              <a:rPr lang="pt-BR" altLang="en-US" sz="2000" dirty="0"/>
              <a:t>Funções para acessar e atribuir valores às coordenadas de um ponto: </a:t>
            </a:r>
          </a:p>
          <a:p>
            <a:pPr lvl="1" eaLnBrk="1" hangingPunct="1">
              <a:spcBef>
                <a:spcPct val="20000"/>
              </a:spcBef>
              <a:spcAft>
                <a:spcPct val="10000"/>
              </a:spcAft>
              <a:buFontTx/>
              <a:buChar char="–"/>
            </a:pPr>
            <a:r>
              <a:rPr lang="pt-BR" altLang="en-US" dirty="0"/>
              <a:t>permitem que uma função cliente acesse as coordenadas do ponto sem conhecer como os valores são armazenados</a:t>
            </a:r>
            <a:endParaRPr lang="en-US" altLang="en-US" dirty="0"/>
          </a:p>
          <a:p>
            <a:endParaRPr lang="pt-BR" dirty="0"/>
          </a:p>
        </p:txBody>
      </p:sp>
      <p:sp>
        <p:nvSpPr>
          <p:cNvPr id="24580" name="Text Box 2">
            <a:extLst>
              <a:ext uri="{FF2B5EF4-FFF2-40B4-BE49-F238E27FC236}">
                <a16:creationId xmlns:a16="http://schemas.microsoft.com/office/drawing/2014/main" id="{3EDCB154-DD68-4066-B981-2AFC97FAC16F}"/>
              </a:ext>
            </a:extLst>
          </p:cNvPr>
          <p:cNvSpPr txBox="1">
            <a:spLocks noChangeArrowheads="1"/>
          </p:cNvSpPr>
          <p:nvPr/>
        </p:nvSpPr>
        <p:spPr bwMode="auto">
          <a:xfrm>
            <a:off x="900113" y="2349500"/>
            <a:ext cx="7704137" cy="356711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pt-BR" altLang="en-US" sz="1600" b="1" dirty="0" err="1">
                <a:latin typeface="Courier New" panose="02070309020205020404" pitchFamily="49" charset="0"/>
              </a:rPr>
              <a:t>void</a:t>
            </a:r>
            <a:r>
              <a:rPr lang="pt-BR" altLang="en-US" sz="1600" b="1" dirty="0">
                <a:latin typeface="Courier New" panose="02070309020205020404" pitchFamily="49" charset="0"/>
              </a:rPr>
              <a:t> </a:t>
            </a:r>
            <a:r>
              <a:rPr lang="pt-BR" altLang="en-US" sz="1600" b="1" dirty="0" err="1">
                <a:latin typeface="Courier New" panose="02070309020205020404" pitchFamily="49" charset="0"/>
              </a:rPr>
              <a:t>pto_acessa</a:t>
            </a:r>
            <a:r>
              <a:rPr lang="pt-BR" altLang="en-US" sz="1600" b="1" dirty="0">
                <a:latin typeface="Courier New" panose="02070309020205020404" pitchFamily="49" charset="0"/>
              </a:rPr>
              <a:t> (Ponto* p,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x,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y) </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r>
              <a:rPr lang="pt-BR" altLang="en-US" sz="1600" b="1" dirty="0">
                <a:latin typeface="Courier New" panose="02070309020205020404" pitchFamily="49" charset="0"/>
              </a:rPr>
              <a:t>   *x = p-&gt;x;</a:t>
            </a:r>
          </a:p>
          <a:p>
            <a:pPr eaLnBrk="1" hangingPunct="1">
              <a:spcBef>
                <a:spcPct val="20000"/>
              </a:spcBef>
            </a:pPr>
            <a:r>
              <a:rPr lang="pt-BR" altLang="en-US" sz="1600" b="1" dirty="0">
                <a:latin typeface="Courier New" panose="02070309020205020404" pitchFamily="49" charset="0"/>
              </a:rPr>
              <a:t>   *y = p-&gt;y;</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endParaRPr lang="pt-BR" altLang="en-US" sz="1600" b="1" dirty="0">
              <a:latin typeface="Courier New" panose="02070309020205020404" pitchFamily="49" charset="0"/>
            </a:endParaRPr>
          </a:p>
          <a:p>
            <a:pPr eaLnBrk="1" hangingPunct="1">
              <a:spcBef>
                <a:spcPct val="20000"/>
              </a:spcBef>
            </a:pPr>
            <a:r>
              <a:rPr lang="pt-BR" altLang="en-US" sz="1600" b="1" dirty="0" err="1">
                <a:latin typeface="Courier New" panose="02070309020205020404" pitchFamily="49" charset="0"/>
              </a:rPr>
              <a:t>void</a:t>
            </a:r>
            <a:r>
              <a:rPr lang="pt-BR" altLang="en-US" sz="1600" b="1" dirty="0">
                <a:latin typeface="Courier New" panose="02070309020205020404" pitchFamily="49" charset="0"/>
              </a:rPr>
              <a:t> </a:t>
            </a:r>
            <a:r>
              <a:rPr lang="pt-BR" altLang="en-US" sz="1600" b="1" dirty="0" err="1">
                <a:latin typeface="Courier New" panose="02070309020205020404" pitchFamily="49" charset="0"/>
              </a:rPr>
              <a:t>pto_atribui</a:t>
            </a:r>
            <a:r>
              <a:rPr lang="pt-BR" altLang="en-US" sz="1600" b="1" dirty="0">
                <a:latin typeface="Courier New" panose="02070309020205020404" pitchFamily="49" charset="0"/>
              </a:rPr>
              <a:t> (Ponto* p,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x,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y) </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r>
              <a:rPr lang="pt-BR" altLang="en-US" sz="1600" b="1" dirty="0">
                <a:latin typeface="Courier New" panose="02070309020205020404" pitchFamily="49" charset="0"/>
              </a:rPr>
              <a:t>   p-&gt;x = x;</a:t>
            </a:r>
          </a:p>
          <a:p>
            <a:pPr eaLnBrk="1" hangingPunct="1">
              <a:spcBef>
                <a:spcPct val="20000"/>
              </a:spcBef>
            </a:pPr>
            <a:r>
              <a:rPr lang="pt-BR" altLang="en-US" sz="1600" b="1" dirty="0">
                <a:latin typeface="Courier New" panose="02070309020205020404" pitchFamily="49" charset="0"/>
              </a:rPr>
              <a:t>   p-&gt;y = y;</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endParaRPr lang="pt-BR" altLang="en-US" sz="1600" b="1" dirty="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0E618-6336-4E01-86CF-8FA88E43BC98}"/>
              </a:ext>
            </a:extLst>
          </p:cNvPr>
          <p:cNvSpPr>
            <a:spLocks noGrp="1"/>
          </p:cNvSpPr>
          <p:nvPr>
            <p:ph type="title"/>
          </p:nvPr>
        </p:nvSpPr>
        <p:spPr/>
        <p:txBody>
          <a:bodyPr/>
          <a:lstStyle/>
          <a:p>
            <a:r>
              <a:rPr lang="pt-BR" dirty="0" err="1"/>
              <a:t>Pto_distancia</a:t>
            </a:r>
            <a:endParaRPr lang="pt-BR" dirty="0"/>
          </a:p>
        </p:txBody>
      </p:sp>
      <p:sp>
        <p:nvSpPr>
          <p:cNvPr id="3" name="Espaço Reservado para Texto 2">
            <a:extLst>
              <a:ext uri="{FF2B5EF4-FFF2-40B4-BE49-F238E27FC236}">
                <a16:creationId xmlns:a16="http://schemas.microsoft.com/office/drawing/2014/main" id="{9ECA2433-229C-4F43-B4A9-17133FFA491C}"/>
              </a:ext>
            </a:extLst>
          </p:cNvPr>
          <p:cNvSpPr>
            <a:spLocks noGrp="1"/>
          </p:cNvSpPr>
          <p:nvPr>
            <p:ph type="body" idx="1"/>
          </p:nvPr>
        </p:nvSpPr>
        <p:spPr/>
        <p:txBody>
          <a:bodyPr/>
          <a:lstStyle/>
          <a:p>
            <a:r>
              <a:rPr lang="pt-BR" altLang="en-US" sz="2400" dirty="0"/>
              <a:t>Função para calcular a distância entre dois pontos</a:t>
            </a:r>
            <a:endParaRPr lang="en-US" altLang="en-US" sz="2400" dirty="0"/>
          </a:p>
          <a:p>
            <a:endParaRPr lang="pt-BR" dirty="0"/>
          </a:p>
        </p:txBody>
      </p:sp>
      <p:sp>
        <p:nvSpPr>
          <p:cNvPr id="25604" name="Text Box 2">
            <a:extLst>
              <a:ext uri="{FF2B5EF4-FFF2-40B4-BE49-F238E27FC236}">
                <a16:creationId xmlns:a16="http://schemas.microsoft.com/office/drawing/2014/main" id="{30BF7D9A-D3A2-4D0B-AF54-DDD36CC33551}"/>
              </a:ext>
            </a:extLst>
          </p:cNvPr>
          <p:cNvSpPr txBox="1">
            <a:spLocks noChangeArrowheads="1"/>
          </p:cNvSpPr>
          <p:nvPr/>
        </p:nvSpPr>
        <p:spPr bwMode="auto">
          <a:xfrm>
            <a:off x="900113" y="1628775"/>
            <a:ext cx="7704137" cy="180498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pt-BR" altLang="en-US" sz="1600" b="1" dirty="0" err="1">
                <a:latin typeface="Courier New" panose="02070309020205020404" pitchFamily="49" charset="0"/>
              </a:rPr>
              <a:t>float</a:t>
            </a:r>
            <a:r>
              <a:rPr lang="pt-BR" altLang="en-US" sz="1600" b="1" dirty="0">
                <a:latin typeface="Courier New" panose="02070309020205020404" pitchFamily="49" charset="0"/>
              </a:rPr>
              <a:t> </a:t>
            </a:r>
            <a:r>
              <a:rPr lang="pt-BR" altLang="en-US" sz="1600" b="1" dirty="0" err="1">
                <a:latin typeface="Courier New" panose="02070309020205020404" pitchFamily="49" charset="0"/>
              </a:rPr>
              <a:t>pto_distancia</a:t>
            </a:r>
            <a:r>
              <a:rPr lang="pt-BR" altLang="en-US" sz="1600" b="1" dirty="0">
                <a:latin typeface="Courier New" panose="02070309020205020404" pitchFamily="49" charset="0"/>
              </a:rPr>
              <a:t> (Ponto* p1, Ponto* p2) </a:t>
            </a:r>
          </a:p>
          <a:p>
            <a:pPr eaLnBrk="1" hangingPunct="1">
              <a:spcBef>
                <a:spcPct val="20000"/>
              </a:spcBef>
            </a:pPr>
            <a:r>
              <a:rPr lang="pt-BR" altLang="en-US" sz="1600" b="1" dirty="0">
                <a:latin typeface="Courier New" panose="02070309020205020404" pitchFamily="49" charset="0"/>
              </a:rPr>
              <a:t>{</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a:t>
            </a:r>
            <a:r>
              <a:rPr lang="pt-BR" altLang="en-US" sz="1600" b="1" dirty="0" err="1">
                <a:latin typeface="Courier New" panose="02070309020205020404" pitchFamily="49" charset="0"/>
              </a:rPr>
              <a:t>dx</a:t>
            </a:r>
            <a:r>
              <a:rPr lang="pt-BR" altLang="en-US" sz="1600" b="1" dirty="0">
                <a:latin typeface="Courier New" panose="02070309020205020404" pitchFamily="49" charset="0"/>
              </a:rPr>
              <a:t> = p2-&gt;x – p1-&gt;x;</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float</a:t>
            </a:r>
            <a:r>
              <a:rPr lang="pt-BR" altLang="en-US" sz="1600" b="1" dirty="0">
                <a:latin typeface="Courier New" panose="02070309020205020404" pitchFamily="49" charset="0"/>
              </a:rPr>
              <a:t> </a:t>
            </a:r>
            <a:r>
              <a:rPr lang="pt-BR" altLang="en-US" sz="1600" b="1" dirty="0" err="1">
                <a:latin typeface="Courier New" panose="02070309020205020404" pitchFamily="49" charset="0"/>
              </a:rPr>
              <a:t>dy</a:t>
            </a:r>
            <a:r>
              <a:rPr lang="pt-BR" altLang="en-US" sz="1600" b="1" dirty="0">
                <a:latin typeface="Courier New" panose="02070309020205020404" pitchFamily="49" charset="0"/>
              </a:rPr>
              <a:t> = p2-&gt;y – p1-&gt;y;</a:t>
            </a:r>
          </a:p>
          <a:p>
            <a:pPr eaLnBrk="1" hangingPunct="1">
              <a:spcBef>
                <a:spcPct val="20000"/>
              </a:spcBef>
            </a:pPr>
            <a:r>
              <a:rPr lang="pt-BR" altLang="en-US" sz="1600" b="1" dirty="0">
                <a:latin typeface="Courier New" panose="02070309020205020404" pitchFamily="49" charset="0"/>
              </a:rPr>
              <a:t>   </a:t>
            </a:r>
            <a:r>
              <a:rPr lang="pt-BR" altLang="en-US" sz="1600" b="1" dirty="0" err="1">
                <a:latin typeface="Courier New" panose="02070309020205020404" pitchFamily="49" charset="0"/>
              </a:rPr>
              <a:t>return</a:t>
            </a:r>
            <a:r>
              <a:rPr lang="pt-BR" altLang="en-US" sz="1600" b="1" dirty="0">
                <a:latin typeface="Courier New" panose="02070309020205020404" pitchFamily="49" charset="0"/>
              </a:rPr>
              <a:t> </a:t>
            </a:r>
            <a:r>
              <a:rPr lang="pt-BR" altLang="en-US" sz="1600" b="1" dirty="0" err="1">
                <a:latin typeface="Courier New" panose="02070309020205020404" pitchFamily="49" charset="0"/>
              </a:rPr>
              <a:t>sqrt</a:t>
            </a:r>
            <a:r>
              <a:rPr lang="pt-BR" altLang="en-US" sz="1600" b="1" dirty="0">
                <a:latin typeface="Courier New" panose="02070309020205020404" pitchFamily="49" charset="0"/>
              </a:rPr>
              <a:t>(</a:t>
            </a:r>
            <a:r>
              <a:rPr lang="pt-BR" altLang="en-US" sz="1600" b="1" dirty="0" err="1">
                <a:latin typeface="Courier New" panose="02070309020205020404" pitchFamily="49" charset="0"/>
              </a:rPr>
              <a:t>dx</a:t>
            </a:r>
            <a:r>
              <a:rPr lang="pt-BR" altLang="en-US" sz="1600" b="1" dirty="0">
                <a:latin typeface="Courier New" panose="02070309020205020404" pitchFamily="49" charset="0"/>
              </a:rPr>
              <a:t>*</a:t>
            </a:r>
            <a:r>
              <a:rPr lang="pt-BR" altLang="en-US" sz="1600" b="1" dirty="0" err="1">
                <a:latin typeface="Courier New" panose="02070309020205020404" pitchFamily="49" charset="0"/>
              </a:rPr>
              <a:t>dx</a:t>
            </a:r>
            <a:r>
              <a:rPr lang="pt-BR" altLang="en-US" sz="1600" b="1" dirty="0">
                <a:latin typeface="Courier New" panose="02070309020205020404" pitchFamily="49" charset="0"/>
              </a:rPr>
              <a:t> + </a:t>
            </a:r>
            <a:r>
              <a:rPr lang="pt-BR" altLang="en-US" sz="1600" b="1" dirty="0" err="1">
                <a:latin typeface="Courier New" panose="02070309020205020404" pitchFamily="49" charset="0"/>
              </a:rPr>
              <a:t>dy</a:t>
            </a:r>
            <a:r>
              <a:rPr lang="pt-BR" altLang="en-US" sz="1600" b="1" dirty="0">
                <a:latin typeface="Courier New" panose="02070309020205020404" pitchFamily="49" charset="0"/>
              </a:rPr>
              <a:t>*</a:t>
            </a:r>
            <a:r>
              <a:rPr lang="pt-BR" altLang="en-US" sz="1600" b="1" dirty="0" err="1">
                <a:latin typeface="Courier New" panose="02070309020205020404" pitchFamily="49" charset="0"/>
              </a:rPr>
              <a:t>dy</a:t>
            </a:r>
            <a:r>
              <a:rPr lang="pt-BR" altLang="en-US" sz="1600" b="1" dirty="0">
                <a:latin typeface="Courier New" panose="02070309020205020404" pitchFamily="49" charset="0"/>
              </a:rPr>
              <a:t>);</a:t>
            </a:r>
          </a:p>
          <a:p>
            <a:pPr eaLnBrk="1" hangingPunct="1">
              <a:spcBef>
                <a:spcPct val="20000"/>
              </a:spcBef>
            </a:pPr>
            <a:r>
              <a:rPr lang="pt-BR" altLang="en-US" sz="1600" b="1" dirty="0">
                <a:latin typeface="Courier New" panose="02070309020205020404" pitchFamily="49" charset="0"/>
              </a:rPr>
              <a:t>}</a:t>
            </a:r>
          </a:p>
        </p:txBody>
      </p:sp>
      <p:sp>
        <p:nvSpPr>
          <p:cNvPr id="25605" name="Rectangle 3">
            <a:extLst>
              <a:ext uri="{FF2B5EF4-FFF2-40B4-BE49-F238E27FC236}">
                <a16:creationId xmlns:a16="http://schemas.microsoft.com/office/drawing/2014/main" id="{35D15757-2AB1-4546-BC49-7D80ABC9E767}"/>
              </a:ext>
            </a:extLst>
          </p:cNvPr>
          <p:cNvSpPr>
            <a:spLocks noChangeArrowheads="1"/>
          </p:cNvSpPr>
          <p:nvPr/>
        </p:nvSpPr>
        <p:spPr bwMode="auto">
          <a:xfrm>
            <a:off x="971550" y="836613"/>
            <a:ext cx="712946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spcAft>
                <a:spcPct val="10000"/>
              </a:spcAft>
              <a:buFontTx/>
              <a:buChar char="•"/>
            </a:pPr>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0" rIns="0" bIns="0" rtlCol="0" anchor="b" anchorCtr="0">
            <a:spAutoFit/>
          </a:bodyPr>
          <a:lstStyle/>
          <a:p>
            <a:pPr marL="25168"/>
            <a:r>
              <a:rPr spc="10" dirty="0"/>
              <a:t>Tipos </a:t>
            </a:r>
            <a:r>
              <a:rPr spc="-129" dirty="0"/>
              <a:t>e </a:t>
            </a:r>
            <a:r>
              <a:rPr spc="-40" dirty="0"/>
              <a:t>estruturas </a:t>
            </a:r>
            <a:r>
              <a:rPr spc="-79" dirty="0"/>
              <a:t>de</a:t>
            </a:r>
            <a:r>
              <a:rPr spc="604" dirty="0"/>
              <a:t> </a:t>
            </a:r>
            <a:r>
              <a:rPr spc="-40" dirty="0"/>
              <a:t>dados</a:t>
            </a:r>
          </a:p>
        </p:txBody>
      </p:sp>
      <p:sp>
        <p:nvSpPr>
          <p:cNvPr id="7" name="Espaço Reservado para Texto 6">
            <a:extLst>
              <a:ext uri="{FF2B5EF4-FFF2-40B4-BE49-F238E27FC236}">
                <a16:creationId xmlns:a16="http://schemas.microsoft.com/office/drawing/2014/main" id="{4E91F333-BBC1-4050-ABBF-51F1557C145F}"/>
              </a:ext>
            </a:extLst>
          </p:cNvPr>
          <p:cNvSpPr>
            <a:spLocks noGrp="1"/>
          </p:cNvSpPr>
          <p:nvPr>
            <p:ph type="body" idx="1"/>
          </p:nvPr>
        </p:nvSpPr>
        <p:spPr/>
        <p:txBody>
          <a:bodyPr/>
          <a:lstStyle/>
          <a:p>
            <a:pPr marL="25168"/>
            <a:r>
              <a:rPr lang="pt-BR" sz="2000" dirty="0">
                <a:solidFill>
                  <a:srgbClr val="991D1D"/>
                </a:solidFill>
                <a:latin typeface="Calibri" panose="020F0502020204030204" pitchFamily="34" charset="0"/>
                <a:cs typeface="Calibri" panose="020F0502020204030204" pitchFamily="34" charset="0"/>
              </a:rPr>
              <a:t>Tipo de dado</a:t>
            </a:r>
            <a:endParaRPr lang="pt-BR" sz="2000" dirty="0">
              <a:latin typeface="Calibri" panose="020F0502020204030204" pitchFamily="34" charset="0"/>
              <a:cs typeface="Calibri" panose="020F0502020204030204" pitchFamily="34" charset="0"/>
            </a:endParaRPr>
          </a:p>
          <a:p>
            <a:pPr marL="376876" lvl="1">
              <a:spcBef>
                <a:spcPts val="446"/>
              </a:spcBef>
            </a:pPr>
            <a:r>
              <a:rPr lang="pt-BR" sz="1600" dirty="0">
                <a:latin typeface="Calibri" panose="020F0502020204030204" pitchFamily="34" charset="0"/>
                <a:cs typeface="Calibri" panose="020F0502020204030204" pitchFamily="34" charset="0"/>
              </a:rPr>
              <a:t>Conjunto de valores que uma variável pode assumir +  operações</a:t>
            </a:r>
          </a:p>
          <a:p>
            <a:pPr marL="706572" lvl="1" indent="-256707">
              <a:spcBef>
                <a:spcPts val="654"/>
              </a:spcBef>
              <a:buClr>
                <a:srgbClr val="991D1D"/>
              </a:buClr>
              <a:buSzPct val="90476"/>
              <a:buFont typeface="Arial"/>
              <a:buChar char="•"/>
              <a:tabLst>
                <a:tab pos="364930" algn="l"/>
              </a:tabLst>
            </a:pPr>
            <a:r>
              <a:rPr lang="pt-BR" sz="1600" dirty="0" err="1">
                <a:latin typeface="Calibri" panose="020F0502020204030204" pitchFamily="34" charset="0"/>
                <a:cs typeface="Calibri" panose="020F0502020204030204" pitchFamily="34" charset="0"/>
              </a:rPr>
              <a:t>Ex</a:t>
            </a:r>
            <a:r>
              <a:rPr lang="pt-BR" sz="1600" dirty="0">
                <a:latin typeface="Calibri" panose="020F0502020204030204" pitchFamily="34" charset="0"/>
                <a:cs typeface="Calibri" panose="020F0502020204030204" pitchFamily="34" charset="0"/>
              </a:rPr>
              <a:t>:  tipo Booleano (</a:t>
            </a:r>
            <a:r>
              <a:rPr lang="pt-BR" sz="1600" i="1" dirty="0">
                <a:latin typeface="Calibri" panose="020F0502020204030204" pitchFamily="34" charset="0"/>
                <a:cs typeface="Calibri" panose="020F0502020204030204" pitchFamily="34" charset="0"/>
              </a:rPr>
              <a:t>verdadeiro </a:t>
            </a:r>
            <a:r>
              <a:rPr lang="pt-BR" sz="1600" dirty="0">
                <a:latin typeface="Calibri" panose="020F0502020204030204" pitchFamily="34" charset="0"/>
                <a:cs typeface="Calibri" panose="020F0502020204030204" pitchFamily="34" charset="0"/>
              </a:rPr>
              <a:t>ou  </a:t>
            </a:r>
            <a:r>
              <a:rPr lang="pt-BR" sz="1600" i="1" dirty="0">
                <a:latin typeface="Calibri" panose="020F0502020204030204" pitchFamily="34" charset="0"/>
                <a:cs typeface="Calibri" panose="020F0502020204030204" pitchFamily="34" charset="0"/>
              </a:rPr>
              <a:t>falso</a:t>
            </a:r>
            <a:r>
              <a:rPr lang="pt-BR" sz="1600" dirty="0">
                <a:latin typeface="Calibri" panose="020F0502020204030204" pitchFamily="34" charset="0"/>
                <a:cs typeface="Calibri" panose="020F0502020204030204" pitchFamily="34" charset="0"/>
              </a:rPr>
              <a:t>)</a:t>
            </a:r>
          </a:p>
          <a:p>
            <a:pPr marL="706572" lvl="1" indent="-256707">
              <a:spcBef>
                <a:spcPts val="347"/>
              </a:spcBef>
              <a:buClr>
                <a:srgbClr val="991D1D"/>
              </a:buClr>
              <a:buSzPct val="90476"/>
              <a:buFont typeface="Arial"/>
              <a:buChar char="•"/>
              <a:tabLst>
                <a:tab pos="364930" algn="l"/>
              </a:tabLst>
            </a:pPr>
            <a:r>
              <a:rPr lang="pt-BR" sz="1600" dirty="0">
                <a:latin typeface="Calibri" panose="020F0502020204030204" pitchFamily="34" charset="0"/>
                <a:cs typeface="Calibri" panose="020F0502020204030204" pitchFamily="34" charset="0"/>
              </a:rPr>
              <a:t>Tipos básicos variam de linguagem para  linguagem</a:t>
            </a:r>
          </a:p>
          <a:p>
            <a:pPr marL="1035009" lvl="2" indent="-256707">
              <a:lnSpc>
                <a:spcPts val="2378"/>
              </a:lnSpc>
              <a:spcBef>
                <a:spcPts val="347"/>
              </a:spcBef>
              <a:buClr>
                <a:srgbClr val="991D1D"/>
              </a:buClr>
              <a:buSzPct val="95000"/>
              <a:buFont typeface="Arial"/>
              <a:buChar char="◦"/>
              <a:tabLst>
                <a:tab pos="693367" algn="l"/>
              </a:tabLst>
            </a:pPr>
            <a:r>
              <a:rPr lang="pt-BR" sz="1600" dirty="0">
                <a:latin typeface="Calibri" panose="020F0502020204030204" pitchFamily="34" charset="0"/>
                <a:cs typeface="Calibri" panose="020F0502020204030204" pitchFamily="34" charset="0"/>
              </a:rPr>
              <a:t>Em C:  </a:t>
            </a:r>
            <a:r>
              <a:rPr lang="pt-BR" sz="1600" dirty="0" err="1">
                <a:solidFill>
                  <a:srgbClr val="000066"/>
                </a:solidFill>
                <a:latin typeface="Calibri" panose="020F0502020204030204" pitchFamily="34" charset="0"/>
                <a:cs typeface="Calibri" panose="020F0502020204030204" pitchFamily="34" charset="0"/>
              </a:rPr>
              <a:t>int</a:t>
            </a:r>
            <a:r>
              <a:rPr lang="pt-BR" sz="1600" dirty="0">
                <a:latin typeface="Calibri" panose="020F0502020204030204" pitchFamily="34" charset="0"/>
                <a:cs typeface="Calibri" panose="020F0502020204030204" pitchFamily="34" charset="0"/>
              </a:rPr>
              <a:t>,  </a:t>
            </a:r>
            <a:r>
              <a:rPr lang="pt-BR" sz="1600" dirty="0">
                <a:solidFill>
                  <a:srgbClr val="000066"/>
                </a:solidFill>
                <a:latin typeface="Calibri" panose="020F0502020204030204" pitchFamily="34" charset="0"/>
                <a:cs typeface="Calibri" panose="020F0502020204030204" pitchFamily="34" charset="0"/>
              </a:rPr>
              <a:t>char</a:t>
            </a:r>
            <a:r>
              <a:rPr lang="pt-BR" sz="1600" dirty="0">
                <a:latin typeface="Calibri" panose="020F0502020204030204" pitchFamily="34" charset="0"/>
                <a:cs typeface="Calibri" panose="020F0502020204030204" pitchFamily="34" charset="0"/>
              </a:rPr>
              <a:t>,  </a:t>
            </a:r>
            <a:r>
              <a:rPr lang="pt-BR" sz="1600" dirty="0" err="1">
                <a:solidFill>
                  <a:srgbClr val="000066"/>
                </a:solidFill>
                <a:latin typeface="Calibri" panose="020F0502020204030204" pitchFamily="34" charset="0"/>
                <a:cs typeface="Calibri" panose="020F0502020204030204" pitchFamily="34" charset="0"/>
              </a:rPr>
              <a:t>float</a:t>
            </a:r>
            <a:r>
              <a:rPr lang="pt-BR" sz="1600" dirty="0">
                <a:latin typeface="Calibri" panose="020F0502020204030204" pitchFamily="34" charset="0"/>
                <a:cs typeface="Calibri" panose="020F0502020204030204" pitchFamily="34" charset="0"/>
              </a:rPr>
              <a:t>,  </a:t>
            </a:r>
            <a:r>
              <a:rPr lang="pt-BR" sz="1600" dirty="0" err="1">
                <a:solidFill>
                  <a:srgbClr val="000066"/>
                </a:solidFill>
                <a:latin typeface="Calibri" panose="020F0502020204030204" pitchFamily="34" charset="0"/>
                <a:cs typeface="Calibri" panose="020F0502020204030204" pitchFamily="34" charset="0"/>
              </a:rPr>
              <a:t>double</a:t>
            </a:r>
            <a:endParaRPr lang="pt-BR" sz="1600" dirty="0">
              <a:latin typeface="Calibri" panose="020F0502020204030204" pitchFamily="34" charset="0"/>
              <a:cs typeface="Calibri" panose="020F0502020204030204" pitchFamily="34" charset="0"/>
            </a:endParaRPr>
          </a:p>
          <a:p>
            <a:pPr marL="1035009" lvl="2" indent="-256707">
              <a:lnSpc>
                <a:spcPts val="2378"/>
              </a:lnSpc>
              <a:buClr>
                <a:srgbClr val="991D1D"/>
              </a:buClr>
              <a:buSzPct val="95000"/>
              <a:buFont typeface="Arial"/>
              <a:buChar char="◦"/>
              <a:tabLst>
                <a:tab pos="693367" algn="l"/>
              </a:tabLst>
            </a:pPr>
            <a:r>
              <a:rPr lang="pt-BR" sz="1600" dirty="0">
                <a:latin typeface="Calibri" panose="020F0502020204030204" pitchFamily="34" charset="0"/>
                <a:cs typeface="Calibri" panose="020F0502020204030204" pitchFamily="34" charset="0"/>
              </a:rPr>
              <a:t>C não tem um tipo  “Booleano”</a:t>
            </a:r>
          </a:p>
          <a:p>
            <a:pPr lvl="1">
              <a:spcBef>
                <a:spcPts val="40"/>
              </a:spcBef>
              <a:buClr>
                <a:srgbClr val="991D1D"/>
              </a:buClr>
              <a:buFont typeface="Arial"/>
              <a:buChar char="◦"/>
            </a:pPr>
            <a:endParaRPr lang="pt-BR" dirty="0">
              <a:latin typeface="Calibri" panose="020F0502020204030204" pitchFamily="34" charset="0"/>
              <a:cs typeface="Calibri" panose="020F0502020204030204" pitchFamily="34" charset="0"/>
            </a:endParaRPr>
          </a:p>
          <a:p>
            <a:pPr marL="33976">
              <a:lnSpc>
                <a:spcPts val="2844"/>
              </a:lnSpc>
            </a:pPr>
            <a:r>
              <a:rPr lang="pt-BR" sz="2000" dirty="0">
                <a:solidFill>
                  <a:srgbClr val="991D1D"/>
                </a:solidFill>
                <a:latin typeface="Calibri" panose="020F0502020204030204" pitchFamily="34" charset="0"/>
                <a:cs typeface="Calibri" panose="020F0502020204030204" pitchFamily="34" charset="0"/>
              </a:rPr>
              <a:t>Estrutura de dado</a:t>
            </a:r>
            <a:endParaRPr lang="pt-BR" sz="2000" dirty="0">
              <a:latin typeface="Calibri" panose="020F0502020204030204" pitchFamily="34" charset="0"/>
              <a:cs typeface="Calibri" panose="020F0502020204030204" pitchFamily="34" charset="0"/>
            </a:endParaRPr>
          </a:p>
          <a:p>
            <a:pPr marL="376876" marR="10067" lvl="1">
              <a:lnSpc>
                <a:spcPts val="2675"/>
              </a:lnSpc>
              <a:spcBef>
                <a:spcPts val="30"/>
              </a:spcBef>
            </a:pPr>
            <a:r>
              <a:rPr lang="pt-BR" sz="1600" dirty="0">
                <a:latin typeface="Calibri" panose="020F0502020204030204" pitchFamily="34" charset="0"/>
                <a:cs typeface="Calibri" panose="020F0502020204030204" pitchFamily="34" charset="0"/>
              </a:rPr>
              <a:t>Coleções de variáveis de tipos possivelmente distintos estruturadas de  formas diversas</a:t>
            </a:r>
          </a:p>
          <a:p>
            <a:pPr marL="706572" lvl="1" indent="-256707">
              <a:spcBef>
                <a:spcPts val="555"/>
              </a:spcBef>
              <a:buClr>
                <a:srgbClr val="991D1D"/>
              </a:buClr>
              <a:buSzPct val="90476"/>
              <a:buFont typeface="Arial"/>
              <a:buChar char="•"/>
              <a:tabLst>
                <a:tab pos="364930" algn="l"/>
              </a:tabLst>
            </a:pPr>
            <a:r>
              <a:rPr lang="pt-BR" sz="1600" dirty="0" err="1">
                <a:latin typeface="Calibri" panose="020F0502020204030204" pitchFamily="34" charset="0"/>
                <a:cs typeface="Calibri" panose="020F0502020204030204" pitchFamily="34" charset="0"/>
              </a:rPr>
              <a:t>Ex</a:t>
            </a:r>
            <a:r>
              <a:rPr lang="pt-BR" sz="1600" dirty="0">
                <a:latin typeface="Calibri" panose="020F0502020204030204" pitchFamily="34" charset="0"/>
                <a:cs typeface="Calibri" panose="020F0502020204030204" pitchFamily="34" charset="0"/>
              </a:rPr>
              <a:t>:  tipos estruturados, vetores, listas  encadeadas</a:t>
            </a:r>
          </a:p>
          <a:p>
            <a:pPr marL="706572" lvl="1" indent="-256707">
              <a:spcBef>
                <a:spcPts val="347"/>
              </a:spcBef>
              <a:buClr>
                <a:srgbClr val="991D1D"/>
              </a:buClr>
              <a:buSzPct val="90476"/>
              <a:buFont typeface="Arial"/>
              <a:buChar char="•"/>
              <a:tabLst>
                <a:tab pos="364930" algn="l"/>
              </a:tabLst>
            </a:pPr>
            <a:r>
              <a:rPr lang="pt-BR" sz="1600" dirty="0">
                <a:latin typeface="Calibri" panose="020F0502020204030204" pitchFamily="34" charset="0"/>
                <a:cs typeface="Calibri" panose="020F0502020204030204" pitchFamily="34" charset="0"/>
              </a:rPr>
              <a:t>Mecanismos de estruturação variam de linguagem para   linguagem</a:t>
            </a:r>
          </a:p>
          <a:p>
            <a:pPr marL="1035009" lvl="2" indent="-256707">
              <a:spcBef>
                <a:spcPts val="347"/>
              </a:spcBef>
              <a:buClr>
                <a:srgbClr val="991D1D"/>
              </a:buClr>
              <a:buSzPct val="95000"/>
              <a:buFont typeface="Arial"/>
              <a:buChar char="◦"/>
              <a:tabLst>
                <a:tab pos="693367" algn="l"/>
              </a:tabLst>
            </a:pPr>
            <a:r>
              <a:rPr lang="pt-BR" sz="1600" dirty="0">
                <a:latin typeface="Calibri" panose="020F0502020204030204" pitchFamily="34" charset="0"/>
                <a:cs typeface="Calibri" panose="020F0502020204030204" pitchFamily="34" charset="0"/>
              </a:rPr>
              <a:t>Em C: ponteiros,  </a:t>
            </a:r>
            <a:r>
              <a:rPr lang="pt-BR" sz="1600" dirty="0" err="1">
                <a:solidFill>
                  <a:srgbClr val="000066"/>
                </a:solidFill>
                <a:latin typeface="Calibri" panose="020F0502020204030204" pitchFamily="34" charset="0"/>
                <a:cs typeface="Calibri" panose="020F0502020204030204" pitchFamily="34" charset="0"/>
              </a:rPr>
              <a:t>struct</a:t>
            </a:r>
            <a:r>
              <a:rPr lang="pt-BR" sz="1600" dirty="0">
                <a:latin typeface="Calibri" panose="020F0502020204030204" pitchFamily="34" charset="0"/>
                <a:cs typeface="Calibri" panose="020F0502020204030204" pitchFamily="34" charset="0"/>
              </a:rPr>
              <a:t>,  </a:t>
            </a:r>
            <a:r>
              <a:rPr lang="pt-BR" sz="1600" dirty="0" err="1">
                <a:solidFill>
                  <a:srgbClr val="000066"/>
                </a:solidFill>
                <a:latin typeface="Calibri" panose="020F0502020204030204" pitchFamily="34" charset="0"/>
                <a:cs typeface="Calibri" panose="020F0502020204030204" pitchFamily="34" charset="0"/>
              </a:rPr>
              <a:t>union</a:t>
            </a:r>
            <a:endParaRPr lang="pt-BR" sz="1600" dirty="0">
              <a:latin typeface="Calibri" panose="020F0502020204030204" pitchFamily="34" charset="0"/>
              <a:cs typeface="Calibri" panose="020F0502020204030204" pitchFamily="34" charset="0"/>
            </a:endParaRPr>
          </a:p>
          <a:p>
            <a:pPr marL="706572" lvl="1" indent="-256707">
              <a:spcBef>
                <a:spcPts val="694"/>
              </a:spcBef>
              <a:buClr>
                <a:srgbClr val="991D1D"/>
              </a:buClr>
              <a:buSzPct val="90476"/>
              <a:buFont typeface="Arial"/>
              <a:buChar char="•"/>
              <a:tabLst>
                <a:tab pos="364930" algn="l"/>
              </a:tabLst>
            </a:pPr>
            <a:r>
              <a:rPr lang="pt-BR" sz="1600" dirty="0">
                <a:latin typeface="Calibri" panose="020F0502020204030204" pitchFamily="34" charset="0"/>
                <a:cs typeface="Calibri" panose="020F0502020204030204" pitchFamily="34" charset="0"/>
              </a:rPr>
              <a:t>Uma estrutura de dado é  uma representação  </a:t>
            </a:r>
            <a:r>
              <a:rPr lang="pt-BR" sz="1600" i="1" dirty="0">
                <a:latin typeface="Calibri" panose="020F0502020204030204" pitchFamily="34" charset="0"/>
                <a:cs typeface="Calibri" panose="020F0502020204030204" pitchFamily="34" charset="0"/>
              </a:rPr>
              <a:t>concreta</a:t>
            </a:r>
            <a:endParaRPr lang="pt-BR" sz="1600" dirty="0">
              <a:latin typeface="Calibri" panose="020F0502020204030204" pitchFamily="34" charset="0"/>
              <a:cs typeface="Calibri" panose="020F0502020204030204" pitchFamily="34" charset="0"/>
            </a:endParaRPr>
          </a:p>
          <a:p>
            <a:endParaRPr lang="pt-BR" dirty="0"/>
          </a:p>
        </p:txBody>
      </p:sp>
      <p:sp>
        <p:nvSpPr>
          <p:cNvPr id="6" name="object 6"/>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2</a:t>
            </a:fld>
            <a:r>
              <a:rPr lang="pt-BR" spc="35"/>
              <a:t>/13</a:t>
            </a:r>
            <a:endParaRPr spc="69" dirty="0"/>
          </a:p>
        </p:txBody>
      </p:sp>
      <p:sp>
        <p:nvSpPr>
          <p:cNvPr id="5" name="object 5"/>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A1DDF-9063-4495-A0F3-F175429BA2A0}"/>
              </a:ext>
            </a:extLst>
          </p:cNvPr>
          <p:cNvSpPr>
            <a:spLocks noGrp="1"/>
          </p:cNvSpPr>
          <p:nvPr>
            <p:ph type="title"/>
          </p:nvPr>
        </p:nvSpPr>
        <p:spPr/>
        <p:txBody>
          <a:bodyPr/>
          <a:lstStyle/>
          <a:p>
            <a:r>
              <a:rPr lang="pt-BR" dirty="0" err="1"/>
              <a:t>Pto_exibe</a:t>
            </a:r>
            <a:r>
              <a:rPr lang="pt-BR" dirty="0"/>
              <a:t> e </a:t>
            </a:r>
            <a:r>
              <a:rPr lang="pt-BR" dirty="0" err="1"/>
              <a:t>Pto_getPonto</a:t>
            </a:r>
            <a:endParaRPr lang="pt-BR" dirty="0"/>
          </a:p>
        </p:txBody>
      </p:sp>
      <p:sp>
        <p:nvSpPr>
          <p:cNvPr id="3" name="Espaço Reservado para Texto 2">
            <a:extLst>
              <a:ext uri="{FF2B5EF4-FFF2-40B4-BE49-F238E27FC236}">
                <a16:creationId xmlns:a16="http://schemas.microsoft.com/office/drawing/2014/main" id="{07D00C5A-8FF5-48CA-8A60-EB2AABC189AE}"/>
              </a:ext>
            </a:extLst>
          </p:cNvPr>
          <p:cNvSpPr>
            <a:spLocks noGrp="1"/>
          </p:cNvSpPr>
          <p:nvPr>
            <p:ph type="body" idx="1"/>
          </p:nvPr>
        </p:nvSpPr>
        <p:spPr/>
        <p:txBody>
          <a:bodyPr/>
          <a:lstStyle/>
          <a:p>
            <a:pPr eaLnBrk="1" hangingPunct="1">
              <a:spcBef>
                <a:spcPct val="20000"/>
              </a:spcBef>
              <a:spcAft>
                <a:spcPct val="10000"/>
              </a:spcAft>
              <a:buFontTx/>
              <a:buChar char="•"/>
            </a:pPr>
            <a:r>
              <a:rPr lang="pt-BR" altLang="en-US" sz="2000" dirty="0"/>
              <a:t>Funções para exibir na tela e retornar uma </a:t>
            </a:r>
            <a:r>
              <a:rPr lang="pt-BR" altLang="en-US" sz="2000" dirty="0" err="1"/>
              <a:t>string</a:t>
            </a:r>
            <a:r>
              <a:rPr lang="pt-BR" altLang="en-US" sz="2000" dirty="0"/>
              <a:t> </a:t>
            </a:r>
            <a:r>
              <a:rPr lang="pt-BR" altLang="en-US" sz="2000" dirty="0" err="1"/>
              <a:t>comr</a:t>
            </a:r>
            <a:r>
              <a:rPr lang="pt-BR" altLang="en-US" sz="2000" dirty="0"/>
              <a:t> valores das coordenadas de um ponto: </a:t>
            </a:r>
          </a:p>
          <a:p>
            <a:pPr marL="85725" indent="0">
              <a:buNone/>
            </a:pPr>
            <a:endParaRPr lang="pt-BR" dirty="0"/>
          </a:p>
        </p:txBody>
      </p:sp>
      <p:sp>
        <p:nvSpPr>
          <p:cNvPr id="24580" name="Text Box 2">
            <a:extLst>
              <a:ext uri="{FF2B5EF4-FFF2-40B4-BE49-F238E27FC236}">
                <a16:creationId xmlns:a16="http://schemas.microsoft.com/office/drawing/2014/main" id="{3EDCB154-DD68-4066-B981-2AFC97FAC16F}"/>
              </a:ext>
            </a:extLst>
          </p:cNvPr>
          <p:cNvSpPr txBox="1">
            <a:spLocks noChangeArrowheads="1"/>
          </p:cNvSpPr>
          <p:nvPr/>
        </p:nvSpPr>
        <p:spPr bwMode="auto">
          <a:xfrm>
            <a:off x="719931" y="1844824"/>
            <a:ext cx="7704137" cy="473975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pt-BR" altLang="en-US" sz="1400" b="1" dirty="0">
                <a:latin typeface="Courier New" panose="02070309020205020404" pitchFamily="49" charset="0"/>
              </a:rPr>
              <a:t>/* Função </a:t>
            </a:r>
            <a:r>
              <a:rPr lang="pt-BR" altLang="en-US" sz="1400" b="1" dirty="0" err="1">
                <a:latin typeface="Courier New" panose="02070309020205020404" pitchFamily="49" charset="0"/>
              </a:rPr>
              <a:t>getPonto</a:t>
            </a:r>
            <a:r>
              <a:rPr lang="pt-BR" altLang="en-US" sz="1400" b="1" dirty="0">
                <a:latin typeface="Courier New" panose="02070309020205020404" pitchFamily="49" charset="0"/>
              </a:rPr>
              <a:t> - Retorna a </a:t>
            </a:r>
            <a:r>
              <a:rPr lang="pt-BR" altLang="en-US" sz="1400" b="1" dirty="0" err="1">
                <a:latin typeface="Courier New" panose="02070309020205020404" pitchFamily="49" charset="0"/>
              </a:rPr>
              <a:t>string</a:t>
            </a:r>
            <a:r>
              <a:rPr lang="pt-BR" altLang="en-US" sz="1400" b="1" dirty="0">
                <a:latin typeface="Courier New" panose="02070309020205020404" pitchFamily="49" charset="0"/>
              </a:rPr>
              <a:t> ( x , y )*/</a:t>
            </a:r>
          </a:p>
          <a:p>
            <a:pPr eaLnBrk="1" hangingPunct="1">
              <a:spcBef>
                <a:spcPct val="20000"/>
              </a:spcBef>
            </a:pPr>
            <a:r>
              <a:rPr lang="pt-BR" altLang="en-US" sz="1400" b="1" dirty="0">
                <a:latin typeface="Courier New" panose="02070309020205020404" pitchFamily="49" charset="0"/>
              </a:rPr>
              <a:t>char* </a:t>
            </a:r>
            <a:r>
              <a:rPr lang="pt-BR" altLang="en-US" sz="1400" b="1" dirty="0" err="1">
                <a:latin typeface="Courier New" panose="02070309020205020404" pitchFamily="49" charset="0"/>
              </a:rPr>
              <a:t>pto_getPonto</a:t>
            </a:r>
            <a:r>
              <a:rPr lang="pt-BR" altLang="en-US" sz="1400" b="1" dirty="0">
                <a:latin typeface="Courier New" panose="02070309020205020404" pitchFamily="49" charset="0"/>
              </a:rPr>
              <a:t>(Ponto* p1) {</a:t>
            </a:r>
          </a:p>
          <a:p>
            <a:pPr eaLnBrk="1" hangingPunct="1">
              <a:spcBef>
                <a:spcPct val="20000"/>
              </a:spcBef>
            </a:pPr>
            <a:r>
              <a:rPr lang="pt-BR" altLang="en-US" sz="1400" b="1" dirty="0">
                <a:latin typeface="Courier New" panose="02070309020205020404" pitchFamily="49" charset="0"/>
              </a:rPr>
              <a:t>    char* </a:t>
            </a:r>
            <a:r>
              <a:rPr lang="pt-BR" altLang="en-US" sz="1400" b="1" dirty="0" err="1">
                <a:latin typeface="Courier New" panose="02070309020205020404" pitchFamily="49" charset="0"/>
              </a:rPr>
              <a:t>pt</a:t>
            </a:r>
            <a:r>
              <a:rPr lang="pt-BR" altLang="en-US" sz="1400" b="1" dirty="0">
                <a:latin typeface="Courier New" panose="02070309020205020404" pitchFamily="49" charset="0"/>
              </a:rPr>
              <a:t>;</a:t>
            </a:r>
          </a:p>
          <a:p>
            <a:pPr eaLnBrk="1" hangingPunct="1">
              <a:spcBef>
                <a:spcPct val="20000"/>
              </a:spcBef>
            </a:pPr>
            <a:r>
              <a:rPr lang="pt-BR" altLang="en-US" sz="1400" b="1" dirty="0">
                <a:latin typeface="Courier New" panose="02070309020205020404" pitchFamily="49" charset="0"/>
              </a:rPr>
              <a:t>    </a:t>
            </a:r>
            <a:r>
              <a:rPr lang="pt-BR" altLang="en-US" sz="1400" b="1" dirty="0" err="1">
                <a:latin typeface="Courier New" panose="02070309020205020404" pitchFamily="49" charset="0"/>
              </a:rPr>
              <a:t>int</a:t>
            </a:r>
            <a:r>
              <a:rPr lang="pt-BR" altLang="en-US" sz="1400" b="1" dirty="0">
                <a:latin typeface="Courier New" panose="02070309020205020404" pitchFamily="49" charset="0"/>
              </a:rPr>
              <a:t> </a:t>
            </a:r>
            <a:r>
              <a:rPr lang="pt-BR" altLang="en-US" sz="1400" b="1" dirty="0" err="1">
                <a:latin typeface="Courier New" panose="02070309020205020404" pitchFamily="49" charset="0"/>
              </a:rPr>
              <a:t>tam</a:t>
            </a:r>
            <a:r>
              <a:rPr lang="pt-BR" altLang="en-US" sz="1400" b="1" dirty="0">
                <a:latin typeface="Courier New" panose="02070309020205020404" pitchFamily="49" charset="0"/>
              </a:rPr>
              <a:t> = </a:t>
            </a:r>
            <a:r>
              <a:rPr lang="pt-BR" altLang="en-US" sz="1400" b="1" dirty="0" err="1">
                <a:latin typeface="Courier New" panose="02070309020205020404" pitchFamily="49" charset="0"/>
              </a:rPr>
              <a:t>sizeof</a:t>
            </a:r>
            <a:r>
              <a:rPr lang="pt-BR" altLang="en-US" sz="1400" b="1" dirty="0">
                <a:latin typeface="Courier New" panose="02070309020205020404" pitchFamily="49" charset="0"/>
              </a:rPr>
              <a:t>(*p1)+ 8;</a:t>
            </a:r>
          </a:p>
          <a:p>
            <a:pPr eaLnBrk="1" hangingPunct="1">
              <a:spcBef>
                <a:spcPct val="20000"/>
              </a:spcBef>
            </a:pPr>
            <a:r>
              <a:rPr lang="pt-BR" altLang="en-US" sz="1400" b="1" dirty="0">
                <a:latin typeface="Courier New" panose="02070309020205020404" pitchFamily="49" charset="0"/>
              </a:rPr>
              <a:t>    </a:t>
            </a:r>
            <a:r>
              <a:rPr lang="pt-BR" altLang="en-US" sz="1400" b="1" dirty="0" err="1">
                <a:latin typeface="Courier New" panose="02070309020205020404" pitchFamily="49" charset="0"/>
              </a:rPr>
              <a:t>pt</a:t>
            </a:r>
            <a:r>
              <a:rPr lang="pt-BR" altLang="en-US" sz="1400" b="1" dirty="0">
                <a:latin typeface="Courier New" panose="02070309020205020404" pitchFamily="49" charset="0"/>
              </a:rPr>
              <a:t> = (char*)</a:t>
            </a:r>
            <a:r>
              <a:rPr lang="pt-BR" altLang="en-US" sz="1400" b="1" dirty="0" err="1">
                <a:latin typeface="Courier New" panose="02070309020205020404" pitchFamily="49" charset="0"/>
              </a:rPr>
              <a:t>malloc</a:t>
            </a:r>
            <a:r>
              <a:rPr lang="pt-BR" altLang="en-US" sz="1400" b="1" dirty="0">
                <a:latin typeface="Courier New" panose="02070309020205020404" pitchFamily="49" charset="0"/>
              </a:rPr>
              <a:t>(</a:t>
            </a:r>
            <a:r>
              <a:rPr lang="pt-BR" altLang="en-US" sz="1400" b="1" dirty="0" err="1">
                <a:latin typeface="Courier New" panose="02070309020205020404" pitchFamily="49" charset="0"/>
              </a:rPr>
              <a:t>tam</a:t>
            </a:r>
            <a:r>
              <a:rPr lang="pt-BR" altLang="en-US" sz="1400" b="1" dirty="0">
                <a:latin typeface="Courier New" panose="02070309020205020404" pitchFamily="49" charset="0"/>
              </a:rPr>
              <a:t>);</a:t>
            </a:r>
          </a:p>
          <a:p>
            <a:pPr eaLnBrk="1" hangingPunct="1">
              <a:spcBef>
                <a:spcPct val="20000"/>
              </a:spcBef>
            </a:pPr>
            <a:r>
              <a:rPr lang="pt-BR" altLang="en-US" sz="1400" b="1" dirty="0">
                <a:latin typeface="Courier New" panose="02070309020205020404" pitchFamily="49" charset="0"/>
              </a:rPr>
              <a:t>    </a:t>
            </a:r>
            <a:r>
              <a:rPr lang="pt-BR" altLang="en-US" sz="1400" b="1" dirty="0" err="1">
                <a:latin typeface="Courier New" panose="02070309020205020404" pitchFamily="49" charset="0"/>
              </a:rPr>
              <a:t>sprintf</a:t>
            </a:r>
            <a:r>
              <a:rPr lang="pt-BR" altLang="en-US" sz="1400" b="1" dirty="0">
                <a:latin typeface="Courier New" panose="02070309020205020404" pitchFamily="49" charset="0"/>
              </a:rPr>
              <a:t>(</a:t>
            </a:r>
            <a:r>
              <a:rPr lang="pt-BR" altLang="en-US" sz="1400" b="1" dirty="0" err="1">
                <a:latin typeface="Courier New" panose="02070309020205020404" pitchFamily="49" charset="0"/>
              </a:rPr>
              <a:t>pt</a:t>
            </a:r>
            <a:r>
              <a:rPr lang="pt-BR" altLang="en-US" sz="1400" b="1" dirty="0">
                <a:latin typeface="Courier New" panose="02070309020205020404" pitchFamily="49" charset="0"/>
              </a:rPr>
              <a:t>,"( %.2f , %.2f )", p1-&gt;x, p1-&gt;y);</a:t>
            </a:r>
          </a:p>
          <a:p>
            <a:pPr eaLnBrk="1" hangingPunct="1">
              <a:spcBef>
                <a:spcPct val="20000"/>
              </a:spcBef>
            </a:pPr>
            <a:r>
              <a:rPr lang="pt-BR" altLang="en-US" sz="1400" b="1" dirty="0">
                <a:latin typeface="Courier New" panose="02070309020205020404" pitchFamily="49" charset="0"/>
              </a:rPr>
              <a:t>    </a:t>
            </a:r>
            <a:r>
              <a:rPr lang="pt-BR" altLang="en-US" sz="1400" b="1" dirty="0" err="1">
                <a:latin typeface="Courier New" panose="02070309020205020404" pitchFamily="49" charset="0"/>
              </a:rPr>
              <a:t>return</a:t>
            </a:r>
            <a:r>
              <a:rPr lang="pt-BR" altLang="en-US" sz="1400" b="1" dirty="0">
                <a:latin typeface="Courier New" panose="02070309020205020404" pitchFamily="49" charset="0"/>
              </a:rPr>
              <a:t> </a:t>
            </a:r>
            <a:r>
              <a:rPr lang="pt-BR" altLang="en-US" sz="1400" b="1" dirty="0" err="1">
                <a:latin typeface="Courier New" panose="02070309020205020404" pitchFamily="49" charset="0"/>
              </a:rPr>
              <a:t>pt</a:t>
            </a:r>
            <a:r>
              <a:rPr lang="pt-BR" altLang="en-US" sz="1400" b="1" dirty="0">
                <a:latin typeface="Courier New" panose="02070309020205020404" pitchFamily="49" charset="0"/>
              </a:rPr>
              <a:t>;</a:t>
            </a:r>
          </a:p>
          <a:p>
            <a:pPr eaLnBrk="1" hangingPunct="1">
              <a:spcBef>
                <a:spcPct val="20000"/>
              </a:spcBef>
            </a:pPr>
            <a:endParaRPr lang="pt-BR" altLang="en-US" sz="1400" b="1" dirty="0">
              <a:latin typeface="Courier New" panose="02070309020205020404" pitchFamily="49" charset="0"/>
            </a:endParaRPr>
          </a:p>
          <a:p>
            <a:pPr eaLnBrk="1" hangingPunct="1">
              <a:spcBef>
                <a:spcPct val="20000"/>
              </a:spcBef>
            </a:pPr>
            <a:r>
              <a:rPr lang="pt-BR" altLang="en-US" sz="1400" b="1" dirty="0">
                <a:latin typeface="Courier New" panose="02070309020205020404" pitchFamily="49" charset="0"/>
              </a:rPr>
              <a:t>}</a:t>
            </a:r>
          </a:p>
          <a:p>
            <a:pPr eaLnBrk="1" hangingPunct="1">
              <a:spcBef>
                <a:spcPct val="20000"/>
              </a:spcBef>
            </a:pPr>
            <a:endParaRPr lang="pt-BR" altLang="en-US" sz="1400" b="1" dirty="0">
              <a:latin typeface="Courier New" panose="02070309020205020404" pitchFamily="49" charset="0"/>
            </a:endParaRPr>
          </a:p>
          <a:p>
            <a:pPr eaLnBrk="1" hangingPunct="1">
              <a:spcBef>
                <a:spcPct val="20000"/>
              </a:spcBef>
            </a:pPr>
            <a:r>
              <a:rPr lang="pt-BR" altLang="en-US" sz="1400" b="1" dirty="0">
                <a:latin typeface="Courier New" panose="02070309020205020404" pitchFamily="49" charset="0"/>
              </a:rPr>
              <a:t>/* Função exibe -Escreve na tela o ponto no formato  (</a:t>
            </a:r>
            <a:r>
              <a:rPr lang="pt-BR" altLang="en-US" sz="1400" b="1" dirty="0" err="1">
                <a:latin typeface="Courier New" panose="02070309020205020404" pitchFamily="49" charset="0"/>
              </a:rPr>
              <a:t>xxx.xx,yyy.yy</a:t>
            </a:r>
            <a:r>
              <a:rPr lang="pt-BR" altLang="en-US" sz="1400" b="1" dirty="0">
                <a:latin typeface="Courier New" panose="02070309020205020404" pitchFamily="49" charset="0"/>
              </a:rPr>
              <a:t>)*/</a:t>
            </a:r>
          </a:p>
          <a:p>
            <a:pPr eaLnBrk="1" hangingPunct="1">
              <a:spcBef>
                <a:spcPct val="20000"/>
              </a:spcBef>
            </a:pPr>
            <a:r>
              <a:rPr lang="pt-BR" altLang="en-US" sz="1400" b="1" dirty="0" err="1">
                <a:latin typeface="Courier New" panose="02070309020205020404" pitchFamily="49" charset="0"/>
              </a:rPr>
              <a:t>void</a:t>
            </a:r>
            <a:r>
              <a:rPr lang="pt-BR" altLang="en-US" sz="1400" b="1" dirty="0">
                <a:latin typeface="Courier New" panose="02070309020205020404" pitchFamily="49" charset="0"/>
              </a:rPr>
              <a:t> </a:t>
            </a:r>
            <a:r>
              <a:rPr lang="pt-BR" altLang="en-US" sz="1400" b="1" dirty="0" err="1">
                <a:latin typeface="Courier New" panose="02070309020205020404" pitchFamily="49" charset="0"/>
              </a:rPr>
              <a:t>pto_exibe</a:t>
            </a:r>
            <a:r>
              <a:rPr lang="pt-BR" altLang="en-US" sz="1400" b="1" dirty="0">
                <a:latin typeface="Courier New" panose="02070309020205020404" pitchFamily="49" charset="0"/>
              </a:rPr>
              <a:t>(Ponto* p) {</a:t>
            </a:r>
          </a:p>
          <a:p>
            <a:pPr eaLnBrk="1" hangingPunct="1">
              <a:spcBef>
                <a:spcPct val="20000"/>
              </a:spcBef>
            </a:pPr>
            <a:r>
              <a:rPr lang="pt-BR" altLang="en-US" sz="1400" b="1" dirty="0">
                <a:latin typeface="Courier New" panose="02070309020205020404" pitchFamily="49" charset="0"/>
              </a:rPr>
              <a:t>    </a:t>
            </a:r>
            <a:r>
              <a:rPr lang="pt-BR" altLang="en-US" sz="1400" b="1" dirty="0" err="1">
                <a:latin typeface="Courier New" panose="02070309020205020404" pitchFamily="49" charset="0"/>
              </a:rPr>
              <a:t>printf</a:t>
            </a:r>
            <a:r>
              <a:rPr lang="pt-BR" altLang="en-US" sz="1400" b="1" dirty="0">
                <a:latin typeface="Courier New" panose="02070309020205020404" pitchFamily="49" charset="0"/>
              </a:rPr>
              <a:t>("\n(%.2f,%.2f)", p-&gt;x, p-&gt;y);</a:t>
            </a:r>
          </a:p>
          <a:p>
            <a:pPr eaLnBrk="1" hangingPunct="1">
              <a:spcBef>
                <a:spcPct val="20000"/>
              </a:spcBef>
            </a:pPr>
            <a:r>
              <a:rPr lang="pt-BR" altLang="en-US" sz="1400" b="1" dirty="0">
                <a:latin typeface="Courier New" panose="02070309020205020404" pitchFamily="49" charset="0"/>
              </a:rPr>
              <a:t>}</a:t>
            </a:r>
          </a:p>
          <a:p>
            <a:pPr eaLnBrk="1" hangingPunct="1">
              <a:spcBef>
                <a:spcPct val="20000"/>
              </a:spcBef>
            </a:pPr>
            <a:endParaRPr lang="pt-BR" altLang="en-US" sz="1400" b="1" dirty="0">
              <a:latin typeface="Courier New" panose="02070309020205020404" pitchFamily="49" charset="0"/>
            </a:endParaRPr>
          </a:p>
          <a:p>
            <a:pPr eaLnBrk="1" hangingPunct="1">
              <a:spcBef>
                <a:spcPct val="20000"/>
              </a:spcBef>
            </a:pPr>
            <a:endParaRPr lang="pt-BR" altLang="en-US" sz="1400" b="1" dirty="0">
              <a:latin typeface="Courier New" panose="02070309020205020404" pitchFamily="49" charset="0"/>
            </a:endParaRPr>
          </a:p>
          <a:p>
            <a:pPr eaLnBrk="1" hangingPunct="1">
              <a:spcBef>
                <a:spcPct val="20000"/>
              </a:spcBef>
            </a:pPr>
            <a:endParaRPr lang="pt-BR" altLang="en-US" sz="1400" b="1" dirty="0">
              <a:latin typeface="Courier New" panose="02070309020205020404" pitchFamily="49" charset="0"/>
            </a:endParaRPr>
          </a:p>
          <a:p>
            <a:pPr eaLnBrk="1" hangingPunct="1">
              <a:spcBef>
                <a:spcPct val="20000"/>
              </a:spcBef>
            </a:pPr>
            <a:endParaRPr lang="pt-BR" altLang="en-US" sz="1600" b="1" dirty="0">
              <a:latin typeface="Courier New" panose="02070309020205020404" pitchFamily="49" charset="0"/>
            </a:endParaRPr>
          </a:p>
        </p:txBody>
      </p:sp>
    </p:spTree>
    <p:extLst>
      <p:ext uri="{BB962C8B-B14F-4D97-AF65-F5344CB8AC3E}">
        <p14:creationId xmlns:p14="http://schemas.microsoft.com/office/powerpoint/2010/main" val="241230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0" rIns="0" bIns="0" rtlCol="0" anchor="b" anchorCtr="0">
            <a:spAutoFit/>
          </a:bodyPr>
          <a:lstStyle/>
          <a:p>
            <a:pPr marL="25168"/>
            <a:r>
              <a:rPr spc="-30" dirty="0"/>
              <a:t>Exercício:  </a:t>
            </a:r>
            <a:r>
              <a:rPr spc="-89" dirty="0"/>
              <a:t>TAD</a:t>
            </a:r>
            <a:r>
              <a:rPr spc="-268" dirty="0"/>
              <a:t> </a:t>
            </a:r>
            <a:r>
              <a:rPr spc="-89" dirty="0"/>
              <a:t>Círculo</a:t>
            </a:r>
          </a:p>
        </p:txBody>
      </p:sp>
      <p:sp>
        <p:nvSpPr>
          <p:cNvPr id="7" name="Espaço Reservado para Texto 6">
            <a:extLst>
              <a:ext uri="{FF2B5EF4-FFF2-40B4-BE49-F238E27FC236}">
                <a16:creationId xmlns:a16="http://schemas.microsoft.com/office/drawing/2014/main" id="{A9C52728-7557-4D18-8EC2-1B938C7A7644}"/>
              </a:ext>
            </a:extLst>
          </p:cNvPr>
          <p:cNvSpPr>
            <a:spLocks noGrp="1"/>
          </p:cNvSpPr>
          <p:nvPr>
            <p:ph type="body" idx="1"/>
          </p:nvPr>
        </p:nvSpPr>
        <p:spPr/>
        <p:txBody>
          <a:bodyPr/>
          <a:lstStyle/>
          <a:p>
            <a:pPr marL="280619" indent="-255451">
              <a:buClr>
                <a:srgbClr val="991D1D"/>
              </a:buClr>
              <a:buSzPct val="90476"/>
              <a:buFont typeface="Arial"/>
              <a:buChar char="•"/>
              <a:tabLst>
                <a:tab pos="281877" algn="l"/>
              </a:tabLst>
            </a:pPr>
            <a:r>
              <a:rPr lang="pt-BR" sz="1400" dirty="0">
                <a:latin typeface="Calibri" panose="020F0502020204030204" pitchFamily="34" charset="0"/>
                <a:cs typeface="Calibri" panose="020F0502020204030204" pitchFamily="34" charset="0"/>
              </a:rPr>
              <a:t>Representa um círculo no espaço  bidimensional</a:t>
            </a:r>
          </a:p>
          <a:p>
            <a:pPr marL="280619" indent="-255451">
              <a:spcBef>
                <a:spcPts val="347"/>
              </a:spcBef>
              <a:buClr>
                <a:srgbClr val="991D1D"/>
              </a:buClr>
              <a:buSzPct val="90476"/>
              <a:buFont typeface="Arial"/>
              <a:buChar char="•"/>
              <a:tabLst>
                <a:tab pos="281877" algn="l"/>
              </a:tabLst>
            </a:pPr>
            <a:r>
              <a:rPr lang="pt-BR" sz="1400" dirty="0">
                <a:latin typeface="Calibri" panose="020F0502020204030204" pitchFamily="34" charset="0"/>
                <a:cs typeface="Calibri" panose="020F0502020204030204" pitchFamily="34" charset="0"/>
              </a:rPr>
              <a:t>Operações</a:t>
            </a:r>
          </a:p>
          <a:p>
            <a:pPr marL="609056" lvl="1" indent="-255451">
              <a:lnSpc>
                <a:spcPts val="2378"/>
              </a:lnSpc>
              <a:spcBef>
                <a:spcPts val="347"/>
              </a:spcBef>
              <a:buClr>
                <a:srgbClr val="991D1D"/>
              </a:buClr>
              <a:buSzPct val="95000"/>
              <a:buFont typeface="Arial"/>
              <a:buChar char="◦"/>
              <a:tabLst>
                <a:tab pos="610314" algn="l"/>
              </a:tabLst>
            </a:pPr>
            <a:r>
              <a:rPr lang="pt-BR" sz="1400" dirty="0">
                <a:latin typeface="Courier New" panose="02070309020205020404" pitchFamily="49" charset="0"/>
                <a:cs typeface="Courier New" panose="02070309020205020404" pitchFamily="49" charset="0"/>
              </a:rPr>
              <a:t>cria(</a:t>
            </a:r>
            <a:r>
              <a:rPr lang="pt-BR" sz="1400" dirty="0" err="1">
                <a:latin typeface="Courier New" panose="02070309020205020404" pitchFamily="49" charset="0"/>
                <a:cs typeface="Courier New" panose="02070309020205020404" pitchFamily="49" charset="0"/>
              </a:rPr>
              <a:t>x,y,r</a:t>
            </a:r>
            <a:r>
              <a:rPr lang="pt-BR" sz="1400" dirty="0">
                <a:latin typeface="Courier New" panose="02070309020205020404" pitchFamily="49" charset="0"/>
                <a:cs typeface="Courier New" panose="02070309020205020404" pitchFamily="49" charset="0"/>
              </a:rPr>
              <a:t>)</a:t>
            </a:r>
            <a:r>
              <a:rPr lang="pt-BR" sz="1400" i="1" dirty="0">
                <a:latin typeface="Courier New" panose="02070309020205020404" pitchFamily="49" charset="0"/>
                <a:cs typeface="Courier New" panose="02070309020205020404" pitchFamily="49" charset="0"/>
              </a:rPr>
              <a:t>→</a:t>
            </a:r>
            <a:r>
              <a:rPr lang="pt-BR" sz="1400" dirty="0">
                <a:latin typeface="Courier New" panose="02070309020205020404" pitchFamily="49" charset="0"/>
                <a:cs typeface="Courier New" panose="02070309020205020404" pitchFamily="49" charset="0"/>
              </a:rPr>
              <a:t>c</a:t>
            </a:r>
          </a:p>
          <a:p>
            <a:pPr marL="609056" lvl="1" indent="-255451">
              <a:lnSpc>
                <a:spcPts val="236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destroi</a:t>
            </a:r>
            <a:r>
              <a:rPr lang="pt-BR" sz="1400" dirty="0">
                <a:latin typeface="Courier New" panose="02070309020205020404" pitchFamily="49" charset="0"/>
                <a:cs typeface="Courier New" panose="02070309020205020404" pitchFamily="49" charset="0"/>
              </a:rPr>
              <a:t>(c)</a:t>
            </a:r>
          </a:p>
          <a:p>
            <a:pPr marL="609056" lvl="1" indent="-255451">
              <a:lnSpc>
                <a:spcPts val="2368"/>
              </a:lnSpc>
              <a:buClr>
                <a:srgbClr val="991D1D"/>
              </a:buClr>
              <a:buSzPct val="95000"/>
              <a:buFont typeface="Arial"/>
              <a:buChar char="◦"/>
              <a:tabLst>
                <a:tab pos="610314" algn="l"/>
              </a:tabLst>
            </a:pPr>
            <a:r>
              <a:rPr lang="pt-BR" sz="1400" dirty="0">
                <a:latin typeface="Courier New" panose="02070309020205020404" pitchFamily="49" charset="0"/>
                <a:cs typeface="Courier New" panose="02070309020205020404" pitchFamily="49" charset="0"/>
              </a:rPr>
              <a:t>compara(c)</a:t>
            </a:r>
            <a:r>
              <a:rPr lang="pt-BR" sz="1400" i="1" dirty="0">
                <a:latin typeface="Courier New" panose="02070309020205020404" pitchFamily="49" charset="0"/>
                <a:cs typeface="Courier New" panose="02070309020205020404" pitchFamily="49" charset="0"/>
              </a:rPr>
              <a:t>→</a:t>
            </a:r>
            <a:r>
              <a:rPr lang="pt-BR" sz="1400" dirty="0">
                <a:latin typeface="Courier New" panose="02070309020205020404" pitchFamily="49" charset="0"/>
                <a:cs typeface="Courier New" panose="02070309020205020404" pitchFamily="49" charset="0"/>
              </a:rPr>
              <a:t>b</a:t>
            </a:r>
          </a:p>
          <a:p>
            <a:pPr marL="609056" lvl="1" indent="-255451">
              <a:lnSpc>
                <a:spcPts val="2368"/>
              </a:lnSpc>
              <a:buClr>
                <a:srgbClr val="991D1D"/>
              </a:buClr>
              <a:buSzPct val="95000"/>
              <a:buFont typeface="Arial"/>
              <a:buChar char="◦"/>
              <a:tabLst>
                <a:tab pos="610314" algn="l"/>
              </a:tabLst>
            </a:pPr>
            <a:r>
              <a:rPr lang="pt-BR" sz="1400" dirty="0">
                <a:latin typeface="Courier New" panose="02070309020205020404" pitchFamily="49" charset="0"/>
                <a:cs typeface="Courier New" panose="02070309020205020404" pitchFamily="49" charset="0"/>
              </a:rPr>
              <a:t>clona(c)</a:t>
            </a:r>
            <a:r>
              <a:rPr lang="pt-BR" sz="1400" i="1" dirty="0">
                <a:latin typeface="Courier New" panose="02070309020205020404" pitchFamily="49" charset="0"/>
                <a:cs typeface="Courier New" panose="02070309020205020404" pitchFamily="49" charset="0"/>
              </a:rPr>
              <a:t>→</a:t>
            </a:r>
            <a:r>
              <a:rPr lang="pt-BR" sz="1400" dirty="0">
                <a:latin typeface="Courier New" panose="02070309020205020404" pitchFamily="49" charset="0"/>
                <a:cs typeface="Courier New" panose="02070309020205020404" pitchFamily="49" charset="0"/>
              </a:rPr>
              <a:t>d</a:t>
            </a:r>
          </a:p>
          <a:p>
            <a:pPr marL="609056" lvl="1" indent="-255451">
              <a:lnSpc>
                <a:spcPts val="2368"/>
              </a:lnSpc>
              <a:buClr>
                <a:srgbClr val="991D1D"/>
              </a:buClr>
              <a:buSzPct val="95000"/>
              <a:buFont typeface="Arial"/>
              <a:buChar char="◦"/>
              <a:tabLst>
                <a:tab pos="610314" algn="l"/>
              </a:tabLst>
            </a:pPr>
            <a:r>
              <a:rPr lang="pt-BR" sz="1400" dirty="0">
                <a:latin typeface="Courier New" panose="02070309020205020404" pitchFamily="49" charset="0"/>
                <a:cs typeface="Courier New" panose="02070309020205020404" pitchFamily="49" charset="0"/>
              </a:rPr>
              <a:t>imprime(c)</a:t>
            </a:r>
          </a:p>
          <a:p>
            <a:pPr marL="609056" lvl="1" indent="-255451">
              <a:lnSpc>
                <a:spcPts val="236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area</a:t>
            </a:r>
            <a:r>
              <a:rPr lang="pt-BR" sz="1400" dirty="0">
                <a:latin typeface="Courier New" panose="02070309020205020404" pitchFamily="49" charset="0"/>
                <a:cs typeface="Courier New" panose="02070309020205020404" pitchFamily="49" charset="0"/>
              </a:rPr>
              <a:t>(c)</a:t>
            </a:r>
            <a:r>
              <a:rPr lang="pt-BR" sz="1400" i="1" dirty="0">
                <a:latin typeface="Courier New" panose="02070309020205020404" pitchFamily="49" charset="0"/>
                <a:cs typeface="Courier New" panose="02070309020205020404" pitchFamily="49" charset="0"/>
              </a:rPr>
              <a:t>→</a:t>
            </a:r>
            <a:r>
              <a:rPr lang="pt-BR" sz="1400" dirty="0">
                <a:latin typeface="Courier New" panose="02070309020205020404" pitchFamily="49" charset="0"/>
                <a:cs typeface="Courier New" panose="02070309020205020404" pitchFamily="49" charset="0"/>
              </a:rPr>
              <a:t>a</a:t>
            </a:r>
          </a:p>
          <a:p>
            <a:pPr marL="609056" lvl="1" indent="-255451">
              <a:lnSpc>
                <a:spcPts val="2378"/>
              </a:lnSpc>
              <a:buClr>
                <a:srgbClr val="991D1D"/>
              </a:buClr>
              <a:buSzPct val="95000"/>
              <a:buFont typeface="Arial"/>
              <a:buChar char="◦"/>
              <a:tabLst>
                <a:tab pos="610314" algn="l"/>
              </a:tabLst>
            </a:pPr>
            <a:r>
              <a:rPr lang="pt-BR" sz="1400" dirty="0">
                <a:latin typeface="Courier New" panose="02070309020205020404" pitchFamily="49" charset="0"/>
                <a:cs typeface="Courier New" panose="02070309020205020404" pitchFamily="49" charset="0"/>
              </a:rPr>
              <a:t>interior(</a:t>
            </a:r>
            <a:r>
              <a:rPr lang="pt-BR" sz="1400" dirty="0" err="1">
                <a:latin typeface="Courier New" panose="02070309020205020404" pitchFamily="49" charset="0"/>
                <a:cs typeface="Courier New" panose="02070309020205020404" pitchFamily="49" charset="0"/>
              </a:rPr>
              <a:t>c,p</a:t>
            </a:r>
            <a:r>
              <a:rPr lang="pt-BR" sz="1400" dirty="0">
                <a:latin typeface="Courier New" panose="02070309020205020404" pitchFamily="49" charset="0"/>
                <a:cs typeface="Courier New" panose="02070309020205020404" pitchFamily="49" charset="0"/>
              </a:rPr>
              <a:t>)</a:t>
            </a:r>
            <a:r>
              <a:rPr lang="pt-BR" sz="1400" i="1" dirty="0">
                <a:latin typeface="Courier New" panose="02070309020205020404" pitchFamily="49" charset="0"/>
                <a:cs typeface="Courier New" panose="02070309020205020404" pitchFamily="49" charset="0"/>
              </a:rPr>
              <a:t>→</a:t>
            </a:r>
            <a:r>
              <a:rPr lang="pt-BR" sz="1400" dirty="0">
                <a:latin typeface="Courier New" panose="02070309020205020404" pitchFamily="49" charset="0"/>
                <a:cs typeface="Courier New" panose="02070309020205020404" pitchFamily="49" charset="0"/>
              </a:rPr>
              <a:t>b</a:t>
            </a: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distanciaX</a:t>
            </a:r>
            <a:r>
              <a:rPr lang="pt-BR" sz="1400" dirty="0">
                <a:latin typeface="Courier New" panose="02070309020205020404" pitchFamily="49" charset="0"/>
                <a:cs typeface="Courier New" panose="02070309020205020404" pitchFamily="49" charset="0"/>
              </a:rPr>
              <a:t>(c) </a:t>
            </a:r>
            <a:r>
              <a:rPr lang="pt-BR" sz="1400" dirty="0">
                <a:latin typeface="Courier New" panose="02070309020205020404" pitchFamily="49" charset="0"/>
                <a:cs typeface="Courier New" panose="02070309020205020404" pitchFamily="49" charset="0"/>
                <a:sym typeface="Wingdings" panose="05000000000000000000" pitchFamily="2" charset="2"/>
              </a:rPr>
              <a:t> d</a:t>
            </a: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distanciaY</a:t>
            </a:r>
            <a:r>
              <a:rPr lang="pt-BR" sz="1400" dirty="0">
                <a:latin typeface="Courier New" panose="02070309020205020404" pitchFamily="49" charset="0"/>
                <a:cs typeface="Courier New" panose="02070309020205020404" pitchFamily="49" charset="0"/>
              </a:rPr>
              <a:t>(c) </a:t>
            </a:r>
            <a:r>
              <a:rPr lang="pt-BR" sz="1400" dirty="0">
                <a:latin typeface="Courier New" panose="02070309020205020404" pitchFamily="49" charset="0"/>
                <a:cs typeface="Courier New" panose="02070309020205020404" pitchFamily="49" charset="0"/>
                <a:sym typeface="Wingdings" panose="05000000000000000000" pitchFamily="2" charset="2"/>
              </a:rPr>
              <a:t> d</a:t>
            </a: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sym typeface="Wingdings" panose="05000000000000000000" pitchFamily="2" charset="2"/>
              </a:rPr>
              <a:t>atribuiX</a:t>
            </a:r>
            <a:r>
              <a:rPr lang="pt-BR" sz="1400" dirty="0">
                <a:latin typeface="Courier New" panose="02070309020205020404" pitchFamily="49" charset="0"/>
                <a:cs typeface="Courier New" panose="02070309020205020404" pitchFamily="49" charset="0"/>
                <a:sym typeface="Wingdings" panose="05000000000000000000" pitchFamily="2" charset="2"/>
              </a:rPr>
              <a:t>(</a:t>
            </a:r>
            <a:r>
              <a:rPr lang="pt-BR" sz="1400" dirty="0" err="1">
                <a:latin typeface="Courier New" panose="02070309020205020404" pitchFamily="49" charset="0"/>
                <a:cs typeface="Courier New" panose="02070309020205020404" pitchFamily="49" charset="0"/>
                <a:sym typeface="Wingdings" panose="05000000000000000000" pitchFamily="2" charset="2"/>
              </a:rPr>
              <a:t>c,x</a:t>
            </a:r>
            <a:r>
              <a:rPr lang="pt-BR" sz="1400" dirty="0">
                <a:latin typeface="Courier New" panose="02070309020205020404" pitchFamily="49" charset="0"/>
                <a:cs typeface="Courier New" panose="02070309020205020404" pitchFamily="49" charset="0"/>
                <a:sym typeface="Wingdings" panose="05000000000000000000" pitchFamily="2" charset="2"/>
              </a:rPr>
              <a:t>)</a:t>
            </a: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sym typeface="Wingdings" panose="05000000000000000000" pitchFamily="2" charset="2"/>
              </a:rPr>
              <a:t>atribuiY</a:t>
            </a:r>
            <a:r>
              <a:rPr lang="pt-BR" sz="1400" dirty="0">
                <a:latin typeface="Courier New" panose="02070309020205020404" pitchFamily="49" charset="0"/>
                <a:cs typeface="Courier New" panose="02070309020205020404" pitchFamily="49" charset="0"/>
                <a:sym typeface="Wingdings" panose="05000000000000000000" pitchFamily="2" charset="2"/>
              </a:rPr>
              <a:t>(</a:t>
            </a:r>
            <a:r>
              <a:rPr lang="pt-BR" sz="1400" dirty="0" err="1">
                <a:latin typeface="Courier New" panose="02070309020205020404" pitchFamily="49" charset="0"/>
                <a:cs typeface="Courier New" panose="02070309020205020404" pitchFamily="49" charset="0"/>
                <a:sym typeface="Wingdings" panose="05000000000000000000" pitchFamily="2" charset="2"/>
              </a:rPr>
              <a:t>c,x</a:t>
            </a:r>
            <a:r>
              <a:rPr lang="pt-BR" sz="1400" dirty="0">
                <a:latin typeface="Courier New" panose="02070309020205020404" pitchFamily="49" charset="0"/>
                <a:cs typeface="Courier New" panose="02070309020205020404" pitchFamily="49" charset="0"/>
                <a:sym typeface="Wingdings" panose="05000000000000000000" pitchFamily="2" charset="2"/>
              </a:rPr>
              <a:t>)</a:t>
            </a: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atribuiRaio</a:t>
            </a:r>
            <a:r>
              <a:rPr lang="pt-BR" sz="1400" dirty="0">
                <a:latin typeface="Courier New" panose="02070309020205020404" pitchFamily="49" charset="0"/>
                <a:cs typeface="Courier New" panose="02070309020205020404" pitchFamily="49" charset="0"/>
              </a:rPr>
              <a:t>(</a:t>
            </a:r>
            <a:r>
              <a:rPr lang="pt-BR" sz="1400" dirty="0" err="1">
                <a:latin typeface="Courier New" panose="02070309020205020404" pitchFamily="49" charset="0"/>
                <a:cs typeface="Courier New" panose="02070309020205020404" pitchFamily="49" charset="0"/>
              </a:rPr>
              <a:t>c,r</a:t>
            </a:r>
            <a:r>
              <a:rPr lang="pt-BR" sz="1400" dirty="0">
                <a:latin typeface="Courier New" panose="02070309020205020404" pitchFamily="49" charset="0"/>
                <a:cs typeface="Courier New" panose="02070309020205020404" pitchFamily="49" charset="0"/>
              </a:rPr>
              <a:t>)</a:t>
            </a: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obtemX</a:t>
            </a:r>
            <a:r>
              <a:rPr lang="pt-BR" sz="1400" dirty="0">
                <a:latin typeface="Courier New" panose="02070309020205020404" pitchFamily="49" charset="0"/>
                <a:cs typeface="Courier New" panose="02070309020205020404" pitchFamily="49" charset="0"/>
              </a:rPr>
              <a:t>( c ) </a:t>
            </a:r>
            <a:r>
              <a:rPr lang="pt-BR" sz="1400" dirty="0">
                <a:latin typeface="Courier New" panose="02070309020205020404" pitchFamily="49" charset="0"/>
                <a:cs typeface="Courier New" panose="02070309020205020404" pitchFamily="49" charset="0"/>
                <a:sym typeface="Wingdings" pitchFamily="2" charset="2"/>
              </a:rPr>
              <a:t> x</a:t>
            </a:r>
            <a:endParaRPr lang="pt-BR" sz="1400" dirty="0">
              <a:latin typeface="Courier New" panose="02070309020205020404" pitchFamily="49" charset="0"/>
              <a:cs typeface="Courier New" panose="02070309020205020404" pitchFamily="49" charset="0"/>
            </a:endParaRP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obtemY</a:t>
            </a:r>
            <a:r>
              <a:rPr lang="pt-BR" sz="1400" dirty="0">
                <a:latin typeface="Courier New" panose="02070309020205020404" pitchFamily="49" charset="0"/>
                <a:cs typeface="Courier New" panose="02070309020205020404" pitchFamily="49" charset="0"/>
              </a:rPr>
              <a:t>( c ) </a:t>
            </a:r>
            <a:r>
              <a:rPr lang="pt-BR" sz="1400" dirty="0">
                <a:latin typeface="Courier New" panose="02070309020205020404" pitchFamily="49" charset="0"/>
                <a:cs typeface="Courier New" panose="02070309020205020404" pitchFamily="49" charset="0"/>
                <a:sym typeface="Wingdings" pitchFamily="2" charset="2"/>
              </a:rPr>
              <a:t> y</a:t>
            </a:r>
            <a:endParaRPr lang="pt-BR" sz="1400" dirty="0">
              <a:latin typeface="Courier New" panose="02070309020205020404" pitchFamily="49" charset="0"/>
              <a:cs typeface="Courier New" panose="02070309020205020404" pitchFamily="49" charset="0"/>
            </a:endParaRPr>
          </a:p>
          <a:p>
            <a:pPr marL="609056" lvl="1" indent="-255451">
              <a:lnSpc>
                <a:spcPts val="2378"/>
              </a:lnSpc>
              <a:buClr>
                <a:srgbClr val="991D1D"/>
              </a:buClr>
              <a:buSzPct val="95000"/>
              <a:buFont typeface="Arial"/>
              <a:buChar char="◦"/>
              <a:tabLst>
                <a:tab pos="610314" algn="l"/>
              </a:tabLst>
            </a:pPr>
            <a:r>
              <a:rPr lang="pt-BR" sz="1400" dirty="0" err="1">
                <a:latin typeface="Courier New" panose="02070309020205020404" pitchFamily="49" charset="0"/>
                <a:cs typeface="Courier New" panose="02070309020205020404" pitchFamily="49" charset="0"/>
              </a:rPr>
              <a:t>obtemRaio</a:t>
            </a:r>
            <a:r>
              <a:rPr lang="pt-BR" sz="1400" dirty="0">
                <a:latin typeface="Courier New" panose="02070309020205020404" pitchFamily="49" charset="0"/>
                <a:cs typeface="Courier New" panose="02070309020205020404" pitchFamily="49" charset="0"/>
              </a:rPr>
              <a:t>( c ) </a:t>
            </a:r>
            <a:r>
              <a:rPr lang="pt-BR" sz="1400" dirty="0">
                <a:latin typeface="Courier New" panose="02070309020205020404" pitchFamily="49" charset="0"/>
                <a:cs typeface="Courier New" panose="02070309020205020404" pitchFamily="49" charset="0"/>
                <a:sym typeface="Wingdings" pitchFamily="2" charset="2"/>
              </a:rPr>
              <a:t> raio</a:t>
            </a:r>
            <a:endParaRPr lang="pt-BR" sz="1400" dirty="0">
              <a:latin typeface="Courier New" panose="02070309020205020404" pitchFamily="49" charset="0"/>
              <a:cs typeface="Courier New" panose="02070309020205020404" pitchFamily="49" charset="0"/>
            </a:endParaRPr>
          </a:p>
          <a:p>
            <a:pPr marL="609056" lvl="1" indent="-255451">
              <a:lnSpc>
                <a:spcPts val="2378"/>
              </a:lnSpc>
              <a:buClr>
                <a:srgbClr val="991D1D"/>
              </a:buClr>
              <a:buSzPct val="95000"/>
              <a:buFont typeface="Arial"/>
              <a:buChar char="◦"/>
              <a:tabLst>
                <a:tab pos="610314" algn="l"/>
              </a:tabLst>
            </a:pPr>
            <a:endParaRPr lang="pt-BR" sz="1400" dirty="0">
              <a:latin typeface="Courier New" panose="02070309020205020404" pitchFamily="49" charset="0"/>
              <a:cs typeface="Courier New" panose="02070309020205020404" pitchFamily="49" charset="0"/>
            </a:endParaRPr>
          </a:p>
          <a:p>
            <a:endParaRPr lang="pt-BR" dirty="0"/>
          </a:p>
        </p:txBody>
      </p:sp>
      <p:sp>
        <p:nvSpPr>
          <p:cNvPr id="6" name="object 6"/>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21</a:t>
            </a:fld>
            <a:r>
              <a:rPr lang="pt-BR" spc="35"/>
              <a:t>/13</a:t>
            </a:r>
            <a:endParaRPr spc="69" dirty="0"/>
          </a:p>
        </p:txBody>
      </p:sp>
      <p:sp>
        <p:nvSpPr>
          <p:cNvPr id="5" name="object 5"/>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
        <p:nvSpPr>
          <p:cNvPr id="9" name="CaixaDeTexto 8">
            <a:extLst>
              <a:ext uri="{FF2B5EF4-FFF2-40B4-BE49-F238E27FC236}">
                <a16:creationId xmlns:a16="http://schemas.microsoft.com/office/drawing/2014/main" id="{8C98E178-3288-4127-A12A-775C1D2E7834}"/>
              </a:ext>
            </a:extLst>
          </p:cNvPr>
          <p:cNvSpPr txBox="1"/>
          <p:nvPr/>
        </p:nvSpPr>
        <p:spPr>
          <a:xfrm>
            <a:off x="3995936" y="2708920"/>
            <a:ext cx="4572000" cy="369332"/>
          </a:xfrm>
          <a:prstGeom prst="rect">
            <a:avLst/>
          </a:prstGeom>
          <a:noFill/>
        </p:spPr>
        <p:txBody>
          <a:bodyPr wrap="square">
            <a:spAutoFit/>
          </a:bodyPr>
          <a:lstStyle/>
          <a:p>
            <a:r>
              <a:rPr lang="pt-BR" dirty="0">
                <a:solidFill>
                  <a:srgbClr val="FF0000"/>
                </a:solidFill>
                <a:latin typeface="Calibri" panose="020F0502020204030204" pitchFamily="34" charset="0"/>
                <a:cs typeface="Calibri" panose="020F0502020204030204" pitchFamily="34" charset="0"/>
              </a:rPr>
              <a:t>O tipo  Circulo depende  do  tipo Ponto</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0DED04C8-7EAC-480E-BCF3-889FDB396463}"/>
              </a:ext>
            </a:extLst>
          </p:cNvPr>
          <p:cNvSpPr>
            <a:spLocks noGrp="1" noChangeArrowheads="1"/>
          </p:cNvSpPr>
          <p:nvPr>
            <p:ph type="title"/>
          </p:nvPr>
        </p:nvSpPr>
        <p:spPr/>
        <p:txBody>
          <a:bodyPr/>
          <a:lstStyle/>
          <a:p>
            <a:pPr eaLnBrk="1" hangingPunct="1"/>
            <a:r>
              <a:rPr lang="pt-BR" altLang="en-US"/>
              <a:t>Tipo Abstrato de Dados</a:t>
            </a:r>
          </a:p>
        </p:txBody>
      </p:sp>
      <p:sp>
        <p:nvSpPr>
          <p:cNvPr id="27653" name="Rectangle 3">
            <a:extLst>
              <a:ext uri="{FF2B5EF4-FFF2-40B4-BE49-F238E27FC236}">
                <a16:creationId xmlns:a16="http://schemas.microsoft.com/office/drawing/2014/main" id="{3E6B31D1-19D0-4867-95E3-9ABE415C0D0E}"/>
              </a:ext>
            </a:extLst>
          </p:cNvPr>
          <p:cNvSpPr>
            <a:spLocks noGrp="1" noChangeArrowheads="1"/>
          </p:cNvSpPr>
          <p:nvPr>
            <p:ph type="body" idx="1"/>
          </p:nvPr>
        </p:nvSpPr>
        <p:spPr/>
        <p:txBody>
          <a:bodyPr/>
          <a:lstStyle/>
          <a:p>
            <a:pPr algn="just" eaLnBrk="1" hangingPunct="1"/>
            <a:r>
              <a:rPr lang="pt-BR" altLang="en-US" b="1"/>
              <a:t>TAD Circulo</a:t>
            </a:r>
            <a:endParaRPr lang="en-US" altLang="en-US"/>
          </a:p>
          <a:p>
            <a:pPr lvl="1" eaLnBrk="1" hangingPunct="1"/>
            <a:r>
              <a:rPr lang="pt-BR" altLang="en-US"/>
              <a:t>tipo de dado para representar um ponto círculo com as seguintes operações:</a:t>
            </a:r>
          </a:p>
          <a:p>
            <a:pPr lvl="1" eaLnBrk="1" hangingPunct="1">
              <a:buFontTx/>
              <a:buNone/>
            </a:pPr>
            <a:r>
              <a:rPr lang="pt-BR" altLang="en-US">
                <a:solidFill>
                  <a:schemeClr val="hlink"/>
                </a:solidFill>
              </a:rPr>
              <a:t>	cria</a:t>
            </a:r>
            <a:r>
              <a:rPr lang="pt-BR" altLang="en-US"/>
              <a:t>	cria um círculo com centro (x,y)e raio r</a:t>
            </a:r>
          </a:p>
          <a:p>
            <a:pPr lvl="1" eaLnBrk="1" hangingPunct="1">
              <a:buFontTx/>
              <a:buNone/>
            </a:pPr>
            <a:r>
              <a:rPr lang="pt-BR" altLang="en-US"/>
              <a:t>	</a:t>
            </a:r>
            <a:r>
              <a:rPr lang="pt-BR" altLang="en-US">
                <a:solidFill>
                  <a:schemeClr val="hlink"/>
                </a:solidFill>
              </a:rPr>
              <a:t>libera</a:t>
            </a:r>
            <a:r>
              <a:rPr lang="pt-BR" altLang="en-US"/>
              <a:t>	libera a memória alocada por um círculo</a:t>
            </a:r>
          </a:p>
          <a:p>
            <a:pPr lvl="1" eaLnBrk="1" hangingPunct="1">
              <a:buFontTx/>
              <a:buNone/>
            </a:pPr>
            <a:r>
              <a:rPr lang="pt-BR" altLang="en-US"/>
              <a:t>	</a:t>
            </a:r>
            <a:r>
              <a:rPr lang="pt-BR" altLang="en-US">
                <a:solidFill>
                  <a:schemeClr val="hlink"/>
                </a:solidFill>
              </a:rPr>
              <a:t>area</a:t>
            </a:r>
            <a:r>
              <a:rPr lang="pt-BR" altLang="en-US"/>
              <a:t>	calcula a área do círculo</a:t>
            </a:r>
          </a:p>
          <a:p>
            <a:pPr lvl="1" eaLnBrk="1" hangingPunct="1">
              <a:buFontTx/>
              <a:buNone/>
            </a:pPr>
            <a:r>
              <a:rPr lang="pt-BR" altLang="en-US">
                <a:solidFill>
                  <a:schemeClr val="hlink"/>
                </a:solidFill>
              </a:rPr>
              <a:t>	interior	</a:t>
            </a:r>
            <a:r>
              <a:rPr lang="pt-BR" altLang="en-US"/>
              <a:t>verifica se um dado ponto está dentro do círculo</a:t>
            </a:r>
          </a:p>
        </p:txBody>
      </p:sp>
    </p:spTree>
    <p:extLst>
      <p:ext uri="{BB962C8B-B14F-4D97-AF65-F5344CB8AC3E}">
        <p14:creationId xmlns:p14="http://schemas.microsoft.com/office/powerpoint/2010/main" val="24178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D483E-B4E4-4B92-8E82-6005E24ED525}"/>
              </a:ext>
            </a:extLst>
          </p:cNvPr>
          <p:cNvSpPr>
            <a:spLocks noGrp="1"/>
          </p:cNvSpPr>
          <p:nvPr>
            <p:ph type="title"/>
          </p:nvPr>
        </p:nvSpPr>
        <p:spPr/>
        <p:txBody>
          <a:bodyPr/>
          <a:lstStyle/>
          <a:p>
            <a:r>
              <a:rPr lang="pt-BR" dirty="0" err="1"/>
              <a:t>circulo.h</a:t>
            </a:r>
            <a:r>
              <a:rPr lang="pt-BR" dirty="0"/>
              <a:t> - arquivo com a interface do TAD</a:t>
            </a:r>
          </a:p>
        </p:txBody>
      </p:sp>
      <p:sp>
        <p:nvSpPr>
          <p:cNvPr id="3" name="Espaço Reservado para Texto 2">
            <a:extLst>
              <a:ext uri="{FF2B5EF4-FFF2-40B4-BE49-F238E27FC236}">
                <a16:creationId xmlns:a16="http://schemas.microsoft.com/office/drawing/2014/main" id="{A5921BD5-CBAB-4B53-8F47-E279C7DDC348}"/>
              </a:ext>
            </a:extLst>
          </p:cNvPr>
          <p:cNvSpPr>
            <a:spLocks noGrp="1"/>
          </p:cNvSpPr>
          <p:nvPr>
            <p:ph type="body" idx="1"/>
          </p:nvPr>
        </p:nvSpPr>
        <p:spPr/>
        <p:txBody>
          <a:bodyPr/>
          <a:lstStyle/>
          <a:p>
            <a:endParaRPr lang="pt-BR"/>
          </a:p>
        </p:txBody>
      </p:sp>
      <p:sp>
        <p:nvSpPr>
          <p:cNvPr id="28675" name="Slide Number Placeholder 3">
            <a:extLst>
              <a:ext uri="{FF2B5EF4-FFF2-40B4-BE49-F238E27FC236}">
                <a16:creationId xmlns:a16="http://schemas.microsoft.com/office/drawing/2014/main" id="{75B89CC5-94EF-4DBC-9182-FA0BAA575D6F}"/>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pt-BR"/>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710EB143-15AB-45A3-98AC-EEACA64D37B5}" type="slidenum">
              <a:rPr lang="pt-BR" altLang="en-US" smtClean="0"/>
              <a:pPr eaLnBrk="1" hangingPunct="1"/>
              <a:t>23</a:t>
            </a:fld>
            <a:endParaRPr lang="pt-BR" altLang="en-US"/>
          </a:p>
        </p:txBody>
      </p:sp>
      <p:sp>
        <p:nvSpPr>
          <p:cNvPr id="28676" name="Text Box 2">
            <a:extLst>
              <a:ext uri="{FF2B5EF4-FFF2-40B4-BE49-F238E27FC236}">
                <a16:creationId xmlns:a16="http://schemas.microsoft.com/office/drawing/2014/main" id="{E9194C5E-91D0-4F09-968A-C7DCAF27C573}"/>
              </a:ext>
            </a:extLst>
          </p:cNvPr>
          <p:cNvSpPr txBox="1">
            <a:spLocks noChangeArrowheads="1"/>
          </p:cNvSpPr>
          <p:nvPr/>
        </p:nvSpPr>
        <p:spPr bwMode="auto">
          <a:xfrm>
            <a:off x="393574" y="942796"/>
            <a:ext cx="8642350" cy="569386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300" dirty="0">
                <a:solidFill>
                  <a:srgbClr val="008000"/>
                </a:solidFill>
                <a:latin typeface="Courier New" panose="02070309020205020404" pitchFamily="49" charset="0"/>
                <a:cs typeface="Courier New" panose="02070309020205020404" pitchFamily="49" charset="0"/>
              </a:rPr>
              <a:t>/* Tipo exportado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typedef</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struct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Funções exportadas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cria - Aloca e retorna um círculo com centro (</a:t>
            </a:r>
            <a:r>
              <a:rPr lang="pt-BR" sz="1300" dirty="0" err="1">
                <a:solidFill>
                  <a:srgbClr val="008000"/>
                </a:solidFill>
                <a:latin typeface="Courier New" panose="02070309020205020404" pitchFamily="49" charset="0"/>
                <a:cs typeface="Courier New" panose="02070309020205020404" pitchFamily="49" charset="0"/>
              </a:rPr>
              <a:t>x,y</a:t>
            </a:r>
            <a:r>
              <a:rPr lang="pt-BR" sz="1300" dirty="0">
                <a:solidFill>
                  <a:srgbClr val="008000"/>
                </a:solidFill>
                <a:latin typeface="Courier New" panose="02070309020205020404" pitchFamily="49" charset="0"/>
                <a:cs typeface="Courier New" panose="02070309020205020404" pitchFamily="49" charset="0"/>
              </a:rPr>
              <a:t>) e raio r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circ_cria</a:t>
            </a:r>
            <a:r>
              <a:rPr lang="pt-BR" sz="1300" dirty="0">
                <a:solidFill>
                  <a:srgbClr val="000000"/>
                </a:solidFill>
                <a:latin typeface="Courier New" panose="02070309020205020404" pitchFamily="49" charset="0"/>
                <a:cs typeface="Courier New" panose="02070309020205020404" pitchFamily="49" charset="0"/>
              </a:rPr>
              <a:t>(</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x</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y</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r</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libera - Libera a memória de um círculo previamente criado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void</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circ_libera</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c</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a:t>
            </a:r>
            <a:r>
              <a:rPr lang="pt-BR" sz="1300" dirty="0" err="1">
                <a:solidFill>
                  <a:srgbClr val="008000"/>
                </a:solidFill>
                <a:latin typeface="Courier New" panose="02070309020205020404" pitchFamily="49" charset="0"/>
                <a:cs typeface="Courier New" panose="02070309020205020404" pitchFamily="49" charset="0"/>
              </a:rPr>
              <a:t>area</a:t>
            </a:r>
            <a:r>
              <a:rPr lang="pt-BR" sz="1300" dirty="0">
                <a:solidFill>
                  <a:srgbClr val="008000"/>
                </a:solidFill>
                <a:latin typeface="Courier New" panose="02070309020205020404" pitchFamily="49" charset="0"/>
                <a:cs typeface="Courier New" panose="02070309020205020404" pitchFamily="49" charset="0"/>
              </a:rPr>
              <a:t> - Retorna o valor da área do círculo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float</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circ_area</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c</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interior - Verifica se um dado ponto p está dentro do círculo */</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int</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circ_interior</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c</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2B91AF"/>
                </a:solidFill>
                <a:latin typeface="Courier New" panose="02070309020205020404" pitchFamily="49" charset="0"/>
                <a:cs typeface="Courier New" panose="02070309020205020404" pitchFamily="49" charset="0"/>
              </a:rPr>
              <a:t>Ponto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a:t>
            </a:r>
            <a:r>
              <a:rPr lang="pt-BR" sz="1300" dirty="0" err="1">
                <a:solidFill>
                  <a:srgbClr val="008000"/>
                </a:solidFill>
                <a:latin typeface="Courier New" panose="02070309020205020404" pitchFamily="49" charset="0"/>
                <a:cs typeface="Courier New" panose="02070309020205020404" pitchFamily="49" charset="0"/>
              </a:rPr>
              <a:t>getCirculo</a:t>
            </a:r>
            <a:r>
              <a:rPr lang="pt-BR" sz="1300" dirty="0">
                <a:solidFill>
                  <a:srgbClr val="008000"/>
                </a:solidFill>
                <a:latin typeface="Courier New" panose="02070309020205020404" pitchFamily="49" charset="0"/>
                <a:cs typeface="Courier New" panose="02070309020205020404" pitchFamily="49" charset="0"/>
              </a:rPr>
              <a:t> - Retorna uma </a:t>
            </a:r>
            <a:r>
              <a:rPr lang="pt-BR" sz="1300" dirty="0" err="1">
                <a:solidFill>
                  <a:srgbClr val="008000"/>
                </a:solidFill>
                <a:latin typeface="Courier New" panose="02070309020205020404" pitchFamily="49" charset="0"/>
                <a:cs typeface="Courier New" panose="02070309020205020404" pitchFamily="49" charset="0"/>
              </a:rPr>
              <a:t>string</a:t>
            </a:r>
            <a:r>
              <a:rPr lang="pt-BR" sz="1300" dirty="0">
                <a:solidFill>
                  <a:srgbClr val="008000"/>
                </a:solidFill>
                <a:latin typeface="Courier New" panose="02070309020205020404" pitchFamily="49" charset="0"/>
                <a:cs typeface="Courier New" panose="02070309020205020404" pitchFamily="49" charset="0"/>
              </a:rPr>
              <a:t> </a:t>
            </a:r>
            <a:r>
              <a:rPr lang="pt-BR" sz="1300" dirty="0" err="1">
                <a:solidFill>
                  <a:srgbClr val="008000"/>
                </a:solidFill>
                <a:latin typeface="Courier New" panose="02070309020205020404" pitchFamily="49" charset="0"/>
                <a:cs typeface="Courier New" panose="02070309020205020404" pitchFamily="49" charset="0"/>
              </a:rPr>
              <a:t>lo</a:t>
            </a:r>
            <a:r>
              <a:rPr lang="pt-BR" sz="1300" dirty="0">
                <a:solidFill>
                  <a:srgbClr val="008000"/>
                </a:solidFill>
                <a:latin typeface="Courier New" panose="02070309020205020404" pitchFamily="49" charset="0"/>
                <a:cs typeface="Courier New" panose="02070309020205020404" pitchFamily="49" charset="0"/>
              </a:rPr>
              <a:t> no formato (</a:t>
            </a:r>
            <a:r>
              <a:rPr lang="pt-BR" sz="1300" dirty="0" err="1">
                <a:solidFill>
                  <a:srgbClr val="008000"/>
                </a:solidFill>
                <a:latin typeface="Courier New" panose="02070309020205020404" pitchFamily="49" charset="0"/>
                <a:cs typeface="Courier New" panose="02070309020205020404" pitchFamily="49" charset="0"/>
              </a:rPr>
              <a:t>c:centro,r:raio</a:t>
            </a:r>
            <a:r>
              <a:rPr lang="pt-BR" sz="1300" dirty="0">
                <a:solidFill>
                  <a:srgbClr val="008000"/>
                </a:solidFill>
                <a:latin typeface="Courier New" panose="02070309020205020404" pitchFamily="49" charset="0"/>
                <a:cs typeface="Courier New" panose="02070309020205020404" pitchFamily="49" charset="0"/>
              </a:rPr>
              <a:t>)*/</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00FF"/>
                </a:solidFill>
                <a:latin typeface="Courier New" panose="02070309020205020404" pitchFamily="49" charset="0"/>
                <a:cs typeface="Courier New" panose="02070309020205020404" pitchFamily="49" charset="0"/>
              </a:rPr>
              <a:t>char</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circ_getCirculo</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exibe -Escreve na tela o círculo no formato  (</a:t>
            </a:r>
            <a:r>
              <a:rPr lang="pt-BR" sz="1300" dirty="0" err="1">
                <a:solidFill>
                  <a:srgbClr val="008000"/>
                </a:solidFill>
                <a:latin typeface="Courier New" panose="02070309020205020404" pitchFamily="49" charset="0"/>
                <a:cs typeface="Courier New" panose="02070309020205020404" pitchFamily="49" charset="0"/>
              </a:rPr>
              <a:t>c:centro,r:raio</a:t>
            </a:r>
            <a:r>
              <a:rPr lang="pt-BR" sz="1300" dirty="0">
                <a:solidFill>
                  <a:srgbClr val="008000"/>
                </a:solidFill>
                <a:latin typeface="Courier New" panose="02070309020205020404" pitchFamily="49" charset="0"/>
                <a:cs typeface="Courier New" panose="02070309020205020404" pitchFamily="49" charset="0"/>
              </a:rPr>
              <a:t>)*/</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void</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circ_exibe</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p</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compara - Retorna 1 se o 1º círculo é == ao 2º*/</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err="1">
                <a:solidFill>
                  <a:srgbClr val="0000FF"/>
                </a:solidFill>
                <a:latin typeface="Courier New" panose="02070309020205020404" pitchFamily="49" charset="0"/>
                <a:cs typeface="Courier New" panose="02070309020205020404" pitchFamily="49" charset="0"/>
              </a:rPr>
              <a:t>int</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circ_compara</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c1</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c2</a:t>
            </a:r>
            <a:r>
              <a:rPr lang="pt-BR" sz="1300" dirty="0">
                <a:solidFill>
                  <a:srgbClr val="000000"/>
                </a:solidFill>
                <a:latin typeface="Courier New" panose="02070309020205020404" pitchFamily="49" charset="0"/>
                <a:cs typeface="Courier New" panose="02070309020205020404" pitchFamily="49" charset="0"/>
              </a:rPr>
              <a:t>);</a:t>
            </a:r>
          </a:p>
          <a:p>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008000"/>
                </a:solidFill>
                <a:latin typeface="Courier New" panose="02070309020205020404" pitchFamily="49" charset="0"/>
                <a:cs typeface="Courier New" panose="02070309020205020404" pitchFamily="49" charset="0"/>
              </a:rPr>
              <a:t>/* Função clona – cria um novo </a:t>
            </a:r>
            <a:r>
              <a:rPr lang="pt-BR" sz="1300" dirty="0" err="1">
                <a:solidFill>
                  <a:srgbClr val="008000"/>
                </a:solidFill>
                <a:latin typeface="Courier New" panose="02070309020205020404" pitchFamily="49" charset="0"/>
                <a:cs typeface="Courier New" panose="02070309020205020404" pitchFamily="49" charset="0"/>
              </a:rPr>
              <a:t>cículo</a:t>
            </a:r>
            <a:r>
              <a:rPr lang="pt-BR" sz="1300" dirty="0">
                <a:solidFill>
                  <a:srgbClr val="008000"/>
                </a:solidFill>
                <a:latin typeface="Courier New" panose="02070309020205020404" pitchFamily="49" charset="0"/>
                <a:cs typeface="Courier New" panose="02070309020205020404" pitchFamily="49" charset="0"/>
              </a:rPr>
              <a:t> igual ao recebido*/</a:t>
            </a:r>
            <a:endParaRPr lang="pt-BR" sz="1300" dirty="0">
              <a:solidFill>
                <a:srgbClr val="000000"/>
              </a:solidFill>
              <a:latin typeface="Courier New" panose="02070309020205020404" pitchFamily="49" charset="0"/>
              <a:cs typeface="Courier New" panose="02070309020205020404" pitchFamily="49" charset="0"/>
            </a:endParaRPr>
          </a:p>
          <a:p>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err="1">
                <a:solidFill>
                  <a:srgbClr val="000000"/>
                </a:solidFill>
                <a:latin typeface="Courier New" panose="02070309020205020404" pitchFamily="49" charset="0"/>
                <a:cs typeface="Courier New" panose="02070309020205020404" pitchFamily="49" charset="0"/>
              </a:rPr>
              <a:t>circ_clona</a:t>
            </a:r>
            <a:r>
              <a:rPr lang="pt-BR" sz="1300" dirty="0">
                <a:solidFill>
                  <a:srgbClr val="000000"/>
                </a:solidFill>
                <a:latin typeface="Courier New" panose="02070309020205020404" pitchFamily="49" charset="0"/>
                <a:cs typeface="Courier New" panose="02070309020205020404" pitchFamily="49" charset="0"/>
              </a:rPr>
              <a:t>(</a:t>
            </a:r>
            <a:r>
              <a:rPr lang="pt-BR" sz="1300" dirty="0">
                <a:solidFill>
                  <a:srgbClr val="2B91AF"/>
                </a:solidFill>
                <a:latin typeface="Courier New" panose="02070309020205020404" pitchFamily="49" charset="0"/>
                <a:cs typeface="Courier New" panose="02070309020205020404" pitchFamily="49" charset="0"/>
              </a:rPr>
              <a:t>Circulo</a:t>
            </a:r>
            <a:r>
              <a:rPr lang="pt-BR" sz="1300" dirty="0">
                <a:solidFill>
                  <a:srgbClr val="000000"/>
                </a:solidFill>
                <a:latin typeface="Courier New" panose="02070309020205020404" pitchFamily="49" charset="0"/>
                <a:cs typeface="Courier New" panose="02070309020205020404" pitchFamily="49" charset="0"/>
              </a:rPr>
              <a:t>* </a:t>
            </a:r>
            <a:r>
              <a:rPr lang="pt-BR" sz="1300" dirty="0">
                <a:solidFill>
                  <a:srgbClr val="808080"/>
                </a:solidFill>
                <a:latin typeface="Courier New" panose="02070309020205020404" pitchFamily="49" charset="0"/>
                <a:cs typeface="Courier New" panose="02070309020205020404" pitchFamily="49" charset="0"/>
              </a:rPr>
              <a:t>c1</a:t>
            </a:r>
            <a:r>
              <a:rPr lang="pt-BR" sz="1300" dirty="0">
                <a:solidFill>
                  <a:srgbClr val="000000"/>
                </a:solidFill>
                <a:latin typeface="Courier New" panose="02070309020205020404" pitchFamily="49" charset="0"/>
                <a:cs typeface="Courier New" panose="02070309020205020404" pitchFamily="49" charset="0"/>
              </a:rPr>
              <a:t>);</a:t>
            </a:r>
          </a:p>
        </p:txBody>
      </p:sp>
      <p:sp>
        <p:nvSpPr>
          <p:cNvPr id="28677" name="Text Box 3">
            <a:extLst>
              <a:ext uri="{FF2B5EF4-FFF2-40B4-BE49-F238E27FC236}">
                <a16:creationId xmlns:a16="http://schemas.microsoft.com/office/drawing/2014/main" id="{B9864B30-2575-4B58-A343-D69008B3B770}"/>
              </a:ext>
            </a:extLst>
          </p:cNvPr>
          <p:cNvSpPr txBox="1">
            <a:spLocks noChangeArrowheads="1"/>
          </p:cNvSpPr>
          <p:nvPr/>
        </p:nvSpPr>
        <p:spPr bwMode="auto">
          <a:xfrm>
            <a:off x="4321850" y="1273643"/>
            <a:ext cx="4537075" cy="6508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en-US" b="1" dirty="0">
                <a:solidFill>
                  <a:srgbClr val="FF0000"/>
                </a:solidFill>
                <a:latin typeface="Calibri" panose="020F0502020204030204" pitchFamily="34" charset="0"/>
                <a:cs typeface="Calibri" panose="020F0502020204030204" pitchFamily="34" charset="0"/>
              </a:rPr>
              <a:t>interface </a:t>
            </a:r>
            <a:r>
              <a:rPr lang="pt-BR" altLang="en-US" b="1" i="1" dirty="0" err="1">
                <a:solidFill>
                  <a:srgbClr val="FF0000"/>
                </a:solidFill>
                <a:latin typeface="Calibri" panose="020F0502020204030204" pitchFamily="34" charset="0"/>
                <a:cs typeface="Calibri" panose="020F0502020204030204" pitchFamily="34" charset="0"/>
              </a:rPr>
              <a:t>ponto.h</a:t>
            </a:r>
            <a:r>
              <a:rPr lang="pt-BR" altLang="en-US" b="1" i="1" dirty="0">
                <a:solidFill>
                  <a:srgbClr val="FF0000"/>
                </a:solidFill>
                <a:latin typeface="Calibri" panose="020F0502020204030204" pitchFamily="34" charset="0"/>
                <a:cs typeface="Calibri" panose="020F0502020204030204" pitchFamily="34" charset="0"/>
              </a:rPr>
              <a:t> </a:t>
            </a:r>
            <a:r>
              <a:rPr lang="pt-BR" altLang="en-US" b="1" dirty="0">
                <a:solidFill>
                  <a:srgbClr val="FF0000"/>
                </a:solidFill>
                <a:latin typeface="Calibri" panose="020F0502020204030204" pitchFamily="34" charset="0"/>
                <a:cs typeface="Calibri" panose="020F0502020204030204" pitchFamily="34" charset="0"/>
              </a:rPr>
              <a:t>incluída na interface pois a operação</a:t>
            </a:r>
            <a:r>
              <a:rPr lang="pt-BR" altLang="en-US" b="1" i="1" dirty="0">
                <a:solidFill>
                  <a:srgbClr val="FF0000"/>
                </a:solidFill>
                <a:latin typeface="Calibri" panose="020F0502020204030204" pitchFamily="34" charset="0"/>
                <a:cs typeface="Calibri" panose="020F0502020204030204" pitchFamily="34" charset="0"/>
              </a:rPr>
              <a:t> interior</a:t>
            </a:r>
            <a:r>
              <a:rPr lang="pt-BR" altLang="en-US" b="1" dirty="0">
                <a:solidFill>
                  <a:srgbClr val="FF0000"/>
                </a:solidFill>
                <a:latin typeface="Calibri" panose="020F0502020204030204" pitchFamily="34" charset="0"/>
                <a:cs typeface="Calibri" panose="020F0502020204030204" pitchFamily="34" charset="0"/>
              </a:rPr>
              <a:t>  faz uso do tipo Ponto </a:t>
            </a:r>
            <a:endParaRPr lang="en-US" altLang="en-US" b="1" dirty="0">
              <a:solidFill>
                <a:srgbClr val="FF0000"/>
              </a:solidFill>
              <a:latin typeface="Calibri" panose="020F0502020204030204" pitchFamily="34" charset="0"/>
              <a:cs typeface="Calibri" panose="020F0502020204030204" pitchFamily="34" charset="0"/>
            </a:endParaRPr>
          </a:p>
        </p:txBody>
      </p:sp>
      <p:sp>
        <p:nvSpPr>
          <p:cNvPr id="9" name="Text Box 3">
            <a:extLst>
              <a:ext uri="{FF2B5EF4-FFF2-40B4-BE49-F238E27FC236}">
                <a16:creationId xmlns:a16="http://schemas.microsoft.com/office/drawing/2014/main" id="{581B17DA-75DE-44B5-B14A-BFB7485D2F17}"/>
              </a:ext>
            </a:extLst>
          </p:cNvPr>
          <p:cNvSpPr txBox="1">
            <a:spLocks noChangeArrowheads="1"/>
          </p:cNvSpPr>
          <p:nvPr/>
        </p:nvSpPr>
        <p:spPr bwMode="auto">
          <a:xfrm>
            <a:off x="5353135" y="935089"/>
            <a:ext cx="3390138" cy="33855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en-US" sz="1600" b="1" dirty="0">
                <a:solidFill>
                  <a:srgbClr val="FF0000"/>
                </a:solidFill>
                <a:latin typeface="Calibri" panose="020F0502020204030204" pitchFamily="34" charset="0"/>
                <a:cs typeface="Calibri" panose="020F0502020204030204" pitchFamily="34" charset="0"/>
              </a:rPr>
              <a:t>TAD Círculo usa  TAD Ponto</a:t>
            </a:r>
            <a:endParaRPr lang="en-US" altLang="en-US" sz="16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705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ABE82-BD2F-4127-951B-EED7FFE07153}"/>
              </a:ext>
            </a:extLst>
          </p:cNvPr>
          <p:cNvSpPr>
            <a:spLocks noGrp="1"/>
          </p:cNvSpPr>
          <p:nvPr>
            <p:ph type="title"/>
          </p:nvPr>
        </p:nvSpPr>
        <p:spPr/>
        <p:txBody>
          <a:bodyPr/>
          <a:lstStyle/>
          <a:p>
            <a:r>
              <a:rPr lang="pt-BR" dirty="0" err="1"/>
              <a:t>Circulo.c</a:t>
            </a:r>
            <a:endParaRPr lang="pt-BR" dirty="0"/>
          </a:p>
        </p:txBody>
      </p:sp>
      <p:sp>
        <p:nvSpPr>
          <p:cNvPr id="11" name="Text Box 2">
            <a:extLst>
              <a:ext uri="{FF2B5EF4-FFF2-40B4-BE49-F238E27FC236}">
                <a16:creationId xmlns:a16="http://schemas.microsoft.com/office/drawing/2014/main" id="{B746754C-1E31-4C2A-8A6A-3D3375EB1145}"/>
              </a:ext>
            </a:extLst>
          </p:cNvPr>
          <p:cNvSpPr txBox="1">
            <a:spLocks noGrp="1" noChangeArrowheads="1"/>
          </p:cNvSpPr>
          <p:nvPr>
            <p:ph type="body" idx="1"/>
          </p:nvPr>
        </p:nvSpPr>
        <p:spPr bwMode="auto">
          <a:xfrm>
            <a:off x="107504" y="908050"/>
            <a:ext cx="4104457" cy="544826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000" dirty="0">
                <a:solidFill>
                  <a:srgbClr val="808080"/>
                </a:solidFill>
                <a:latin typeface="Courier New" panose="02070309020205020404" pitchFamily="49" charset="0"/>
                <a:cs typeface="Courier New" panose="02070309020205020404" pitchFamily="49" charset="0"/>
              </a:rPr>
              <a:t>#include</a:t>
            </a:r>
            <a:r>
              <a:rPr lang="pt-BR" sz="1000" dirty="0">
                <a:solidFill>
                  <a:srgbClr val="000000"/>
                </a:solidFill>
                <a:latin typeface="Courier New" panose="02070309020205020404" pitchFamily="49" charset="0"/>
                <a:cs typeface="Courier New" panose="02070309020205020404" pitchFamily="49" charset="0"/>
              </a:rPr>
              <a:t> </a:t>
            </a:r>
            <a:r>
              <a:rPr lang="pt-BR" sz="1000" dirty="0">
                <a:solidFill>
                  <a:srgbClr val="A31515"/>
                </a:solidFill>
                <a:latin typeface="Courier New" panose="02070309020205020404" pitchFamily="49" charset="0"/>
                <a:cs typeface="Courier New" panose="02070309020205020404" pitchFamily="49" charset="0"/>
              </a:rPr>
              <a:t>"</a:t>
            </a:r>
            <a:r>
              <a:rPr lang="pt-BR" sz="1000" dirty="0" err="1">
                <a:solidFill>
                  <a:srgbClr val="A31515"/>
                </a:solidFill>
                <a:latin typeface="Courier New" panose="02070309020205020404" pitchFamily="49" charset="0"/>
                <a:cs typeface="Courier New" panose="02070309020205020404" pitchFamily="49" charset="0"/>
              </a:rPr>
              <a:t>circulo.h</a:t>
            </a:r>
            <a:r>
              <a:rPr lang="pt-BR" sz="1000" dirty="0">
                <a:solidFill>
                  <a:srgbClr val="A31515"/>
                </a:solidFill>
                <a:latin typeface="Courier New" panose="02070309020205020404" pitchFamily="49" charset="0"/>
                <a:cs typeface="Courier New" panose="02070309020205020404" pitchFamily="49" charset="0"/>
              </a:rPr>
              <a:t>"</a:t>
            </a:r>
            <a:endParaRPr lang="pt-BR" sz="1000" dirty="0">
              <a:solidFill>
                <a:srgbClr val="000000"/>
              </a:solidFill>
              <a:latin typeface="Courier New" panose="02070309020205020404" pitchFamily="49" charset="0"/>
              <a:cs typeface="Courier New" panose="02070309020205020404" pitchFamily="49" charset="0"/>
            </a:endParaRPr>
          </a:p>
          <a:p>
            <a:r>
              <a:rPr lang="pt-BR" sz="1000" dirty="0">
                <a:solidFill>
                  <a:srgbClr val="808080"/>
                </a:solidFill>
                <a:latin typeface="Courier New" panose="02070309020205020404" pitchFamily="49" charset="0"/>
                <a:cs typeface="Courier New" panose="02070309020205020404" pitchFamily="49" charset="0"/>
              </a:rPr>
              <a:t>#define</a:t>
            </a:r>
            <a:r>
              <a:rPr lang="pt-BR" sz="1000" dirty="0">
                <a:solidFill>
                  <a:srgbClr val="000000"/>
                </a:solidFill>
                <a:latin typeface="Courier New" panose="02070309020205020404" pitchFamily="49" charset="0"/>
                <a:cs typeface="Courier New" panose="02070309020205020404" pitchFamily="49" charset="0"/>
              </a:rPr>
              <a:t> </a:t>
            </a:r>
            <a:r>
              <a:rPr lang="pt-BR" sz="1000" dirty="0">
                <a:solidFill>
                  <a:srgbClr val="6F008A"/>
                </a:solidFill>
                <a:latin typeface="Courier New" panose="02070309020205020404" pitchFamily="49" charset="0"/>
                <a:cs typeface="Courier New" panose="02070309020205020404" pitchFamily="49" charset="0"/>
              </a:rPr>
              <a:t>PI</a:t>
            </a:r>
            <a:r>
              <a:rPr lang="pt-BR" sz="1000" dirty="0">
                <a:solidFill>
                  <a:srgbClr val="000000"/>
                </a:solidFill>
                <a:latin typeface="Courier New" panose="02070309020205020404" pitchFamily="49" charset="0"/>
                <a:cs typeface="Courier New" panose="02070309020205020404" pitchFamily="49" charset="0"/>
              </a:rPr>
              <a:t> 3.14159</a:t>
            </a:r>
          </a:p>
          <a:p>
            <a:r>
              <a:rPr lang="pt-BR" sz="1200" dirty="0">
                <a:solidFill>
                  <a:srgbClr val="808080"/>
                </a:solidFill>
                <a:latin typeface="Consolas" panose="020B0609020204030204" pitchFamily="49" charset="0"/>
              </a:rPr>
              <a:t>#include</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a:t>
            </a:r>
            <a:r>
              <a:rPr lang="pt-BR" sz="1200" dirty="0" err="1">
                <a:solidFill>
                  <a:srgbClr val="A31515"/>
                </a:solidFill>
                <a:latin typeface="Consolas" panose="020B0609020204030204" pitchFamily="49" charset="0"/>
              </a:rPr>
              <a:t>ponto.h</a:t>
            </a:r>
            <a:r>
              <a:rPr lang="pt-BR" sz="1200" dirty="0">
                <a:solidFill>
                  <a:srgbClr val="A31515"/>
                </a:solidFill>
                <a:latin typeface="Consolas" panose="020B0609020204030204" pitchFamily="49" charset="0"/>
              </a:rPr>
              <a:t>"</a:t>
            </a:r>
            <a:endParaRPr lang="pt-BR" sz="1200" dirty="0">
              <a:solidFill>
                <a:srgbClr val="000000"/>
              </a:solidFill>
              <a:latin typeface="Consolas" panose="020B0609020204030204" pitchFamily="49" charset="0"/>
            </a:endParaRPr>
          </a:p>
          <a:p>
            <a:endParaRPr lang="pt-BR" sz="1200" dirty="0">
              <a:solidFill>
                <a:srgbClr val="000000"/>
              </a:solidFill>
              <a:latin typeface="Consolas" panose="020B0609020204030204" pitchFamily="49" charset="0"/>
            </a:endParaRPr>
          </a:p>
          <a:p>
            <a:r>
              <a:rPr lang="pt-BR" sz="1200" dirty="0" err="1">
                <a:solidFill>
                  <a:srgbClr val="0000FF"/>
                </a:solidFill>
                <a:latin typeface="Consolas" panose="020B0609020204030204" pitchFamily="49" charset="0"/>
              </a:rPr>
              <a:t>struct</a:t>
            </a:r>
            <a:r>
              <a:rPr lang="pt-BR" sz="1200" dirty="0">
                <a:solidFill>
                  <a:srgbClr val="000000"/>
                </a:solidFill>
                <a:latin typeface="Consolas" panose="020B0609020204030204" pitchFamily="49" charset="0"/>
              </a:rPr>
              <a:t> </a:t>
            </a:r>
            <a:r>
              <a:rPr lang="pt-BR" sz="1200" dirty="0">
                <a:solidFill>
                  <a:srgbClr val="2B91AF"/>
                </a:solidFill>
                <a:latin typeface="Consolas" panose="020B0609020204030204" pitchFamily="49" charset="0"/>
              </a:rPr>
              <a:t>circulo</a:t>
            </a:r>
            <a:r>
              <a:rPr lang="pt-BR" sz="1200" dirty="0">
                <a:solidFill>
                  <a:srgbClr val="000000"/>
                </a:solidFill>
                <a:latin typeface="Consolas" panose="020B0609020204030204" pitchFamily="49" charset="0"/>
              </a:rPr>
              <a:t> {</a:t>
            </a:r>
          </a:p>
          <a:p>
            <a:pPr lvl="1"/>
            <a:r>
              <a:rPr lang="pt-BR" dirty="0">
                <a:solidFill>
                  <a:srgbClr val="2B91AF"/>
                </a:solidFill>
                <a:latin typeface="Consolas" panose="020B0609020204030204" pitchFamily="49" charset="0"/>
              </a:rPr>
              <a:t>Ponto</a:t>
            </a:r>
            <a:r>
              <a:rPr lang="pt-BR" dirty="0">
                <a:solidFill>
                  <a:srgbClr val="000000"/>
                </a:solidFill>
                <a:latin typeface="Consolas" panose="020B0609020204030204" pitchFamily="49" charset="0"/>
              </a:rPr>
              <a:t>* p;</a:t>
            </a:r>
          </a:p>
          <a:p>
            <a:pPr lvl="1"/>
            <a:r>
              <a:rPr lang="pt-BR" dirty="0" err="1">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r;</a:t>
            </a:r>
          </a:p>
          <a:p>
            <a:r>
              <a:rPr lang="pt-BR" sz="1200" dirty="0">
                <a:solidFill>
                  <a:srgbClr val="000000"/>
                </a:solidFill>
                <a:latin typeface="Consolas" panose="020B0609020204030204" pitchFamily="49" charset="0"/>
              </a:rPr>
              <a:t>};</a:t>
            </a:r>
          </a:p>
          <a:p>
            <a:r>
              <a:rPr lang="pt-BR" sz="1200" dirty="0">
                <a:solidFill>
                  <a:srgbClr val="008000"/>
                </a:solidFill>
                <a:latin typeface="Consolas" panose="020B0609020204030204" pitchFamily="49" charset="0"/>
              </a:rPr>
              <a:t>/* Funções exportadas */</a:t>
            </a:r>
            <a:endParaRPr lang="pt-BR" sz="1200" dirty="0">
              <a:solidFill>
                <a:srgbClr val="000000"/>
              </a:solidFill>
              <a:latin typeface="Consolas" panose="020B0609020204030204" pitchFamily="49" charset="0"/>
            </a:endParaRPr>
          </a:p>
          <a:p>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circ_cria</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FF"/>
                </a:solidFill>
                <a:latin typeface="Courier New" panose="02070309020205020404" pitchFamily="49" charset="0"/>
                <a:cs typeface="Courier New" panose="02070309020205020404" pitchFamily="49" charset="0"/>
              </a:rPr>
              <a:t>float</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x</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FF"/>
                </a:solidFill>
                <a:latin typeface="Courier New" panose="02070309020205020404" pitchFamily="49" charset="0"/>
                <a:cs typeface="Courier New" panose="02070309020205020404" pitchFamily="49" charset="0"/>
              </a:rPr>
              <a:t>float</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y</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FF"/>
                </a:solidFill>
                <a:latin typeface="Courier New" panose="02070309020205020404" pitchFamily="49" charset="0"/>
                <a:cs typeface="Courier New" panose="02070309020205020404" pitchFamily="49" charset="0"/>
              </a:rPr>
              <a:t>float</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r</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c = (</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00"/>
                </a:solidFill>
                <a:latin typeface="Courier New" panose="02070309020205020404" pitchFamily="49" charset="0"/>
                <a:cs typeface="Courier New" panose="02070309020205020404" pitchFamily="49" charset="0"/>
              </a:rPr>
              <a:t>malloc</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FF"/>
                </a:solidFill>
                <a:latin typeface="Courier New" panose="02070309020205020404" pitchFamily="49" charset="0"/>
                <a:cs typeface="Courier New" panose="02070309020205020404" pitchFamily="49" charset="0"/>
              </a:rPr>
              <a:t>sizeof</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a:t>
            </a:r>
          </a:p>
          <a:p>
            <a:pPr lvl="1"/>
            <a:r>
              <a:rPr lang="es-ES" sz="1200" dirty="0">
                <a:solidFill>
                  <a:srgbClr val="000000"/>
                </a:solidFill>
                <a:latin typeface="Courier New" panose="02070309020205020404" pitchFamily="49" charset="0"/>
                <a:cs typeface="Courier New" panose="02070309020205020404" pitchFamily="49" charset="0"/>
              </a:rPr>
              <a:t>c-&gt;p = </a:t>
            </a:r>
            <a:r>
              <a:rPr lang="es-ES" sz="1200" dirty="0" err="1">
                <a:solidFill>
                  <a:srgbClr val="000000"/>
                </a:solidFill>
                <a:latin typeface="Courier New" panose="02070309020205020404" pitchFamily="49" charset="0"/>
                <a:cs typeface="Courier New" panose="02070309020205020404" pitchFamily="49" charset="0"/>
              </a:rPr>
              <a:t>pto_cria</a:t>
            </a:r>
            <a:r>
              <a:rPr lang="es-ES" sz="1200" dirty="0">
                <a:solidFill>
                  <a:srgbClr val="000000"/>
                </a:solidFill>
                <a:latin typeface="Courier New" panose="02070309020205020404" pitchFamily="49" charset="0"/>
                <a:cs typeface="Courier New" panose="02070309020205020404" pitchFamily="49" charset="0"/>
              </a:rPr>
              <a:t>(</a:t>
            </a:r>
            <a:r>
              <a:rPr lang="es-ES" sz="1200" dirty="0">
                <a:solidFill>
                  <a:srgbClr val="808080"/>
                </a:solidFill>
                <a:latin typeface="Courier New" panose="02070309020205020404" pitchFamily="49" charset="0"/>
                <a:cs typeface="Courier New" panose="02070309020205020404" pitchFamily="49" charset="0"/>
              </a:rPr>
              <a:t>x</a:t>
            </a:r>
            <a:r>
              <a:rPr lang="es-ES" sz="1200" dirty="0">
                <a:solidFill>
                  <a:srgbClr val="000000"/>
                </a:solidFill>
                <a:latin typeface="Courier New" panose="02070309020205020404" pitchFamily="49" charset="0"/>
                <a:cs typeface="Courier New" panose="02070309020205020404" pitchFamily="49" charset="0"/>
              </a:rPr>
              <a:t>, </a:t>
            </a:r>
            <a:r>
              <a:rPr lang="es-ES" sz="1200" dirty="0">
                <a:solidFill>
                  <a:srgbClr val="808080"/>
                </a:solidFill>
                <a:latin typeface="Courier New" panose="02070309020205020404" pitchFamily="49" charset="0"/>
                <a:cs typeface="Courier New" panose="02070309020205020404" pitchFamily="49" charset="0"/>
              </a:rPr>
              <a:t>y</a:t>
            </a:r>
            <a:r>
              <a:rPr lang="es-ES" sz="1200" dirty="0">
                <a:solidFill>
                  <a:srgbClr val="000000"/>
                </a:solidFill>
                <a:latin typeface="Courier New" panose="02070309020205020404" pitchFamily="49" charset="0"/>
                <a:cs typeface="Courier New" panose="02070309020205020404" pitchFamily="49" charset="0"/>
              </a:rPr>
              <a:t>);</a:t>
            </a:r>
          </a:p>
          <a:p>
            <a:pPr lvl="1"/>
            <a:r>
              <a:rPr lang="pt-BR" sz="1200" dirty="0">
                <a:solidFill>
                  <a:srgbClr val="000000"/>
                </a:solidFill>
                <a:latin typeface="Courier New" panose="02070309020205020404" pitchFamily="49" charset="0"/>
                <a:cs typeface="Courier New" panose="02070309020205020404" pitchFamily="49" charset="0"/>
              </a:rPr>
              <a:t>c-&gt;r = </a:t>
            </a:r>
            <a:r>
              <a:rPr lang="pt-BR" sz="1200" dirty="0">
                <a:solidFill>
                  <a:srgbClr val="808080"/>
                </a:solidFill>
                <a:latin typeface="Courier New" panose="02070309020205020404" pitchFamily="49" charset="0"/>
                <a:cs typeface="Courier New" panose="02070309020205020404" pitchFamily="49" charset="0"/>
              </a:rPr>
              <a:t>r</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00"/>
                </a:solidFill>
                <a:latin typeface="Courier New" panose="02070309020205020404" pitchFamily="49" charset="0"/>
                <a:cs typeface="Courier New" panose="02070309020205020404" pitchFamily="49" charset="0"/>
              </a:rPr>
              <a:t>}</a:t>
            </a:r>
          </a:p>
          <a:p>
            <a:r>
              <a:rPr lang="pt-BR" sz="1200" dirty="0" err="1">
                <a:solidFill>
                  <a:srgbClr val="0000FF"/>
                </a:solidFill>
                <a:latin typeface="Courier New" panose="02070309020205020404" pitchFamily="49" charset="0"/>
                <a:cs typeface="Courier New" panose="02070309020205020404" pitchFamily="49" charset="0"/>
              </a:rPr>
              <a:t>void</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circ_libera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pto_libera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-&gt;p); </a:t>
            </a:r>
            <a:r>
              <a:rPr lang="pt-BR" sz="1200" dirty="0" err="1">
                <a:solidFill>
                  <a:srgbClr val="000000"/>
                </a:solidFill>
                <a:latin typeface="Courier New" panose="02070309020205020404" pitchFamily="49" charset="0"/>
                <a:cs typeface="Courier New" panose="02070309020205020404" pitchFamily="49" charset="0"/>
              </a:rPr>
              <a:t>free</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00"/>
                </a:solidFill>
                <a:latin typeface="Courier New" panose="02070309020205020404" pitchFamily="49" charset="0"/>
                <a:cs typeface="Courier New" panose="02070309020205020404" pitchFamily="49" charset="0"/>
              </a:rPr>
              <a:t>}</a:t>
            </a:r>
          </a:p>
          <a:p>
            <a:r>
              <a:rPr lang="pt-BR" sz="1200" dirty="0" err="1">
                <a:solidFill>
                  <a:srgbClr val="0000FF"/>
                </a:solidFill>
                <a:latin typeface="Courier New" panose="02070309020205020404" pitchFamily="49" charset="0"/>
                <a:cs typeface="Courier New" panose="02070309020205020404" pitchFamily="49" charset="0"/>
              </a:rPr>
              <a:t>float</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circ_area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err="1">
                <a:solidFill>
                  <a:srgbClr val="0000FF"/>
                </a:solidFill>
                <a:latin typeface="Courier New" panose="02070309020205020404" pitchFamily="49" charset="0"/>
                <a:cs typeface="Courier New" panose="02070309020205020404" pitchFamily="49" charset="0"/>
              </a:rPr>
              <a:t>return</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6F008A"/>
                </a:solidFill>
                <a:latin typeface="Courier New" panose="02070309020205020404" pitchFamily="49" charset="0"/>
                <a:cs typeface="Courier New" panose="02070309020205020404" pitchFamily="49" charset="0"/>
              </a:rPr>
              <a:t>PI</a:t>
            </a:r>
            <a:r>
              <a:rPr lang="pt-BR" sz="1200" dirty="0">
                <a:solidFill>
                  <a:srgbClr val="000000"/>
                </a:solidFill>
                <a:latin typeface="Courier New" panose="02070309020205020404" pitchFamily="49" charset="0"/>
                <a:cs typeface="Courier New" panose="02070309020205020404" pitchFamily="49" charset="0"/>
              </a:rPr>
              <a:t> * </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-&gt;r * </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-&gt;r;</a:t>
            </a:r>
          </a:p>
          <a:p>
            <a:r>
              <a:rPr lang="pt-BR" sz="1200" dirty="0">
                <a:solidFill>
                  <a:srgbClr val="000000"/>
                </a:solidFill>
                <a:latin typeface="Courier New" panose="02070309020205020404" pitchFamily="49" charset="0"/>
                <a:cs typeface="Courier New" panose="02070309020205020404" pitchFamily="49" charset="0"/>
              </a:rPr>
              <a:t>}</a:t>
            </a:r>
          </a:p>
          <a:p>
            <a:r>
              <a:rPr lang="pt-BR" sz="1200" dirty="0" err="1">
                <a:solidFill>
                  <a:srgbClr val="0000FF"/>
                </a:solidFill>
                <a:latin typeface="Courier New" panose="02070309020205020404" pitchFamily="49" charset="0"/>
                <a:cs typeface="Courier New" panose="02070309020205020404" pitchFamily="49" charset="0"/>
              </a:rPr>
              <a:t>int</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circ_interior</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2B91AF"/>
                </a:solidFill>
                <a:latin typeface="Courier New" panose="02070309020205020404" pitchFamily="49" charset="0"/>
                <a:cs typeface="Courier New" panose="02070309020205020404" pitchFamily="49" charset="0"/>
              </a:rPr>
              <a:t>Ponto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err="1">
                <a:solidFill>
                  <a:srgbClr val="0000FF"/>
                </a:solidFill>
                <a:latin typeface="Courier New" panose="02070309020205020404" pitchFamily="49" charset="0"/>
                <a:cs typeface="Courier New" panose="02070309020205020404" pitchFamily="49" charset="0"/>
              </a:rPr>
              <a:t>float</a:t>
            </a:r>
            <a:r>
              <a:rPr lang="pt-BR" sz="1200" dirty="0">
                <a:solidFill>
                  <a:srgbClr val="000000"/>
                </a:solidFill>
                <a:latin typeface="Courier New" panose="02070309020205020404" pitchFamily="49" charset="0"/>
                <a:cs typeface="Courier New" panose="02070309020205020404" pitchFamily="49" charset="0"/>
              </a:rPr>
              <a:t> d = </a:t>
            </a:r>
            <a:r>
              <a:rPr lang="pt-BR" sz="1200" dirty="0" err="1">
                <a:solidFill>
                  <a:srgbClr val="000000"/>
                </a:solidFill>
                <a:latin typeface="Courier New" panose="02070309020205020404" pitchFamily="49" charset="0"/>
                <a:cs typeface="Courier New" panose="02070309020205020404" pitchFamily="49" charset="0"/>
              </a:rPr>
              <a:t>pto_distancia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-&gt;p, </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 </a:t>
            </a:r>
          </a:p>
          <a:p>
            <a:pPr lvl="1"/>
            <a:r>
              <a:rPr lang="pt-BR" sz="1200" dirty="0" err="1">
                <a:solidFill>
                  <a:srgbClr val="0000FF"/>
                </a:solidFill>
                <a:latin typeface="Courier New" panose="02070309020205020404" pitchFamily="49" charset="0"/>
                <a:cs typeface="Courier New" panose="02070309020205020404" pitchFamily="49" charset="0"/>
              </a:rPr>
              <a:t>return</a:t>
            </a:r>
            <a:r>
              <a:rPr lang="pt-BR" sz="1200" dirty="0">
                <a:solidFill>
                  <a:srgbClr val="000000"/>
                </a:solidFill>
                <a:latin typeface="Courier New" panose="02070309020205020404" pitchFamily="49" charset="0"/>
                <a:cs typeface="Courier New" panose="02070309020205020404" pitchFamily="49" charset="0"/>
              </a:rPr>
              <a:t> (d &lt; </a:t>
            </a:r>
            <a:r>
              <a:rPr lang="pt-BR" sz="1200" dirty="0">
                <a:solidFill>
                  <a:srgbClr val="808080"/>
                </a:solidFill>
                <a:latin typeface="Courier New" panose="02070309020205020404" pitchFamily="49" charset="0"/>
                <a:cs typeface="Courier New" panose="02070309020205020404" pitchFamily="49" charset="0"/>
              </a:rPr>
              <a:t>c</a:t>
            </a:r>
            <a:r>
              <a:rPr lang="pt-BR" sz="1200" dirty="0">
                <a:solidFill>
                  <a:srgbClr val="000000"/>
                </a:solidFill>
                <a:latin typeface="Courier New" panose="02070309020205020404" pitchFamily="49" charset="0"/>
                <a:cs typeface="Courier New" panose="02070309020205020404" pitchFamily="49" charset="0"/>
              </a:rPr>
              <a:t>-&gt;r);</a:t>
            </a:r>
          </a:p>
          <a:p>
            <a:r>
              <a:rPr lang="pt-BR" sz="1200" dirty="0">
                <a:solidFill>
                  <a:srgbClr val="000000"/>
                </a:solidFill>
                <a:latin typeface="Courier New" panose="02070309020205020404" pitchFamily="49" charset="0"/>
                <a:cs typeface="Courier New" panose="02070309020205020404" pitchFamily="49" charset="0"/>
              </a:rPr>
              <a:t>}</a:t>
            </a:r>
          </a:p>
        </p:txBody>
      </p:sp>
      <p:sp>
        <p:nvSpPr>
          <p:cNvPr id="12" name="Text Box 2">
            <a:extLst>
              <a:ext uri="{FF2B5EF4-FFF2-40B4-BE49-F238E27FC236}">
                <a16:creationId xmlns:a16="http://schemas.microsoft.com/office/drawing/2014/main" id="{B60DC227-1AAD-461C-9ACD-EC3102C32BFA}"/>
              </a:ext>
            </a:extLst>
          </p:cNvPr>
          <p:cNvSpPr txBox="1">
            <a:spLocks noGrp="1" noChangeArrowheads="1"/>
          </p:cNvSpPr>
          <p:nvPr>
            <p:ph type="body" idx="2"/>
          </p:nvPr>
        </p:nvSpPr>
        <p:spPr bwMode="auto">
          <a:xfrm>
            <a:off x="4283968" y="908050"/>
            <a:ext cx="4585395" cy="545852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200" dirty="0">
                <a:solidFill>
                  <a:srgbClr val="0000FF"/>
                </a:solidFill>
                <a:latin typeface="Courier New" panose="02070309020205020404" pitchFamily="49" charset="0"/>
                <a:cs typeface="Courier New" panose="02070309020205020404" pitchFamily="49" charset="0"/>
              </a:rPr>
              <a:t>char</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circ_getCirculo</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a:solidFill>
                  <a:srgbClr val="0000FF"/>
                </a:solidFill>
                <a:latin typeface="Courier New" panose="02070309020205020404" pitchFamily="49" charset="0"/>
                <a:cs typeface="Courier New" panose="02070309020205020404" pitchFamily="49" charset="0"/>
              </a:rPr>
              <a:t>char</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pt</a:t>
            </a:r>
            <a:r>
              <a:rPr lang="pt-BR" sz="1200" dirty="0">
                <a:solidFill>
                  <a:srgbClr val="000000"/>
                </a:solidFill>
                <a:latin typeface="Courier New" panose="02070309020205020404" pitchFamily="49" charset="0"/>
                <a:cs typeface="Courier New" panose="02070309020205020404" pitchFamily="49" charset="0"/>
              </a:rPr>
              <a:t> = (</a:t>
            </a:r>
            <a:r>
              <a:rPr lang="pt-BR" sz="1200" dirty="0">
                <a:solidFill>
                  <a:srgbClr val="0000FF"/>
                </a:solidFill>
                <a:latin typeface="Courier New" panose="02070309020205020404" pitchFamily="49" charset="0"/>
                <a:cs typeface="Courier New" panose="02070309020205020404" pitchFamily="49" charset="0"/>
              </a:rPr>
              <a:t>char</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00"/>
                </a:solidFill>
                <a:latin typeface="Courier New" panose="02070309020205020404" pitchFamily="49" charset="0"/>
                <a:cs typeface="Courier New" panose="02070309020205020404" pitchFamily="49" charset="0"/>
              </a:rPr>
              <a:t>malloc</a:t>
            </a:r>
            <a:r>
              <a:rPr lang="pt-BR" sz="1200" dirty="0">
                <a:solidFill>
                  <a:srgbClr val="000000"/>
                </a:solidFill>
                <a:latin typeface="Courier New" panose="02070309020205020404" pitchFamily="49" charset="0"/>
                <a:cs typeface="Courier New" panose="02070309020205020404" pitchFamily="49" charset="0"/>
              </a:rPr>
              <a:t>(</a:t>
            </a:r>
            <a:r>
              <a:rPr lang="pl-PL" sz="1200" dirty="0">
                <a:solidFill>
                  <a:srgbClr val="0000FF"/>
                </a:solidFill>
                <a:latin typeface="Courier New" panose="02070309020205020404" pitchFamily="49" charset="0"/>
                <a:cs typeface="Courier New" panose="02070309020205020404" pitchFamily="49" charset="0"/>
              </a:rPr>
              <a:t>sizeof</a:t>
            </a:r>
            <a:r>
              <a:rPr lang="pl-PL" sz="1200" dirty="0">
                <a:solidFill>
                  <a:srgbClr val="000000"/>
                </a:solidFill>
                <a:latin typeface="Courier New" panose="02070309020205020404" pitchFamily="49" charset="0"/>
                <a:cs typeface="Courier New" panose="02070309020205020404" pitchFamily="49" charset="0"/>
              </a:rPr>
              <a:t>(*</a:t>
            </a:r>
            <a:r>
              <a:rPr lang="pl-PL" sz="1200" dirty="0">
                <a:solidFill>
                  <a:srgbClr val="808080"/>
                </a:solidFill>
                <a:latin typeface="Courier New" panose="02070309020205020404" pitchFamily="49" charset="0"/>
                <a:cs typeface="Courier New" panose="02070309020205020404" pitchFamily="49" charset="0"/>
              </a:rPr>
              <a:t>p</a:t>
            </a:r>
            <a:r>
              <a:rPr lang="pl-PL" sz="1200" dirty="0">
                <a:solidFill>
                  <a:srgbClr val="000000"/>
                </a:solidFill>
                <a:latin typeface="Courier New" panose="02070309020205020404" pitchFamily="49" charset="0"/>
                <a:cs typeface="Courier New" panose="02070309020205020404" pitchFamily="49" charset="0"/>
              </a:rPr>
              <a:t>) + 8</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err="1">
                <a:solidFill>
                  <a:srgbClr val="000000"/>
                </a:solidFill>
                <a:latin typeface="Courier New" panose="02070309020205020404" pitchFamily="49" charset="0"/>
                <a:cs typeface="Courier New" panose="02070309020205020404" pitchFamily="49" charset="0"/>
              </a:rPr>
              <a:t>sprintf</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00"/>
                </a:solidFill>
                <a:latin typeface="Courier New" panose="02070309020205020404" pitchFamily="49" charset="0"/>
                <a:cs typeface="Courier New" panose="02070309020205020404" pitchFamily="49" charset="0"/>
              </a:rPr>
              <a:t>pt</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A31515"/>
                </a:solidFill>
                <a:latin typeface="Courier New" panose="02070309020205020404" pitchFamily="49" charset="0"/>
                <a:cs typeface="Courier New" panose="02070309020205020404" pitchFamily="49" charset="0"/>
              </a:rPr>
              <a:t>"(centro:%s , raio:%.2f )"</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pto_getPonto</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-&gt;p), </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-&gt;r);</a:t>
            </a:r>
          </a:p>
          <a:p>
            <a:pPr lvl="1"/>
            <a:r>
              <a:rPr lang="pt-BR" sz="1200" dirty="0" err="1">
                <a:solidFill>
                  <a:srgbClr val="0000FF"/>
                </a:solidFill>
                <a:latin typeface="Courier New" panose="02070309020205020404" pitchFamily="49" charset="0"/>
                <a:cs typeface="Courier New" panose="02070309020205020404" pitchFamily="49" charset="0"/>
              </a:rPr>
              <a:t>return</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pt</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00"/>
                </a:solidFill>
                <a:latin typeface="Courier New" panose="02070309020205020404" pitchFamily="49" charset="0"/>
                <a:cs typeface="Courier New" panose="02070309020205020404" pitchFamily="49" charset="0"/>
              </a:rPr>
              <a:t>}</a:t>
            </a:r>
          </a:p>
          <a:p>
            <a:endParaRPr lang="pt-BR" sz="1200" dirty="0">
              <a:solidFill>
                <a:srgbClr val="000000"/>
              </a:solidFill>
              <a:latin typeface="Courier New" panose="02070309020205020404" pitchFamily="49" charset="0"/>
              <a:cs typeface="Courier New" panose="02070309020205020404" pitchFamily="49" charset="0"/>
            </a:endParaRPr>
          </a:p>
          <a:p>
            <a:r>
              <a:rPr lang="pt-BR" sz="1200" dirty="0" err="1">
                <a:solidFill>
                  <a:srgbClr val="0000FF"/>
                </a:solidFill>
                <a:latin typeface="Courier New" panose="02070309020205020404" pitchFamily="49" charset="0"/>
                <a:cs typeface="Courier New" panose="02070309020205020404" pitchFamily="49" charset="0"/>
              </a:rPr>
              <a:t>void</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circ_exibe</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printf</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A31515"/>
                </a:solidFill>
                <a:latin typeface="Courier New" panose="02070309020205020404" pitchFamily="49" charset="0"/>
                <a:cs typeface="Courier New" panose="02070309020205020404" pitchFamily="49" charset="0"/>
              </a:rPr>
              <a:t>"(centro: % s, raio: % .2f)"</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pto_getPonto</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-&gt;p), </a:t>
            </a:r>
            <a:r>
              <a:rPr lang="pt-BR" sz="1200" dirty="0">
                <a:solidFill>
                  <a:srgbClr val="808080"/>
                </a:solidFill>
                <a:latin typeface="Courier New" panose="02070309020205020404" pitchFamily="49" charset="0"/>
                <a:cs typeface="Courier New" panose="02070309020205020404" pitchFamily="49" charset="0"/>
              </a:rPr>
              <a:t>p</a:t>
            </a:r>
            <a:r>
              <a:rPr lang="pt-BR" sz="1200" dirty="0">
                <a:solidFill>
                  <a:srgbClr val="000000"/>
                </a:solidFill>
                <a:latin typeface="Courier New" panose="02070309020205020404" pitchFamily="49" charset="0"/>
                <a:cs typeface="Courier New" panose="02070309020205020404" pitchFamily="49" charset="0"/>
              </a:rPr>
              <a:t>-&gt;r);</a:t>
            </a:r>
          </a:p>
          <a:p>
            <a:r>
              <a:rPr lang="pt-BR" sz="1200" dirty="0">
                <a:solidFill>
                  <a:srgbClr val="000000"/>
                </a:solidFill>
                <a:latin typeface="Courier New" panose="02070309020205020404" pitchFamily="49" charset="0"/>
                <a:cs typeface="Courier New" panose="02070309020205020404" pitchFamily="49" charset="0"/>
              </a:rPr>
              <a:t>}</a:t>
            </a:r>
          </a:p>
          <a:p>
            <a:endParaRPr lang="pt-BR" sz="1200" dirty="0">
              <a:solidFill>
                <a:srgbClr val="000000"/>
              </a:solidFill>
              <a:latin typeface="Courier New" panose="02070309020205020404" pitchFamily="49" charset="0"/>
              <a:cs typeface="Courier New" panose="02070309020205020404" pitchFamily="49" charset="0"/>
            </a:endParaRPr>
          </a:p>
          <a:p>
            <a:endParaRPr lang="pt-BR" sz="1200" dirty="0">
              <a:solidFill>
                <a:srgbClr val="000000"/>
              </a:solidFill>
              <a:latin typeface="Courier New" panose="02070309020205020404" pitchFamily="49" charset="0"/>
              <a:cs typeface="Courier New" panose="02070309020205020404" pitchFamily="49" charset="0"/>
            </a:endParaRPr>
          </a:p>
          <a:p>
            <a:r>
              <a:rPr lang="pt-BR" sz="1200" dirty="0" err="1">
                <a:solidFill>
                  <a:srgbClr val="0000FF"/>
                </a:solidFill>
                <a:latin typeface="Courier New" panose="02070309020205020404" pitchFamily="49" charset="0"/>
                <a:cs typeface="Courier New" panose="02070309020205020404" pitchFamily="49" charset="0"/>
              </a:rPr>
              <a:t>int</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circ_compara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c1</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a:solidFill>
                  <a:srgbClr val="808080"/>
                </a:solidFill>
                <a:latin typeface="Courier New" panose="02070309020205020404" pitchFamily="49" charset="0"/>
                <a:cs typeface="Courier New" panose="02070309020205020404" pitchFamily="49" charset="0"/>
              </a:rPr>
              <a:t>c2</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FF"/>
                </a:solidFill>
                <a:latin typeface="Courier New" panose="02070309020205020404" pitchFamily="49" charset="0"/>
                <a:cs typeface="Courier New" panose="02070309020205020404" pitchFamily="49" charset="0"/>
              </a:rPr>
              <a:t>	</a:t>
            </a:r>
            <a:r>
              <a:rPr lang="pt-BR" sz="1200" dirty="0" err="1">
                <a:solidFill>
                  <a:srgbClr val="0000FF"/>
                </a:solidFill>
                <a:latin typeface="Courier New" panose="02070309020205020404" pitchFamily="49" charset="0"/>
                <a:cs typeface="Courier New" panose="02070309020205020404" pitchFamily="49" charset="0"/>
              </a:rPr>
              <a:t>return</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c1</a:t>
            </a:r>
            <a:r>
              <a:rPr lang="pt-BR" sz="1200" dirty="0">
                <a:solidFill>
                  <a:srgbClr val="000000"/>
                </a:solidFill>
                <a:latin typeface="Courier New" panose="02070309020205020404" pitchFamily="49" charset="0"/>
                <a:cs typeface="Courier New" panose="02070309020205020404" pitchFamily="49" charset="0"/>
              </a:rPr>
              <a:t>-&gt;r == </a:t>
            </a:r>
            <a:r>
              <a:rPr lang="pt-BR" sz="1200" dirty="0">
                <a:solidFill>
                  <a:srgbClr val="808080"/>
                </a:solidFill>
                <a:latin typeface="Courier New" panose="02070309020205020404" pitchFamily="49" charset="0"/>
                <a:cs typeface="Courier New" panose="02070309020205020404" pitchFamily="49" charset="0"/>
              </a:rPr>
              <a:t>c2</a:t>
            </a:r>
            <a:r>
              <a:rPr lang="pt-BR" sz="1200" dirty="0">
                <a:solidFill>
                  <a:srgbClr val="000000"/>
                </a:solidFill>
                <a:latin typeface="Courier New" panose="02070309020205020404" pitchFamily="49" charset="0"/>
                <a:cs typeface="Courier New" panose="02070309020205020404" pitchFamily="49" charset="0"/>
              </a:rPr>
              <a:t>-&gt;r &amp;&amp; </a:t>
            </a:r>
            <a:r>
              <a:rPr lang="pt-BR" sz="1200" dirty="0" err="1">
                <a:solidFill>
                  <a:srgbClr val="000000"/>
                </a:solidFill>
                <a:latin typeface="Courier New" panose="02070309020205020404" pitchFamily="49" charset="0"/>
                <a:cs typeface="Courier New" panose="02070309020205020404" pitchFamily="49" charset="0"/>
              </a:rPr>
              <a:t>pto_compara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808080"/>
                </a:solidFill>
                <a:latin typeface="Courier New" panose="02070309020205020404" pitchFamily="49" charset="0"/>
                <a:cs typeface="Courier New" panose="02070309020205020404" pitchFamily="49" charset="0"/>
              </a:rPr>
              <a:t>c1</a:t>
            </a:r>
            <a:r>
              <a:rPr lang="pt-BR" sz="1200" dirty="0">
                <a:solidFill>
                  <a:srgbClr val="000000"/>
                </a:solidFill>
                <a:latin typeface="Courier New" panose="02070309020205020404" pitchFamily="49" charset="0"/>
                <a:cs typeface="Courier New" panose="02070309020205020404" pitchFamily="49" charset="0"/>
              </a:rPr>
              <a:t>-&gt;p, </a:t>
            </a:r>
            <a:r>
              <a:rPr lang="pt-BR" sz="1200" dirty="0">
                <a:solidFill>
                  <a:srgbClr val="808080"/>
                </a:solidFill>
                <a:latin typeface="Courier New" panose="02070309020205020404" pitchFamily="49" charset="0"/>
                <a:cs typeface="Courier New" panose="02070309020205020404" pitchFamily="49" charset="0"/>
              </a:rPr>
              <a:t>c2</a:t>
            </a:r>
            <a:r>
              <a:rPr lang="pt-BR" sz="1200" dirty="0">
                <a:solidFill>
                  <a:srgbClr val="000000"/>
                </a:solidFill>
                <a:latin typeface="Courier New" panose="02070309020205020404" pitchFamily="49" charset="0"/>
                <a:cs typeface="Courier New" panose="02070309020205020404" pitchFamily="49" charset="0"/>
              </a:rPr>
              <a:t>-&gt;p));</a:t>
            </a:r>
          </a:p>
          <a:p>
            <a:r>
              <a:rPr lang="pt-BR" sz="1200" dirty="0">
                <a:solidFill>
                  <a:srgbClr val="000000"/>
                </a:solidFill>
                <a:latin typeface="Courier New" panose="02070309020205020404" pitchFamily="49" charset="0"/>
                <a:cs typeface="Courier New" panose="02070309020205020404" pitchFamily="49" charset="0"/>
              </a:rPr>
              <a:t>}</a:t>
            </a:r>
          </a:p>
          <a:p>
            <a:endParaRPr lang="pt-BR" sz="1200" dirty="0">
              <a:solidFill>
                <a:srgbClr val="000000"/>
              </a:solidFill>
              <a:latin typeface="Courier New" panose="02070309020205020404" pitchFamily="49" charset="0"/>
              <a:cs typeface="Courier New" panose="02070309020205020404" pitchFamily="49" charset="0"/>
            </a:endParaRPr>
          </a:p>
          <a:p>
            <a:endParaRPr lang="pt-BR" sz="1200" dirty="0">
              <a:solidFill>
                <a:srgbClr val="000000"/>
              </a:solidFill>
              <a:latin typeface="Courier New" panose="02070309020205020404" pitchFamily="49" charset="0"/>
              <a:cs typeface="Courier New" panose="02070309020205020404" pitchFamily="49" charset="0"/>
            </a:endParaRPr>
          </a:p>
          <a:p>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circ_clona</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808080"/>
                </a:solidFill>
                <a:latin typeface="Courier New" panose="02070309020205020404" pitchFamily="49" charset="0"/>
                <a:cs typeface="Courier New" panose="02070309020205020404" pitchFamily="49" charset="0"/>
              </a:rPr>
              <a:t>cO</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cD</a:t>
            </a:r>
            <a:r>
              <a:rPr lang="pt-BR" sz="1200" dirty="0">
                <a:solidFill>
                  <a:srgbClr val="000000"/>
                </a:solidFill>
                <a:latin typeface="Courier New" panose="02070309020205020404" pitchFamily="49" charset="0"/>
                <a:cs typeface="Courier New" panose="02070309020205020404" pitchFamily="49" charset="0"/>
              </a:rPr>
              <a:t> = (</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00"/>
                </a:solidFill>
                <a:latin typeface="Courier New" panose="02070309020205020404" pitchFamily="49" charset="0"/>
                <a:cs typeface="Courier New" panose="02070309020205020404" pitchFamily="49" charset="0"/>
              </a:rPr>
              <a:t>malloc</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0000FF"/>
                </a:solidFill>
                <a:latin typeface="Courier New" panose="02070309020205020404" pitchFamily="49" charset="0"/>
                <a:cs typeface="Courier New" panose="02070309020205020404" pitchFamily="49" charset="0"/>
              </a:rPr>
              <a:t>sizeof</a:t>
            </a:r>
            <a:r>
              <a:rPr lang="pt-BR" sz="1200" dirty="0">
                <a:solidFill>
                  <a:srgbClr val="000000"/>
                </a:solidFill>
                <a:latin typeface="Courier New" panose="02070309020205020404" pitchFamily="49" charset="0"/>
                <a:cs typeface="Courier New" panose="02070309020205020404" pitchFamily="49" charset="0"/>
              </a:rPr>
              <a:t>(</a:t>
            </a:r>
            <a:r>
              <a:rPr lang="pt-BR" sz="1200" dirty="0">
                <a:solidFill>
                  <a:srgbClr val="2B91AF"/>
                </a:solidFill>
                <a:latin typeface="Courier New" panose="02070309020205020404" pitchFamily="49" charset="0"/>
                <a:cs typeface="Courier New" panose="02070309020205020404" pitchFamily="49" charset="0"/>
              </a:rPr>
              <a:t>Circulo</a:t>
            </a:r>
            <a:r>
              <a:rPr lang="pt-BR" sz="1200" dirty="0">
                <a:solidFill>
                  <a:srgbClr val="000000"/>
                </a:solidFill>
                <a:latin typeface="Courier New" panose="02070309020205020404" pitchFamily="49" charset="0"/>
                <a:cs typeface="Courier New" panose="02070309020205020404" pitchFamily="49" charset="0"/>
              </a:rPr>
              <a:t>));</a:t>
            </a:r>
          </a:p>
          <a:p>
            <a:pPr lvl="1"/>
            <a:r>
              <a:rPr lang="pt-BR" sz="1200" dirty="0" err="1">
                <a:solidFill>
                  <a:srgbClr val="000000"/>
                </a:solidFill>
                <a:latin typeface="Courier New" panose="02070309020205020404" pitchFamily="49" charset="0"/>
                <a:cs typeface="Courier New" panose="02070309020205020404" pitchFamily="49" charset="0"/>
              </a:rPr>
              <a:t>cD</a:t>
            </a:r>
            <a:r>
              <a:rPr lang="pt-BR" sz="1200" dirty="0">
                <a:solidFill>
                  <a:srgbClr val="000000"/>
                </a:solidFill>
                <a:latin typeface="Courier New" panose="02070309020205020404" pitchFamily="49" charset="0"/>
                <a:cs typeface="Courier New" panose="02070309020205020404" pitchFamily="49" charset="0"/>
              </a:rPr>
              <a:t>-&gt;p = </a:t>
            </a:r>
            <a:r>
              <a:rPr lang="pt-BR" sz="1200" dirty="0" err="1">
                <a:solidFill>
                  <a:srgbClr val="000000"/>
                </a:solidFill>
                <a:latin typeface="Courier New" panose="02070309020205020404" pitchFamily="49" charset="0"/>
                <a:cs typeface="Courier New" panose="02070309020205020404" pitchFamily="49" charset="0"/>
              </a:rPr>
              <a:t>pto_clona</a:t>
            </a:r>
            <a:r>
              <a:rPr lang="pt-BR" sz="1200" dirty="0">
                <a:solidFill>
                  <a:srgbClr val="000000"/>
                </a:solidFill>
                <a:latin typeface="Courier New" panose="02070309020205020404" pitchFamily="49" charset="0"/>
                <a:cs typeface="Courier New" panose="02070309020205020404" pitchFamily="49" charset="0"/>
              </a:rPr>
              <a:t>(</a:t>
            </a:r>
            <a:r>
              <a:rPr lang="pt-BR" sz="1200" dirty="0" err="1">
                <a:solidFill>
                  <a:srgbClr val="808080"/>
                </a:solidFill>
                <a:latin typeface="Courier New" panose="02070309020205020404" pitchFamily="49" charset="0"/>
                <a:cs typeface="Courier New" panose="02070309020205020404" pitchFamily="49" charset="0"/>
              </a:rPr>
              <a:t>cO</a:t>
            </a:r>
            <a:r>
              <a:rPr lang="pt-BR" sz="1200" dirty="0">
                <a:solidFill>
                  <a:srgbClr val="000000"/>
                </a:solidFill>
                <a:latin typeface="Courier New" panose="02070309020205020404" pitchFamily="49" charset="0"/>
                <a:cs typeface="Courier New" panose="02070309020205020404" pitchFamily="49" charset="0"/>
              </a:rPr>
              <a:t>-&gt;p);</a:t>
            </a:r>
          </a:p>
          <a:p>
            <a:pPr lvl="1"/>
            <a:r>
              <a:rPr lang="pt-BR" sz="1200" dirty="0" err="1">
                <a:solidFill>
                  <a:srgbClr val="000000"/>
                </a:solidFill>
                <a:latin typeface="Courier New" panose="02070309020205020404" pitchFamily="49" charset="0"/>
                <a:cs typeface="Courier New" panose="02070309020205020404" pitchFamily="49" charset="0"/>
              </a:rPr>
              <a:t>cD</a:t>
            </a:r>
            <a:r>
              <a:rPr lang="pt-BR" sz="1200" dirty="0">
                <a:solidFill>
                  <a:srgbClr val="000000"/>
                </a:solidFill>
                <a:latin typeface="Courier New" panose="02070309020205020404" pitchFamily="49" charset="0"/>
                <a:cs typeface="Courier New" panose="02070309020205020404" pitchFamily="49" charset="0"/>
              </a:rPr>
              <a:t>-&gt;r = </a:t>
            </a:r>
            <a:r>
              <a:rPr lang="pt-BR" sz="1200" dirty="0" err="1">
                <a:solidFill>
                  <a:srgbClr val="808080"/>
                </a:solidFill>
                <a:latin typeface="Courier New" panose="02070309020205020404" pitchFamily="49" charset="0"/>
                <a:cs typeface="Courier New" panose="02070309020205020404" pitchFamily="49" charset="0"/>
              </a:rPr>
              <a:t>cO</a:t>
            </a:r>
            <a:r>
              <a:rPr lang="pt-BR" sz="1200" dirty="0">
                <a:solidFill>
                  <a:srgbClr val="000000"/>
                </a:solidFill>
                <a:latin typeface="Courier New" panose="02070309020205020404" pitchFamily="49" charset="0"/>
                <a:cs typeface="Courier New" panose="02070309020205020404" pitchFamily="49" charset="0"/>
              </a:rPr>
              <a:t>-&gt;r;</a:t>
            </a:r>
          </a:p>
          <a:p>
            <a:r>
              <a:rPr lang="pt-BR" sz="1200" dirty="0">
                <a:solidFill>
                  <a:srgbClr val="0000FF"/>
                </a:solidFill>
                <a:latin typeface="Courier New" panose="02070309020205020404" pitchFamily="49" charset="0"/>
                <a:cs typeface="Courier New" panose="02070309020205020404" pitchFamily="49" charset="0"/>
              </a:rPr>
              <a:t>	</a:t>
            </a:r>
            <a:r>
              <a:rPr lang="pt-BR" sz="1200" dirty="0" err="1">
                <a:solidFill>
                  <a:srgbClr val="0000FF"/>
                </a:solidFill>
                <a:latin typeface="Courier New" panose="02070309020205020404" pitchFamily="49" charset="0"/>
                <a:cs typeface="Courier New" panose="02070309020205020404" pitchFamily="49" charset="0"/>
              </a:rPr>
              <a:t>return</a:t>
            </a:r>
            <a:r>
              <a:rPr lang="pt-BR" sz="1200" dirty="0">
                <a:solidFill>
                  <a:srgbClr val="000000"/>
                </a:solidFill>
                <a:latin typeface="Courier New" panose="02070309020205020404" pitchFamily="49" charset="0"/>
                <a:cs typeface="Courier New" panose="02070309020205020404" pitchFamily="49" charset="0"/>
              </a:rPr>
              <a:t> </a:t>
            </a:r>
            <a:r>
              <a:rPr lang="pt-BR" sz="1200" dirty="0" err="1">
                <a:solidFill>
                  <a:srgbClr val="000000"/>
                </a:solidFill>
                <a:latin typeface="Courier New" panose="02070309020205020404" pitchFamily="49" charset="0"/>
                <a:cs typeface="Courier New" panose="02070309020205020404" pitchFamily="49" charset="0"/>
              </a:rPr>
              <a:t>cD</a:t>
            </a:r>
            <a:r>
              <a:rPr lang="pt-BR" sz="1200" dirty="0">
                <a:solidFill>
                  <a:srgbClr val="000000"/>
                </a:solidFill>
                <a:latin typeface="Courier New" panose="02070309020205020404" pitchFamily="49" charset="0"/>
                <a:cs typeface="Courier New" panose="02070309020205020404" pitchFamily="49" charset="0"/>
              </a:rPr>
              <a:t>;</a:t>
            </a:r>
          </a:p>
          <a:p>
            <a:r>
              <a:rPr lang="pt-BR" sz="12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786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D97FECC-67C9-4CCD-A412-DA750FA76FB7}"/>
              </a:ext>
            </a:extLst>
          </p:cNvPr>
          <p:cNvSpPr>
            <a:spLocks noGrp="1"/>
          </p:cNvSpPr>
          <p:nvPr>
            <p:ph type="title"/>
          </p:nvPr>
        </p:nvSpPr>
        <p:spPr/>
        <p:txBody>
          <a:bodyPr/>
          <a:lstStyle/>
          <a:p>
            <a:r>
              <a:rPr lang="pt-BR" dirty="0"/>
              <a:t>Usando o Círculo</a:t>
            </a:r>
          </a:p>
        </p:txBody>
      </p:sp>
      <p:sp>
        <p:nvSpPr>
          <p:cNvPr id="4" name="Espaço Reservado para Texto 3">
            <a:extLst>
              <a:ext uri="{FF2B5EF4-FFF2-40B4-BE49-F238E27FC236}">
                <a16:creationId xmlns:a16="http://schemas.microsoft.com/office/drawing/2014/main" id="{EB9CC87C-207A-49B1-8256-158A6B41E93D}"/>
              </a:ext>
            </a:extLst>
          </p:cNvPr>
          <p:cNvSpPr>
            <a:spLocks noGrp="1"/>
          </p:cNvSpPr>
          <p:nvPr>
            <p:ph type="body" idx="1"/>
          </p:nvPr>
        </p:nvSpPr>
        <p:spPr/>
        <p:txBody>
          <a:bodyPr/>
          <a:lstStyle/>
          <a:p>
            <a:r>
              <a:rPr lang="pt-BR" sz="1800" dirty="0"/>
              <a:t>Considere o tipo estruturado </a:t>
            </a:r>
            <a:r>
              <a:rPr lang="pt-BR" sz="1800" b="1" dirty="0"/>
              <a:t>Circulo</a:t>
            </a:r>
            <a:r>
              <a:rPr lang="pt-BR" sz="1800" dirty="0"/>
              <a:t>, que representa um círculo no plano </a:t>
            </a:r>
            <a:r>
              <a:rPr lang="pt-BR" sz="1800" b="1" dirty="0"/>
              <a:t>totalmente contido no primeiro quadrante</a:t>
            </a:r>
            <a:r>
              <a:rPr lang="pt-BR" sz="1800" dirty="0"/>
              <a:t>:</a:t>
            </a:r>
          </a:p>
          <a:p>
            <a:r>
              <a:rPr lang="pt-BR" sz="1800" dirty="0"/>
              <a:t>Escreva a função </a:t>
            </a:r>
            <a:r>
              <a:rPr lang="pt-BR" sz="1800" b="1" i="1" dirty="0" err="1"/>
              <a:t>ordenaCirculos</a:t>
            </a:r>
            <a:r>
              <a:rPr lang="pt-BR" sz="1800" dirty="0"/>
              <a:t> que:</a:t>
            </a:r>
          </a:p>
          <a:p>
            <a:pPr lvl="1"/>
            <a:r>
              <a:rPr lang="pt-BR" sz="1400" dirty="0"/>
              <a:t>recebe um vetor de ponteiros para </a:t>
            </a:r>
            <a:r>
              <a:rPr lang="pt-BR" sz="1400" b="1" dirty="0"/>
              <a:t>Circulo</a:t>
            </a:r>
            <a:r>
              <a:rPr lang="pt-BR" sz="1400" dirty="0"/>
              <a:t> e o número de círculos;</a:t>
            </a:r>
          </a:p>
          <a:p>
            <a:pPr lvl="1"/>
            <a:r>
              <a:rPr lang="pt-BR" sz="1400" dirty="0"/>
              <a:t>ordena o vetor em ordem crescente de distância ao eixo x (ou seja, os círculos mais próximos ao eixo x têm que ficar antes dos círculos mais afastados do eixo x). Os círculos igualmente distantes do eixo x devem ficar ordenados decrescentemente por área. </a:t>
            </a:r>
          </a:p>
          <a:p>
            <a:r>
              <a:rPr lang="pt-BR" sz="1800" dirty="0"/>
              <a:t>Implemente o método de ordenação de sua escolha: ordenação por seleção (</a:t>
            </a:r>
            <a:r>
              <a:rPr lang="pt-BR" sz="1800" i="1" dirty="0" err="1"/>
              <a:t>Selection</a:t>
            </a:r>
            <a:r>
              <a:rPr lang="pt-BR" sz="1800" i="1" dirty="0"/>
              <a:t> </a:t>
            </a:r>
            <a:r>
              <a:rPr lang="pt-BR" sz="1800" i="1" dirty="0" err="1"/>
              <a:t>Sort</a:t>
            </a:r>
            <a:r>
              <a:rPr lang="pt-BR" sz="1800" dirty="0"/>
              <a:t>) ou bolha (</a:t>
            </a:r>
            <a:r>
              <a:rPr lang="pt-BR" sz="1800" i="1" dirty="0" err="1"/>
              <a:t>Bubble</a:t>
            </a:r>
            <a:r>
              <a:rPr lang="pt-BR" sz="1800" i="1" dirty="0"/>
              <a:t> </a:t>
            </a:r>
            <a:r>
              <a:rPr lang="pt-BR" sz="1800" i="1" dirty="0" err="1"/>
              <a:t>Sort</a:t>
            </a:r>
            <a:r>
              <a:rPr lang="pt-BR" sz="1800" dirty="0"/>
              <a:t>),etc..</a:t>
            </a:r>
          </a:p>
          <a:p>
            <a:pPr marL="85725" indent="0">
              <a:buNone/>
            </a:pPr>
            <a:r>
              <a:rPr lang="pt-BR" sz="1800" dirty="0"/>
              <a:t>Só para não haver dúvidas: um círculo está totalmente contido no primeiro quadrante quando todos os pontos do círculo têm coordenada x &gt; 0 e coordenada y &gt; 0. </a:t>
            </a:r>
          </a:p>
          <a:p>
            <a:endParaRPr lang="pt-BR" sz="1800" dirty="0"/>
          </a:p>
          <a:p>
            <a:endParaRPr lang="pt-BR" sz="1800" dirty="0"/>
          </a:p>
        </p:txBody>
      </p:sp>
      <p:pic>
        <p:nvPicPr>
          <p:cNvPr id="6" name="Imagem 5">
            <a:extLst>
              <a:ext uri="{FF2B5EF4-FFF2-40B4-BE49-F238E27FC236}">
                <a16:creationId xmlns:a16="http://schemas.microsoft.com/office/drawing/2014/main" id="{7ECE3F54-6203-468D-9D4B-6A7301CEE9A1}"/>
              </a:ext>
            </a:extLst>
          </p:cNvPr>
          <p:cNvPicPr>
            <a:picLocks noChangeAspect="1"/>
          </p:cNvPicPr>
          <p:nvPr/>
        </p:nvPicPr>
        <p:blipFill>
          <a:blip r:embed="rId2"/>
          <a:stretch>
            <a:fillRect/>
          </a:stretch>
        </p:blipFill>
        <p:spPr>
          <a:xfrm>
            <a:off x="4788024" y="4077072"/>
            <a:ext cx="3603428" cy="2375641"/>
          </a:xfrm>
          <a:prstGeom prst="rect">
            <a:avLst/>
          </a:prstGeom>
        </p:spPr>
      </p:pic>
      <p:sp>
        <p:nvSpPr>
          <p:cNvPr id="8" name="CaixaDeTexto 7">
            <a:extLst>
              <a:ext uri="{FF2B5EF4-FFF2-40B4-BE49-F238E27FC236}">
                <a16:creationId xmlns:a16="http://schemas.microsoft.com/office/drawing/2014/main" id="{CF49DB08-ABE6-4C28-83D7-6B94949D8510}"/>
              </a:ext>
            </a:extLst>
          </p:cNvPr>
          <p:cNvSpPr txBox="1"/>
          <p:nvPr/>
        </p:nvSpPr>
        <p:spPr>
          <a:xfrm>
            <a:off x="558688" y="4356951"/>
            <a:ext cx="4045244" cy="1815882"/>
          </a:xfrm>
          <a:prstGeom prst="rect">
            <a:avLst/>
          </a:prstGeom>
          <a:noFill/>
        </p:spPr>
        <p:txBody>
          <a:bodyPr wrap="square">
            <a:spAutoFit/>
          </a:bodyPr>
          <a:lstStyle/>
          <a:p>
            <a:r>
              <a:rPr lang="pt-BR" sz="1400" dirty="0">
                <a:latin typeface="Calibri" panose="020F0502020204030204" pitchFamily="34" charset="0"/>
                <a:cs typeface="Calibri" panose="020F0502020204030204" pitchFamily="34" charset="0"/>
              </a:rPr>
              <a:t>O exemplo  mostra 5 círculos representados por ((</a:t>
            </a:r>
            <a:r>
              <a:rPr lang="pt-BR" sz="1400" dirty="0" err="1">
                <a:latin typeface="Calibri" panose="020F0502020204030204" pitchFamily="34" charset="0"/>
                <a:cs typeface="Calibri" panose="020F0502020204030204" pitchFamily="34" charset="0"/>
              </a:rPr>
              <a:t>x,y</a:t>
            </a:r>
            <a:r>
              <a:rPr lang="pt-BR" sz="1400" dirty="0">
                <a:latin typeface="Calibri" panose="020F0502020204030204" pitchFamily="34" charset="0"/>
                <a:cs typeface="Calibri" panose="020F0502020204030204" pitchFamily="34" charset="0"/>
              </a:rPr>
              <a:t>),raio): C1((2,6),1), C2((7,4),2), C3((3,2),1), C4((7,3),1), C5((3,2),2). A ordenação destes círculos de acordo com o critério descrito é a seguinte: C5((3,2),2), C3((3,2),1), C2((7,4),2), C4((7,3),1), C1((2,6),1). Observe que C5 está mais próximo do eixo x do que C3 (veja a distância da borda inferior do círculo ao eixo x).</a:t>
            </a:r>
          </a:p>
        </p:txBody>
      </p:sp>
    </p:spTree>
    <p:extLst>
      <p:ext uri="{BB962C8B-B14F-4D97-AF65-F5344CB8AC3E}">
        <p14:creationId xmlns:p14="http://schemas.microsoft.com/office/powerpoint/2010/main" val="15388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ítulo 2">
            <a:extLst>
              <a:ext uri="{FF2B5EF4-FFF2-40B4-BE49-F238E27FC236}">
                <a16:creationId xmlns:a16="http://schemas.microsoft.com/office/drawing/2014/main" id="{3936A2C7-58F5-46A4-BAFC-BA6DCA83C1BA}"/>
              </a:ext>
            </a:extLst>
          </p:cNvPr>
          <p:cNvSpPr>
            <a:spLocks noGrp="1"/>
          </p:cNvSpPr>
          <p:nvPr>
            <p:ph type="title"/>
          </p:nvPr>
        </p:nvSpPr>
        <p:spPr/>
        <p:txBody>
          <a:bodyPr/>
          <a:lstStyle/>
          <a:p>
            <a:r>
              <a:rPr lang="pt-BR" altLang="pt-BR"/>
              <a:t>Exemplo</a:t>
            </a:r>
          </a:p>
        </p:txBody>
      </p:sp>
      <p:sp>
        <p:nvSpPr>
          <p:cNvPr id="7170" name="Espaço Reservado para Conteúdo 1">
            <a:extLst>
              <a:ext uri="{FF2B5EF4-FFF2-40B4-BE49-F238E27FC236}">
                <a16:creationId xmlns:a16="http://schemas.microsoft.com/office/drawing/2014/main" id="{78F9D5B4-FA4E-4B91-91D7-EC1D7C610B77}"/>
              </a:ext>
            </a:extLst>
          </p:cNvPr>
          <p:cNvSpPr>
            <a:spLocks noGrp="1"/>
          </p:cNvSpPr>
          <p:nvPr>
            <p:ph type="body" idx="1"/>
          </p:nvPr>
        </p:nvSpPr>
        <p:spPr/>
        <p:txBody>
          <a:bodyPr/>
          <a:lstStyle/>
          <a:p>
            <a:pPr algn="just"/>
            <a:r>
              <a:rPr lang="pt-BR" altLang="pt-BR" dirty="0">
                <a:latin typeface="Calibri" panose="020F0502020204030204" pitchFamily="34" charset="0"/>
                <a:cs typeface="Calibri" panose="020F0502020204030204" pitchFamily="34" charset="0"/>
              </a:rPr>
              <a:t>Faça um programa que crie e exiba o carnê de pagamento, isto é, os boletos mensais a serem pagos em uma compra parcelada, sem entrada. </a:t>
            </a:r>
          </a:p>
          <a:p>
            <a:pPr marL="85725" indent="0" algn="just">
              <a:buNone/>
            </a:pPr>
            <a:r>
              <a:rPr lang="pt-BR" altLang="pt-BR" dirty="0">
                <a:latin typeface="Calibri" panose="020F0502020204030204" pitchFamily="34" charset="0"/>
                <a:cs typeface="Calibri" panose="020F0502020204030204" pitchFamily="34" charset="0"/>
              </a:rPr>
              <a:t>A data da compra, o valor a ser parcelado e o número (n) de parcelas será perguntado ao usuário. </a:t>
            </a:r>
          </a:p>
          <a:p>
            <a:pPr marL="85725" indent="0" algn="just">
              <a:buNone/>
            </a:pPr>
            <a:r>
              <a:rPr lang="pt-BR" altLang="pt-BR" dirty="0">
                <a:latin typeface="Calibri" panose="020F0502020204030204" pitchFamily="34" charset="0"/>
                <a:cs typeface="Calibri" panose="020F0502020204030204" pitchFamily="34" charset="0"/>
              </a:rPr>
              <a:t>Em cada boleto deverá constar o número do boleto (1 a n),  a data do vencimento e o valor do boleto.</a:t>
            </a:r>
          </a:p>
          <a:p>
            <a:pPr marL="85725" indent="0" algn="just">
              <a:buNone/>
            </a:pPr>
            <a:endParaRPr lang="pt-BR" altLang="pt-BR" dirty="0">
              <a:latin typeface="Calibri" panose="020F0502020204030204" pitchFamily="34" charset="0"/>
              <a:cs typeface="Calibri" panose="020F0502020204030204" pitchFamily="34" charset="0"/>
            </a:endParaRPr>
          </a:p>
          <a:p>
            <a:pPr algn="just"/>
            <a:r>
              <a:rPr lang="pt-BR" altLang="pt-BR" dirty="0">
                <a:latin typeface="Calibri" panose="020F0502020204030204" pitchFamily="34" charset="0"/>
                <a:cs typeface="Calibri" panose="020F0502020204030204" pitchFamily="34" charset="0"/>
              </a:rPr>
              <a:t>O intervalo entre as parcelas é de 20 dias.</a:t>
            </a:r>
          </a:p>
          <a:p>
            <a:pPr algn="just"/>
            <a:endParaRPr lang="pt-BR" altLang="pt-BR" dirty="0">
              <a:latin typeface="Calibri" panose="020F0502020204030204" pitchFamily="34" charset="0"/>
              <a:cs typeface="Calibri" panose="020F0502020204030204" pitchFamily="34" charset="0"/>
            </a:endParaRPr>
          </a:p>
          <a:p>
            <a:pPr algn="just"/>
            <a:r>
              <a:rPr lang="pt-BR" altLang="pt-BR" dirty="0">
                <a:latin typeface="Calibri" panose="020F0502020204030204" pitchFamily="34" charset="0"/>
                <a:cs typeface="Calibri" panose="020F0502020204030204" pitchFamily="34" charset="0"/>
              </a:rPr>
              <a:t>Os </a:t>
            </a:r>
            <a:r>
              <a:rPr lang="pt-BR" altLang="pt-BR" dirty="0" err="1">
                <a:latin typeface="Calibri" panose="020F0502020204030204" pitchFamily="34" charset="0"/>
                <a:cs typeface="Calibri" panose="020F0502020204030204" pitchFamily="34" charset="0"/>
              </a:rPr>
              <a:t>TADs</a:t>
            </a:r>
            <a:r>
              <a:rPr lang="pt-BR" altLang="pt-BR" dirty="0">
                <a:latin typeface="Calibri" panose="020F0502020204030204" pitchFamily="34" charset="0"/>
                <a:cs typeface="Calibri" panose="020F0502020204030204" pitchFamily="34" charset="0"/>
              </a:rPr>
              <a:t>  </a:t>
            </a:r>
            <a:r>
              <a:rPr lang="pt-BR" altLang="pt-BR" dirty="0" err="1">
                <a:latin typeface="Calibri" panose="020F0502020204030204" pitchFamily="34" charset="0"/>
                <a:cs typeface="Calibri" panose="020F0502020204030204" pitchFamily="34" charset="0"/>
              </a:rPr>
              <a:t>tData</a:t>
            </a:r>
            <a:r>
              <a:rPr lang="pt-BR" altLang="pt-BR" dirty="0">
                <a:latin typeface="Calibri" panose="020F0502020204030204" pitchFamily="34" charset="0"/>
                <a:cs typeface="Calibri" panose="020F0502020204030204" pitchFamily="34" charset="0"/>
              </a:rPr>
              <a:t> e </a:t>
            </a:r>
            <a:r>
              <a:rPr lang="pt-BR" altLang="pt-BR" dirty="0" err="1">
                <a:latin typeface="Calibri" panose="020F0502020204030204" pitchFamily="34" charset="0"/>
                <a:cs typeface="Calibri" panose="020F0502020204030204" pitchFamily="34" charset="0"/>
              </a:rPr>
              <a:t>tBoleto</a:t>
            </a:r>
            <a:r>
              <a:rPr lang="pt-BR" altLang="pt-BR" dirty="0">
                <a:latin typeface="Calibri" panose="020F0502020204030204" pitchFamily="34" charset="0"/>
                <a:cs typeface="Calibri" panose="020F0502020204030204" pitchFamily="34" charset="0"/>
              </a:rPr>
              <a:t> são fornecidos.</a:t>
            </a:r>
          </a:p>
          <a:p>
            <a:pPr algn="just"/>
            <a:endParaRPr lang="pt-BR" altLang="pt-BR" dirty="0">
              <a:latin typeface="Calibri" panose="020F0502020204030204" pitchFamily="34" charset="0"/>
              <a:cs typeface="Calibri" panose="020F0502020204030204" pitchFamily="34" charset="0"/>
            </a:endParaRPr>
          </a:p>
          <a:p>
            <a:pPr algn="just"/>
            <a:endParaRPr lang="pt-BR" altLang="pt-BR" dirty="0">
              <a:latin typeface="Calibri" panose="020F0502020204030204" pitchFamily="34" charset="0"/>
              <a:cs typeface="Calibri" panose="020F0502020204030204" pitchFamily="34" charset="0"/>
            </a:endParaRPr>
          </a:p>
          <a:p>
            <a:pPr algn="just"/>
            <a:endParaRPr lang="pt-BR" altLang="pt-BR" dirty="0">
              <a:latin typeface="Calibri" panose="020F0502020204030204" pitchFamily="34" charset="0"/>
              <a:cs typeface="Calibri" panose="020F0502020204030204" pitchFamily="34" charset="0"/>
            </a:endParaRPr>
          </a:p>
          <a:p>
            <a:pPr algn="just"/>
            <a:endParaRPr lang="pt-BR" altLang="pt-BR" dirty="0">
              <a:latin typeface="Calibri" panose="020F0502020204030204" pitchFamily="34" charset="0"/>
              <a:cs typeface="Calibri" panose="020F0502020204030204" pitchFamily="34" charset="0"/>
            </a:endParaRPr>
          </a:p>
        </p:txBody>
      </p:sp>
      <p:sp>
        <p:nvSpPr>
          <p:cNvPr id="7172" name="Espaço Reservado para Número de Slide 3">
            <a:extLst>
              <a:ext uri="{FF2B5EF4-FFF2-40B4-BE49-F238E27FC236}">
                <a16:creationId xmlns:a16="http://schemas.microsoft.com/office/drawing/2014/main" id="{236A763D-97FD-4ABD-AAE7-3E9422394776}"/>
              </a:ext>
            </a:extLst>
          </p:cNvPr>
          <p:cNvSpPr>
            <a:spLocks noGrp="1"/>
          </p:cNvSpPr>
          <p:nvPr>
            <p:ph type="sldNum" sz="quarter" idx="4294967295"/>
          </p:nvPr>
        </p:nvSpPr>
        <p:spPr bwMode="auto">
          <a:xfrm>
            <a:off x="70104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pt-BR"/>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03E290F-B251-474B-8BE9-10668BDC0DED}" type="slidenum">
              <a:rPr lang="pt-BR" altLang="en-US" smtClean="0"/>
              <a:pPr eaLnBrk="1" hangingPunct="1"/>
              <a:t>26</a:t>
            </a:fld>
            <a:endParaRPr lang="pt-BR" altLang="pt-BR"/>
          </a:p>
        </p:txBody>
      </p:sp>
    </p:spTree>
    <p:extLst>
      <p:ext uri="{BB962C8B-B14F-4D97-AF65-F5344CB8AC3E}">
        <p14:creationId xmlns:p14="http://schemas.microsoft.com/office/powerpoint/2010/main" val="19516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341446B-2BED-4CA8-9832-51BB27AE8BC7}"/>
              </a:ext>
            </a:extLst>
          </p:cNvPr>
          <p:cNvSpPr>
            <a:spLocks noGrp="1"/>
          </p:cNvSpPr>
          <p:nvPr>
            <p:ph type="title"/>
          </p:nvPr>
        </p:nvSpPr>
        <p:spPr/>
        <p:txBody>
          <a:bodyPr/>
          <a:lstStyle/>
          <a:p>
            <a:r>
              <a:rPr lang="pt-BR" altLang="en-US" i="1" dirty="0" err="1">
                <a:solidFill>
                  <a:schemeClr val="hlink"/>
                </a:solidFill>
              </a:rPr>
              <a:t>Data.h</a:t>
            </a:r>
            <a:r>
              <a:rPr lang="pt-BR" altLang="en-US" dirty="0">
                <a:solidFill>
                  <a:schemeClr val="hlink"/>
                </a:solidFill>
              </a:rPr>
              <a:t> - arquivo</a:t>
            </a:r>
            <a:r>
              <a:rPr lang="pt-BR" altLang="en-US" dirty="0"/>
              <a:t> </a:t>
            </a:r>
            <a:r>
              <a:rPr lang="pt-BR" altLang="en-US" dirty="0">
                <a:solidFill>
                  <a:schemeClr val="hlink"/>
                </a:solidFill>
              </a:rPr>
              <a:t>com a interface de Data</a:t>
            </a:r>
            <a:endParaRPr lang="pt-BR" dirty="0"/>
          </a:p>
        </p:txBody>
      </p:sp>
      <p:sp>
        <p:nvSpPr>
          <p:cNvPr id="8196" name="Text Box 3">
            <a:extLst>
              <a:ext uri="{FF2B5EF4-FFF2-40B4-BE49-F238E27FC236}">
                <a16:creationId xmlns:a16="http://schemas.microsoft.com/office/drawing/2014/main" id="{7F0B6C46-87F9-428F-8BE6-FD9471BBB77B}"/>
              </a:ext>
            </a:extLst>
          </p:cNvPr>
          <p:cNvSpPr txBox="1">
            <a:spLocks noChangeArrowheads="1"/>
          </p:cNvSpPr>
          <p:nvPr/>
        </p:nvSpPr>
        <p:spPr bwMode="auto">
          <a:xfrm>
            <a:off x="359568" y="908720"/>
            <a:ext cx="8424863" cy="504753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400" dirty="0" err="1">
                <a:solidFill>
                  <a:srgbClr val="0000FF"/>
                </a:solidFill>
                <a:latin typeface="Courier New" panose="02070309020205020404" pitchFamily="49" charset="0"/>
                <a:cs typeface="Courier New" panose="02070309020205020404" pitchFamily="49" charset="0"/>
              </a:rPr>
              <a:t>typedef</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struct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2B91AF"/>
                </a:solidFill>
                <a:latin typeface="Courier New" panose="02070309020205020404" pitchFamily="49" charset="0"/>
                <a:cs typeface="Courier New" panose="02070309020205020404" pitchFamily="49" charset="0"/>
              </a:rPr>
              <a:t>data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Funções exportadas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cria - Aloca e retorna uma data dia/mês/ano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dta_cria</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dia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mes</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ano</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libera – Libera  memória de uma Data criada */</a:t>
            </a:r>
            <a:endParaRPr lang="pt-BR" sz="1400" dirty="0">
              <a:solidFill>
                <a:srgbClr val="000000"/>
              </a:solidFill>
              <a:latin typeface="Courier New" panose="02070309020205020404" pitchFamily="49" charset="0"/>
              <a:cs typeface="Courier New" panose="02070309020205020404" pitchFamily="49" charset="0"/>
            </a:endParaRPr>
          </a:p>
          <a:p>
            <a:r>
              <a:rPr lang="it-IT" sz="1400" dirty="0">
                <a:solidFill>
                  <a:srgbClr val="0000FF"/>
                </a:solidFill>
                <a:latin typeface="Courier New" panose="02070309020205020404" pitchFamily="49" charset="0"/>
                <a:cs typeface="Courier New" panose="02070309020205020404" pitchFamily="49" charset="0"/>
              </a:rPr>
              <a:t>void</a:t>
            </a:r>
            <a:r>
              <a:rPr lang="it-IT" sz="1400" dirty="0">
                <a:solidFill>
                  <a:srgbClr val="000000"/>
                </a:solidFill>
                <a:latin typeface="Courier New" panose="02070309020205020404" pitchFamily="49" charset="0"/>
                <a:cs typeface="Courier New" panose="02070309020205020404" pitchFamily="49" charset="0"/>
              </a:rPr>
              <a:t> dta_libera(</a:t>
            </a:r>
            <a:r>
              <a:rPr lang="it-IT" sz="1400" dirty="0">
                <a:solidFill>
                  <a:srgbClr val="2B91AF"/>
                </a:solidFill>
                <a:latin typeface="Courier New" panose="02070309020205020404" pitchFamily="49" charset="0"/>
                <a:cs typeface="Courier New" panose="02070309020205020404" pitchFamily="49" charset="0"/>
              </a:rPr>
              <a:t>tData</a:t>
            </a:r>
            <a:r>
              <a:rPr lang="it-IT" sz="1400" dirty="0">
                <a:solidFill>
                  <a:srgbClr val="000000"/>
                </a:solidFill>
                <a:latin typeface="Courier New" panose="02070309020205020404" pitchFamily="49" charset="0"/>
                <a:cs typeface="Courier New" panose="02070309020205020404" pitchFamily="49" charset="0"/>
              </a:rPr>
              <a:t>* </a:t>
            </a:r>
            <a:r>
              <a:rPr lang="it-IT" sz="1400" dirty="0">
                <a:solidFill>
                  <a:srgbClr val="808080"/>
                </a:solidFill>
                <a:latin typeface="Courier New" panose="02070309020205020404" pitchFamily="49" charset="0"/>
                <a:cs typeface="Courier New" panose="02070309020205020404" pitchFamily="49" charset="0"/>
              </a:rPr>
              <a:t>p</a:t>
            </a:r>
            <a:r>
              <a:rPr lang="it-IT"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acessa - Retorna os valores de uma Data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dta_acessa</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dia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mes</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ano</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atribui - Atribui novos valores à Data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dta_atribui</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dia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mes</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ano</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intervalo - Retorna a data após X dias */</a:t>
            </a:r>
            <a:endParaRPr lang="pt-BR" sz="1400" dirty="0">
              <a:solidFill>
                <a:srgbClr val="000000"/>
              </a:solidFill>
              <a:latin typeface="Courier New" panose="02070309020205020404" pitchFamily="49" charset="0"/>
              <a:cs typeface="Courier New" panose="02070309020205020404" pitchFamily="49" charset="0"/>
            </a:endParaRPr>
          </a:p>
          <a:p>
            <a:r>
              <a:rPr lang="it-IT" sz="1400" dirty="0">
                <a:solidFill>
                  <a:srgbClr val="2B91AF"/>
                </a:solidFill>
                <a:latin typeface="Courier New" panose="02070309020205020404" pitchFamily="49" charset="0"/>
                <a:cs typeface="Courier New" panose="02070309020205020404" pitchFamily="49" charset="0"/>
              </a:rPr>
              <a:t>tData</a:t>
            </a:r>
            <a:r>
              <a:rPr lang="it-IT" sz="1400" dirty="0">
                <a:solidFill>
                  <a:srgbClr val="000000"/>
                </a:solidFill>
                <a:latin typeface="Courier New" panose="02070309020205020404" pitchFamily="49" charset="0"/>
                <a:cs typeface="Courier New" panose="02070309020205020404" pitchFamily="49" charset="0"/>
              </a:rPr>
              <a:t>* dta_intervalo(</a:t>
            </a:r>
            <a:r>
              <a:rPr lang="it-IT" sz="1400" dirty="0">
                <a:solidFill>
                  <a:srgbClr val="2B91AF"/>
                </a:solidFill>
                <a:latin typeface="Courier New" panose="02070309020205020404" pitchFamily="49" charset="0"/>
                <a:cs typeface="Courier New" panose="02070309020205020404" pitchFamily="49" charset="0"/>
              </a:rPr>
              <a:t>tData</a:t>
            </a:r>
            <a:r>
              <a:rPr lang="it-IT" sz="1400" dirty="0">
                <a:solidFill>
                  <a:srgbClr val="000000"/>
                </a:solidFill>
                <a:latin typeface="Courier New" panose="02070309020205020404" pitchFamily="49" charset="0"/>
                <a:cs typeface="Courier New" panose="02070309020205020404" pitchFamily="49" charset="0"/>
              </a:rPr>
              <a:t>* </a:t>
            </a:r>
            <a:r>
              <a:rPr lang="it-IT" sz="1400" dirty="0">
                <a:solidFill>
                  <a:srgbClr val="808080"/>
                </a:solidFill>
                <a:latin typeface="Courier New" panose="02070309020205020404" pitchFamily="49" charset="0"/>
                <a:cs typeface="Courier New" panose="02070309020205020404" pitchFamily="49" charset="0"/>
              </a:rPr>
              <a:t>p1</a:t>
            </a:r>
            <a:r>
              <a:rPr lang="it-IT" sz="1400" dirty="0">
                <a:solidFill>
                  <a:srgbClr val="000000"/>
                </a:solidFill>
                <a:latin typeface="Courier New" panose="02070309020205020404" pitchFamily="49" charset="0"/>
                <a:cs typeface="Courier New" panose="02070309020205020404" pitchFamily="49" charset="0"/>
              </a:rPr>
              <a:t>, </a:t>
            </a:r>
            <a:r>
              <a:rPr lang="it-IT" sz="1400" dirty="0">
                <a:solidFill>
                  <a:srgbClr val="0000FF"/>
                </a:solidFill>
                <a:latin typeface="Courier New" panose="02070309020205020404" pitchFamily="49" charset="0"/>
                <a:cs typeface="Courier New" panose="02070309020205020404" pitchFamily="49" charset="0"/>
              </a:rPr>
              <a:t>int</a:t>
            </a:r>
            <a:r>
              <a:rPr lang="it-IT" sz="1400" dirty="0">
                <a:solidFill>
                  <a:srgbClr val="000000"/>
                </a:solidFill>
                <a:latin typeface="Courier New" panose="02070309020205020404" pitchFamily="49" charset="0"/>
                <a:cs typeface="Courier New" panose="02070309020205020404" pitchFamily="49" charset="0"/>
              </a:rPr>
              <a:t> </a:t>
            </a:r>
            <a:r>
              <a:rPr lang="it-IT" sz="1400" dirty="0">
                <a:solidFill>
                  <a:srgbClr val="808080"/>
                </a:solidFill>
                <a:latin typeface="Courier New" panose="02070309020205020404" pitchFamily="49" charset="0"/>
                <a:cs typeface="Courier New" panose="02070309020205020404" pitchFamily="49" charset="0"/>
              </a:rPr>
              <a:t>X</a:t>
            </a:r>
            <a:r>
              <a:rPr lang="it-IT"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exibe – Escreve na tela a data  no formato </a:t>
            </a:r>
            <a:r>
              <a:rPr lang="pt-BR" sz="1400" dirty="0" err="1">
                <a:solidFill>
                  <a:srgbClr val="008000"/>
                </a:solidFill>
                <a:latin typeface="Courier New" panose="02070309020205020404" pitchFamily="49" charset="0"/>
                <a:cs typeface="Courier New" panose="02070309020205020404" pitchFamily="49" charset="0"/>
              </a:rPr>
              <a:t>dd</a:t>
            </a:r>
            <a:r>
              <a:rPr lang="pt-BR" sz="1400" dirty="0">
                <a:solidFill>
                  <a:srgbClr val="008000"/>
                </a:solidFill>
                <a:latin typeface="Courier New" panose="02070309020205020404" pitchFamily="49" charset="0"/>
                <a:cs typeface="Courier New" panose="02070309020205020404" pitchFamily="49" charset="0"/>
              </a:rPr>
              <a:t>/mm/</a:t>
            </a:r>
            <a:r>
              <a:rPr lang="pt-BR" sz="1400" dirty="0" err="1">
                <a:solidFill>
                  <a:srgbClr val="008000"/>
                </a:solidFill>
                <a:latin typeface="Courier New" panose="02070309020205020404" pitchFamily="49" charset="0"/>
                <a:cs typeface="Courier New" panose="02070309020205020404" pitchFamily="49" charset="0"/>
              </a:rPr>
              <a:t>aaaa</a:t>
            </a:r>
            <a:r>
              <a:rPr lang="pt-BR" sz="1400" dirty="0">
                <a:solidFill>
                  <a:srgbClr val="008000"/>
                </a:solidFill>
                <a:latin typeface="Courier New" panose="02070309020205020404" pitchFamily="49" charset="0"/>
                <a:cs typeface="Courier New" panose="02070309020205020404" pitchFamily="49" charset="0"/>
              </a:rPr>
              <a:t>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dta_exibe</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p1</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t>
            </a:r>
            <a:r>
              <a:rPr lang="pt-BR" sz="1400" dirty="0" err="1">
                <a:solidFill>
                  <a:srgbClr val="008000"/>
                </a:solidFill>
                <a:latin typeface="Courier New" panose="02070309020205020404" pitchFamily="49" charset="0"/>
                <a:cs typeface="Courier New" panose="02070309020205020404" pitchFamily="49" charset="0"/>
              </a:rPr>
              <a:t>getData</a:t>
            </a:r>
            <a:r>
              <a:rPr lang="pt-BR" sz="1400" dirty="0">
                <a:solidFill>
                  <a:srgbClr val="008000"/>
                </a:solidFill>
                <a:latin typeface="Courier New" panose="02070309020205020404" pitchFamily="49" charset="0"/>
                <a:cs typeface="Courier New" panose="02070309020205020404" pitchFamily="49" charset="0"/>
              </a:rPr>
              <a:t> - Retorna uma </a:t>
            </a:r>
            <a:r>
              <a:rPr lang="pt-BR" sz="1400" dirty="0" err="1">
                <a:solidFill>
                  <a:srgbClr val="008000"/>
                </a:solidFill>
                <a:latin typeface="Courier New" panose="02070309020205020404" pitchFamily="49" charset="0"/>
                <a:cs typeface="Courier New" panose="02070309020205020404" pitchFamily="49" charset="0"/>
              </a:rPr>
              <a:t>string</a:t>
            </a:r>
            <a:r>
              <a:rPr lang="pt-BR" sz="1400" dirty="0">
                <a:solidFill>
                  <a:srgbClr val="008000"/>
                </a:solidFill>
                <a:latin typeface="Courier New" panose="02070309020205020404" pitchFamily="49" charset="0"/>
                <a:cs typeface="Courier New" panose="02070309020205020404" pitchFamily="49" charset="0"/>
              </a:rPr>
              <a:t> com a data no formato </a:t>
            </a:r>
            <a:r>
              <a:rPr lang="pt-BR" sz="1400" dirty="0" err="1">
                <a:solidFill>
                  <a:srgbClr val="008000"/>
                </a:solidFill>
                <a:latin typeface="Courier New" panose="02070309020205020404" pitchFamily="49" charset="0"/>
                <a:cs typeface="Courier New" panose="02070309020205020404" pitchFamily="49" charset="0"/>
              </a:rPr>
              <a:t>dd</a:t>
            </a:r>
            <a:r>
              <a:rPr lang="pt-BR" sz="1400" dirty="0">
                <a:solidFill>
                  <a:srgbClr val="008000"/>
                </a:solidFill>
                <a:latin typeface="Courier New" panose="02070309020205020404" pitchFamily="49" charset="0"/>
                <a:cs typeface="Courier New" panose="02070309020205020404" pitchFamily="49" charset="0"/>
              </a:rPr>
              <a:t>/mm/</a:t>
            </a:r>
            <a:r>
              <a:rPr lang="pt-BR" sz="1400" dirty="0" err="1">
                <a:solidFill>
                  <a:srgbClr val="008000"/>
                </a:solidFill>
                <a:latin typeface="Courier New" panose="02070309020205020404" pitchFamily="49" charset="0"/>
                <a:cs typeface="Courier New" panose="02070309020205020404" pitchFamily="49" charset="0"/>
              </a:rPr>
              <a:t>aaaa</a:t>
            </a:r>
            <a:r>
              <a:rPr lang="pt-BR" sz="1400" dirty="0">
                <a:solidFill>
                  <a:srgbClr val="008000"/>
                </a:solidFill>
                <a:latin typeface="Courier New" panose="02070309020205020404" pitchFamily="49" charset="0"/>
                <a:cs typeface="Courier New" panose="02070309020205020404" pitchFamily="49" charset="0"/>
              </a:rPr>
              <a:t>*/</a:t>
            </a:r>
            <a:endParaRPr lang="pt-BR" sz="1400" dirty="0">
              <a:solidFill>
                <a:srgbClr val="000000"/>
              </a:solidFill>
              <a:latin typeface="Courier New" panose="02070309020205020404" pitchFamily="49" charset="0"/>
              <a:cs typeface="Courier New" panose="02070309020205020404" pitchFamily="49" charset="0"/>
            </a:endParaRPr>
          </a:p>
          <a:p>
            <a:r>
              <a:rPr lang="sv-SE" sz="1400" dirty="0">
                <a:solidFill>
                  <a:srgbClr val="0000FF"/>
                </a:solidFill>
                <a:latin typeface="Courier New" panose="02070309020205020404" pitchFamily="49" charset="0"/>
                <a:cs typeface="Courier New" panose="02070309020205020404" pitchFamily="49" charset="0"/>
              </a:rPr>
              <a:t>char</a:t>
            </a:r>
            <a:r>
              <a:rPr lang="sv-SE" sz="1400" dirty="0">
                <a:solidFill>
                  <a:srgbClr val="000000"/>
                </a:solidFill>
                <a:latin typeface="Courier New" panose="02070309020205020404" pitchFamily="49" charset="0"/>
                <a:cs typeface="Courier New" panose="02070309020205020404" pitchFamily="49" charset="0"/>
              </a:rPr>
              <a:t>* dta_getData(</a:t>
            </a:r>
            <a:r>
              <a:rPr lang="sv-SE" sz="1400" dirty="0">
                <a:solidFill>
                  <a:srgbClr val="2B91AF"/>
                </a:solidFill>
                <a:latin typeface="Courier New" panose="02070309020205020404" pitchFamily="49" charset="0"/>
                <a:cs typeface="Courier New" panose="02070309020205020404" pitchFamily="49" charset="0"/>
              </a:rPr>
              <a:t>tData</a:t>
            </a:r>
            <a:r>
              <a:rPr lang="sv-SE" sz="1400" dirty="0">
                <a:solidFill>
                  <a:srgbClr val="000000"/>
                </a:solidFill>
                <a:latin typeface="Courier New" panose="02070309020205020404" pitchFamily="49" charset="0"/>
                <a:cs typeface="Courier New" panose="02070309020205020404" pitchFamily="49" charset="0"/>
              </a:rPr>
              <a:t>* </a:t>
            </a:r>
            <a:r>
              <a:rPr lang="sv-SE" sz="1400" dirty="0">
                <a:solidFill>
                  <a:srgbClr val="808080"/>
                </a:solidFill>
                <a:latin typeface="Courier New" panose="02070309020205020404" pitchFamily="49" charset="0"/>
                <a:cs typeface="Courier New" panose="02070309020205020404" pitchFamily="49" charset="0"/>
              </a:rPr>
              <a:t>p</a:t>
            </a:r>
            <a:r>
              <a:rPr lang="sv-SE" sz="14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42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341446B-2BED-4CA8-9832-51BB27AE8BC7}"/>
              </a:ext>
            </a:extLst>
          </p:cNvPr>
          <p:cNvSpPr>
            <a:spLocks noGrp="1"/>
          </p:cNvSpPr>
          <p:nvPr>
            <p:ph type="title"/>
          </p:nvPr>
        </p:nvSpPr>
        <p:spPr/>
        <p:txBody>
          <a:bodyPr/>
          <a:lstStyle/>
          <a:p>
            <a:r>
              <a:rPr lang="pt-BR" altLang="en-US" i="1" dirty="0" err="1">
                <a:solidFill>
                  <a:schemeClr val="hlink"/>
                </a:solidFill>
              </a:rPr>
              <a:t>boleto.h</a:t>
            </a:r>
            <a:r>
              <a:rPr lang="pt-BR" altLang="en-US" dirty="0">
                <a:solidFill>
                  <a:schemeClr val="hlink"/>
                </a:solidFill>
              </a:rPr>
              <a:t> - arquivo</a:t>
            </a:r>
            <a:r>
              <a:rPr lang="pt-BR" altLang="en-US" dirty="0"/>
              <a:t> </a:t>
            </a:r>
            <a:r>
              <a:rPr lang="pt-BR" altLang="en-US" dirty="0">
                <a:solidFill>
                  <a:schemeClr val="hlink"/>
                </a:solidFill>
              </a:rPr>
              <a:t>com a interface de Data</a:t>
            </a:r>
            <a:endParaRPr lang="pt-BR" dirty="0"/>
          </a:p>
        </p:txBody>
      </p:sp>
      <p:sp>
        <p:nvSpPr>
          <p:cNvPr id="8196" name="Text Box 3">
            <a:extLst>
              <a:ext uri="{FF2B5EF4-FFF2-40B4-BE49-F238E27FC236}">
                <a16:creationId xmlns:a16="http://schemas.microsoft.com/office/drawing/2014/main" id="{7F0B6C46-87F9-428F-8BE6-FD9471BBB77B}"/>
              </a:ext>
            </a:extLst>
          </p:cNvPr>
          <p:cNvSpPr txBox="1">
            <a:spLocks noChangeArrowheads="1"/>
          </p:cNvSpPr>
          <p:nvPr/>
        </p:nvSpPr>
        <p:spPr bwMode="auto">
          <a:xfrm>
            <a:off x="359568" y="908720"/>
            <a:ext cx="8424863" cy="504753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pt-BR" sz="1400" dirty="0">
                <a:solidFill>
                  <a:srgbClr val="808080"/>
                </a:solidFill>
                <a:latin typeface="Courier New" panose="02070309020205020404" pitchFamily="49" charset="0"/>
                <a:cs typeface="Courier New" panose="02070309020205020404" pitchFamily="49" charset="0"/>
              </a:rPr>
              <a:t>#include</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A31515"/>
                </a:solidFill>
                <a:latin typeface="Courier New" panose="02070309020205020404" pitchFamily="49" charset="0"/>
                <a:cs typeface="Courier New" panose="02070309020205020404" pitchFamily="49" charset="0"/>
              </a:rPr>
              <a:t>"</a:t>
            </a:r>
            <a:r>
              <a:rPr lang="pt-BR" sz="1400" dirty="0" err="1">
                <a:solidFill>
                  <a:srgbClr val="A31515"/>
                </a:solidFill>
                <a:latin typeface="Courier New" panose="02070309020205020404" pitchFamily="49" charset="0"/>
                <a:cs typeface="Courier New" panose="02070309020205020404" pitchFamily="49" charset="0"/>
              </a:rPr>
              <a:t>Data.h</a:t>
            </a:r>
            <a:r>
              <a:rPr lang="pt-BR" sz="1400" dirty="0">
                <a:solidFill>
                  <a:srgbClr val="A31515"/>
                </a:solidFill>
                <a:latin typeface="Courier New" panose="02070309020205020404" pitchFamily="49" charset="0"/>
                <a:cs typeface="Courier New" panose="02070309020205020404" pitchFamily="49" charset="0"/>
              </a:rPr>
              <a:t>"</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TAD: Folha Boleto (nº, valor, data de Vencimento)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Tipo exportado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typedef</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struct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2B91AF"/>
                </a:solidFill>
                <a:latin typeface="Courier New" panose="02070309020205020404" pitchFamily="49" charset="0"/>
                <a:cs typeface="Courier New" panose="02070309020205020404" pitchFamily="49" charset="0"/>
              </a:rPr>
              <a: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Funções exportadas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cria - Aloca e retorna um boleto*/</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bol_cria</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n</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valor</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dtVenc</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libera – Libera  memória de um Boleto criado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bol_libera</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acessa - Retorna os valores de um Boleto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bol_acessa</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n</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val</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dtVenc</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atribui - Atribui novos valores ao Boleto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bol_atribui</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int</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n</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FF"/>
                </a:solidFill>
                <a:latin typeface="Courier New" panose="02070309020205020404" pitchFamily="49" charset="0"/>
                <a:cs typeface="Courier New" panose="02070309020205020404" pitchFamily="49" charset="0"/>
              </a:rPr>
              <a:t>float</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val</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2B91AF"/>
                </a:solidFill>
                <a:latin typeface="Courier New" panose="02070309020205020404" pitchFamily="49" charset="0"/>
                <a:cs typeface="Courier New" panose="02070309020205020404" pitchFamily="49" charset="0"/>
              </a:rPr>
              <a:t>tData</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808080"/>
                </a:solidFill>
                <a:latin typeface="Courier New" panose="02070309020205020404" pitchFamily="49" charset="0"/>
                <a:cs typeface="Courier New" panose="02070309020205020404" pitchFamily="49" charset="0"/>
              </a:rPr>
              <a:t>dtVenc</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Exibe – Mostra os dados do Boleto na tela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err="1">
                <a:solidFill>
                  <a:srgbClr val="0000FF"/>
                </a:solidFill>
                <a:latin typeface="Courier New" panose="02070309020205020404" pitchFamily="49" charset="0"/>
                <a:cs typeface="Courier New" panose="02070309020205020404" pitchFamily="49" charset="0"/>
              </a:rPr>
              <a:t>void</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bol_exibe</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p1</a:t>
            </a:r>
            <a:r>
              <a:rPr lang="pt-BR" sz="1400" dirty="0">
                <a:solidFill>
                  <a:srgbClr val="000000"/>
                </a:solidFill>
                <a:latin typeface="Courier New" panose="02070309020205020404" pitchFamily="49" charset="0"/>
                <a:cs typeface="Courier New" panose="02070309020205020404" pitchFamily="49" charset="0"/>
              </a:rPr>
              <a:t>);</a:t>
            </a:r>
          </a:p>
          <a:p>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8000"/>
                </a:solidFill>
                <a:latin typeface="Courier New" panose="02070309020205020404" pitchFamily="49" charset="0"/>
                <a:cs typeface="Courier New" panose="02070309020205020404" pitchFamily="49" charset="0"/>
              </a:rPr>
              <a:t>/* Função </a:t>
            </a:r>
            <a:r>
              <a:rPr lang="pt-BR" sz="1400" dirty="0" err="1">
                <a:solidFill>
                  <a:srgbClr val="008000"/>
                </a:solidFill>
                <a:latin typeface="Courier New" panose="02070309020205020404" pitchFamily="49" charset="0"/>
                <a:cs typeface="Courier New" panose="02070309020205020404" pitchFamily="49" charset="0"/>
              </a:rPr>
              <a:t>getBoleto</a:t>
            </a:r>
            <a:r>
              <a:rPr lang="pt-BR" sz="1400" dirty="0">
                <a:solidFill>
                  <a:srgbClr val="008000"/>
                </a:solidFill>
                <a:latin typeface="Courier New" panose="02070309020205020404" pitchFamily="49" charset="0"/>
                <a:cs typeface="Courier New" panose="02070309020205020404" pitchFamily="49" charset="0"/>
              </a:rPr>
              <a:t> - Retorna uma </a:t>
            </a:r>
            <a:r>
              <a:rPr lang="pt-BR" sz="1400" dirty="0" err="1">
                <a:solidFill>
                  <a:srgbClr val="008000"/>
                </a:solidFill>
                <a:latin typeface="Courier New" panose="02070309020205020404" pitchFamily="49" charset="0"/>
                <a:cs typeface="Courier New" panose="02070309020205020404" pitchFamily="49" charset="0"/>
              </a:rPr>
              <a:t>string</a:t>
            </a:r>
            <a:r>
              <a:rPr lang="pt-BR" sz="1400" dirty="0">
                <a:solidFill>
                  <a:srgbClr val="008000"/>
                </a:solidFill>
                <a:latin typeface="Courier New" panose="02070309020205020404" pitchFamily="49" charset="0"/>
                <a:cs typeface="Courier New" panose="02070309020205020404" pitchFamily="49" charset="0"/>
              </a:rPr>
              <a:t> com os valores do boleto */</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0000FF"/>
                </a:solidFill>
                <a:latin typeface="Courier New" panose="02070309020205020404" pitchFamily="49" charset="0"/>
                <a:cs typeface="Courier New" panose="02070309020205020404" pitchFamily="49" charset="0"/>
              </a:rPr>
              <a:t>char</a:t>
            </a:r>
            <a:r>
              <a:rPr lang="pt-BR" sz="1400" dirty="0">
                <a:solidFill>
                  <a:srgbClr val="000000"/>
                </a:solidFill>
                <a:latin typeface="Courier New" panose="02070309020205020404" pitchFamily="49" charset="0"/>
                <a:cs typeface="Courier New" panose="02070309020205020404" pitchFamily="49" charset="0"/>
              </a:rPr>
              <a:t>* </a:t>
            </a:r>
            <a:r>
              <a:rPr lang="pt-BR" sz="1400" dirty="0" err="1">
                <a:solidFill>
                  <a:srgbClr val="000000"/>
                </a:solidFill>
                <a:latin typeface="Courier New" panose="02070309020205020404" pitchFamily="49" charset="0"/>
                <a:cs typeface="Courier New" panose="02070309020205020404" pitchFamily="49" charset="0"/>
              </a:rPr>
              <a:t>bol_getBoleto</a:t>
            </a:r>
            <a:r>
              <a:rPr lang="pt-BR" sz="1400" dirty="0">
                <a:solidFill>
                  <a:srgbClr val="000000"/>
                </a:solidFill>
                <a:latin typeface="Courier New" panose="02070309020205020404" pitchFamily="49" charset="0"/>
                <a:cs typeface="Courier New" panose="02070309020205020404" pitchFamily="49" charset="0"/>
              </a:rPr>
              <a:t>(</a:t>
            </a:r>
            <a:r>
              <a:rPr lang="pt-BR" sz="1400" dirty="0" err="1">
                <a:solidFill>
                  <a:srgbClr val="2B91AF"/>
                </a:solidFill>
                <a:latin typeface="Courier New" panose="02070309020205020404" pitchFamily="49" charset="0"/>
                <a:cs typeface="Courier New" panose="02070309020205020404" pitchFamily="49" charset="0"/>
              </a:rPr>
              <a:t>tBoleto</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808080"/>
                </a:solidFill>
                <a:latin typeface="Courier New" panose="02070309020205020404" pitchFamily="49" charset="0"/>
                <a:cs typeface="Courier New" panose="02070309020205020404" pitchFamily="49" charset="0"/>
              </a:rPr>
              <a:t>p</a:t>
            </a:r>
            <a:r>
              <a:rPr lang="pt-BR" sz="1400" dirty="0">
                <a:solidFill>
                  <a:srgbClr val="000000"/>
                </a:solidFill>
                <a:latin typeface="Courier New" panose="02070309020205020404" pitchFamily="49" charset="0"/>
                <a:cs typeface="Courier New" panose="02070309020205020404" pitchFamily="49" charset="0"/>
              </a:rPr>
              <a:t>);</a:t>
            </a:r>
            <a:endParaRPr lang="pt-BR"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2102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2">
            <a:extLst>
              <a:ext uri="{FF2B5EF4-FFF2-40B4-BE49-F238E27FC236}">
                <a16:creationId xmlns:a16="http://schemas.microsoft.com/office/drawing/2014/main" id="{C8BCE5BE-E2C7-49FB-8F6E-26C638067AAA}"/>
              </a:ext>
            </a:extLst>
          </p:cNvPr>
          <p:cNvSpPr>
            <a:spLocks noGrp="1"/>
          </p:cNvSpPr>
          <p:nvPr>
            <p:ph type="title"/>
          </p:nvPr>
        </p:nvSpPr>
        <p:spPr/>
        <p:txBody>
          <a:bodyPr/>
          <a:lstStyle/>
          <a:p>
            <a:r>
              <a:rPr lang="pt-BR" altLang="pt-BR"/>
              <a:t>Desenvolvendo a Solução</a:t>
            </a:r>
          </a:p>
        </p:txBody>
      </p:sp>
      <p:sp>
        <p:nvSpPr>
          <p:cNvPr id="2" name="Espaço Reservado para Conteúdo 1">
            <a:extLst>
              <a:ext uri="{FF2B5EF4-FFF2-40B4-BE49-F238E27FC236}">
                <a16:creationId xmlns:a16="http://schemas.microsoft.com/office/drawing/2014/main" id="{14650D7A-4C8F-442F-BB5F-8702C08C4AC7}"/>
              </a:ext>
            </a:extLst>
          </p:cNvPr>
          <p:cNvSpPr>
            <a:spLocks noGrp="1"/>
          </p:cNvSpPr>
          <p:nvPr>
            <p:ph type="body" idx="1"/>
          </p:nvPr>
        </p:nvSpPr>
        <p:spPr/>
        <p:txBody>
          <a:bodyPr>
            <a:normAutofit/>
          </a:bodyPr>
          <a:lstStyle/>
          <a:p>
            <a:pPr>
              <a:buFontTx/>
              <a:buNone/>
              <a:defRPr/>
            </a:pPr>
            <a:r>
              <a:rPr lang="pt-BR" sz="1800" dirty="0"/>
              <a:t>	Obter data da compra, valor total e nº de parcelas</a:t>
            </a:r>
          </a:p>
          <a:p>
            <a:pPr>
              <a:buFontTx/>
              <a:buNone/>
              <a:defRPr/>
            </a:pPr>
            <a:r>
              <a:rPr lang="pt-BR" sz="1800" dirty="0"/>
              <a:t>	parcela = valor total/ nº de parcelas</a:t>
            </a:r>
          </a:p>
          <a:p>
            <a:pPr>
              <a:buFontTx/>
              <a:buNone/>
              <a:defRPr/>
            </a:pPr>
            <a:r>
              <a:rPr lang="pt-BR" sz="1800" dirty="0"/>
              <a:t>	x = 1</a:t>
            </a:r>
          </a:p>
          <a:p>
            <a:pPr>
              <a:buFontTx/>
              <a:buNone/>
              <a:defRPr/>
            </a:pPr>
            <a:r>
              <a:rPr lang="pt-BR" sz="1800" dirty="0"/>
              <a:t>	Enquanto x &lt; nº de parcelas  </a:t>
            </a:r>
          </a:p>
          <a:p>
            <a:pPr>
              <a:buFontTx/>
              <a:buNone/>
              <a:defRPr/>
            </a:pPr>
            <a:r>
              <a:rPr lang="pt-BR" sz="1800" dirty="0"/>
              <a:t>		Cria boleto com</a:t>
            </a:r>
          </a:p>
          <a:p>
            <a:pPr marL="1439863" indent="0">
              <a:buFontTx/>
              <a:buNone/>
              <a:defRPr/>
            </a:pPr>
            <a:r>
              <a:rPr lang="pt-BR" sz="1800" dirty="0"/>
              <a:t>Nº boleto = x</a:t>
            </a:r>
          </a:p>
          <a:p>
            <a:pPr marL="1439863" indent="0">
              <a:buFontTx/>
              <a:buNone/>
              <a:defRPr/>
            </a:pPr>
            <a:r>
              <a:rPr lang="pt-BR" sz="1800" dirty="0"/>
              <a:t>Data do Vencimento = data da compra + 20* nº boleto</a:t>
            </a:r>
          </a:p>
          <a:p>
            <a:pPr marL="1439863" indent="0">
              <a:buFontTx/>
              <a:buNone/>
              <a:defRPr/>
            </a:pPr>
            <a:r>
              <a:rPr lang="pt-BR" sz="1800" dirty="0"/>
              <a:t>Valor do Pagamento = parcela		</a:t>
            </a:r>
          </a:p>
          <a:p>
            <a:pPr>
              <a:buFontTx/>
              <a:buNone/>
              <a:defRPr/>
            </a:pPr>
            <a:r>
              <a:rPr lang="pt-BR" sz="1800" dirty="0"/>
              <a:t>		Exibir dados do boleto</a:t>
            </a:r>
          </a:p>
        </p:txBody>
      </p:sp>
    </p:spTree>
    <p:extLst>
      <p:ext uri="{BB962C8B-B14F-4D97-AF65-F5344CB8AC3E}">
        <p14:creationId xmlns:p14="http://schemas.microsoft.com/office/powerpoint/2010/main" val="322667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A1272-B980-49C1-8094-E2BC90718A8E}"/>
              </a:ext>
            </a:extLst>
          </p:cNvPr>
          <p:cNvSpPr>
            <a:spLocks noGrp="1"/>
          </p:cNvSpPr>
          <p:nvPr>
            <p:ph type="title"/>
          </p:nvPr>
        </p:nvSpPr>
        <p:spPr/>
        <p:txBody>
          <a:bodyPr/>
          <a:lstStyle/>
          <a:p>
            <a:r>
              <a:rPr lang="pt-BR" dirty="0"/>
              <a:t>Tipos Abstratos de Dados (</a:t>
            </a:r>
            <a:r>
              <a:rPr lang="pt-BR" dirty="0" err="1"/>
              <a:t>TADs</a:t>
            </a:r>
            <a:r>
              <a:rPr lang="pt-BR" dirty="0"/>
              <a:t>)</a:t>
            </a:r>
          </a:p>
        </p:txBody>
      </p:sp>
      <p:sp>
        <p:nvSpPr>
          <p:cNvPr id="3" name="Espaço Reservado para Texto 2">
            <a:extLst>
              <a:ext uri="{FF2B5EF4-FFF2-40B4-BE49-F238E27FC236}">
                <a16:creationId xmlns:a16="http://schemas.microsoft.com/office/drawing/2014/main" id="{ADF682C4-F38D-4682-9184-8B060AB83215}"/>
              </a:ext>
            </a:extLst>
          </p:cNvPr>
          <p:cNvSpPr>
            <a:spLocks noGrp="1"/>
          </p:cNvSpPr>
          <p:nvPr>
            <p:ph type="body" idx="1"/>
          </p:nvPr>
        </p:nvSpPr>
        <p:spPr/>
        <p:txBody>
          <a:bodyPr/>
          <a:lstStyle/>
          <a:p>
            <a:pPr algn="l">
              <a:buFont typeface="Arial" panose="020B0604020202020204" pitchFamily="34" charset="0"/>
              <a:buChar char="•"/>
            </a:pPr>
            <a:r>
              <a:rPr lang="pt-BR" sz="1600" b="0" i="0" dirty="0">
                <a:solidFill>
                  <a:srgbClr val="000050"/>
                </a:solidFill>
                <a:effectLst/>
                <a:latin typeface="Calibri" panose="020F0502020204030204" pitchFamily="34" charset="0"/>
                <a:cs typeface="Calibri" panose="020F0502020204030204" pitchFamily="34" charset="0"/>
              </a:rPr>
              <a:t>Um TAD é um conjunto de coisas, que chamaremos </a:t>
            </a:r>
            <a:r>
              <a:rPr lang="pt-BR" sz="1600" b="0" i="1" dirty="0">
                <a:solidFill>
                  <a:srgbClr val="000050"/>
                </a:solidFill>
                <a:effectLst/>
                <a:latin typeface="Calibri" panose="020F0502020204030204" pitchFamily="34" charset="0"/>
                <a:cs typeface="Calibri" panose="020F0502020204030204" pitchFamily="34" charset="0"/>
              </a:rPr>
              <a:t>itens</a:t>
            </a:r>
            <a:r>
              <a:rPr lang="pt-BR" sz="1600" b="0" i="0" dirty="0">
                <a:solidFill>
                  <a:srgbClr val="000050"/>
                </a:solidFill>
                <a:effectLst/>
                <a:latin typeface="Calibri" panose="020F0502020204030204" pitchFamily="34" charset="0"/>
                <a:cs typeface="Calibri" panose="020F0502020204030204" pitchFamily="34" charset="0"/>
              </a:rPr>
              <a:t>, e um conjunto </a:t>
            </a:r>
            <a:r>
              <a:rPr lang="pt-BR" sz="1600" b="0" i="1" dirty="0">
                <a:solidFill>
                  <a:srgbClr val="000050"/>
                </a:solidFill>
                <a:effectLst/>
                <a:latin typeface="Calibri" panose="020F0502020204030204" pitchFamily="34" charset="0"/>
                <a:cs typeface="Calibri" panose="020F0502020204030204" pitchFamily="34" charset="0"/>
              </a:rPr>
              <a:t>operações</a:t>
            </a:r>
            <a:r>
              <a:rPr lang="pt-BR" sz="1600" b="0" i="0" dirty="0">
                <a:solidFill>
                  <a:srgbClr val="000050"/>
                </a:solidFill>
                <a:effectLst/>
                <a:latin typeface="Calibri" panose="020F0502020204030204" pitchFamily="34" charset="0"/>
                <a:cs typeface="Calibri" panose="020F0502020204030204" pitchFamily="34" charset="0"/>
              </a:rPr>
              <a:t> sobre essas coisas.</a:t>
            </a:r>
          </a:p>
          <a:p>
            <a:pPr algn="l">
              <a:buFont typeface="Arial" panose="020B0604020202020204" pitchFamily="34" charset="0"/>
              <a:buChar char="•"/>
            </a:pPr>
            <a:r>
              <a:rPr lang="pt-BR" sz="1600" b="0" i="0" dirty="0">
                <a:solidFill>
                  <a:srgbClr val="000050"/>
                </a:solidFill>
                <a:effectLst/>
                <a:latin typeface="Calibri" panose="020F0502020204030204" pitchFamily="34" charset="0"/>
                <a:cs typeface="Calibri" panose="020F0502020204030204" pitchFamily="34" charset="0"/>
              </a:rPr>
              <a:t>As operações são especificadas em uma </a:t>
            </a:r>
            <a:r>
              <a:rPr lang="pt-BR" sz="1600" b="0" i="1" dirty="0">
                <a:solidFill>
                  <a:srgbClr val="000050"/>
                </a:solidFill>
                <a:effectLst/>
                <a:latin typeface="Calibri" panose="020F0502020204030204" pitchFamily="34" charset="0"/>
                <a:cs typeface="Calibri" panose="020F0502020204030204" pitchFamily="34" charset="0"/>
              </a:rPr>
              <a:t>interface</a:t>
            </a:r>
            <a:r>
              <a:rPr lang="pt-BR" sz="1600" b="0" i="0" dirty="0">
                <a:solidFill>
                  <a:srgbClr val="000050"/>
                </a:solidFill>
                <a:effectLst/>
                <a:latin typeface="Calibri" panose="020F0502020204030204" pitchFamily="34" charset="0"/>
                <a:cs typeface="Calibri" panose="020F0502020204030204" pitchFamily="34" charset="0"/>
              </a:rPr>
              <a:t> que chamamos API (</a:t>
            </a:r>
            <a:r>
              <a:rPr lang="pt-BR" sz="1600" b="0" i="0" u="none" strike="noStrike" dirty="0" err="1">
                <a:solidFill>
                  <a:srgbClr val="0000F0"/>
                </a:solidFill>
                <a:effectLst/>
                <a:latin typeface="Calibri" panose="020F0502020204030204" pitchFamily="34" charset="0"/>
                <a:cs typeface="Calibri" panose="020F0502020204030204" pitchFamily="34" charset="0"/>
                <a:hlinkClick r:id="rId2"/>
              </a:rPr>
              <a:t>applications</a:t>
            </a:r>
            <a:r>
              <a:rPr lang="pt-BR" sz="1600" b="0" i="0" u="none" strike="noStrike" dirty="0">
                <a:solidFill>
                  <a:srgbClr val="0000F0"/>
                </a:solidFill>
                <a:effectLst/>
                <a:latin typeface="Calibri" panose="020F0502020204030204" pitchFamily="34" charset="0"/>
                <a:cs typeface="Calibri" panose="020F0502020204030204" pitchFamily="34" charset="0"/>
                <a:hlinkClick r:id="rId2"/>
              </a:rPr>
              <a:t> </a:t>
            </a:r>
            <a:r>
              <a:rPr lang="pt-BR" sz="1600" b="0" i="0" u="none" strike="noStrike" dirty="0" err="1">
                <a:solidFill>
                  <a:srgbClr val="0000F0"/>
                </a:solidFill>
                <a:effectLst/>
                <a:latin typeface="Calibri" panose="020F0502020204030204" pitchFamily="34" charset="0"/>
                <a:cs typeface="Calibri" panose="020F0502020204030204" pitchFamily="34" charset="0"/>
                <a:hlinkClick r:id="rId2"/>
              </a:rPr>
              <a:t>programming</a:t>
            </a:r>
            <a:r>
              <a:rPr lang="pt-BR" sz="1600" b="0" i="0" u="none" strike="noStrike" dirty="0">
                <a:solidFill>
                  <a:srgbClr val="0000F0"/>
                </a:solidFill>
                <a:effectLst/>
                <a:latin typeface="Calibri" panose="020F0502020204030204" pitchFamily="34" charset="0"/>
                <a:cs typeface="Calibri" panose="020F0502020204030204" pitchFamily="34" charset="0"/>
                <a:hlinkClick r:id="rId2"/>
              </a:rPr>
              <a:t> interface</a:t>
            </a:r>
            <a:r>
              <a:rPr lang="pt-BR" sz="1600" b="0" i="0" dirty="0">
                <a:solidFill>
                  <a:srgbClr val="000050"/>
                </a:solidFill>
                <a:effectLst/>
                <a:latin typeface="Calibri" panose="020F0502020204030204" pitchFamily="34" charset="0"/>
                <a:cs typeface="Calibri" panose="020F0502020204030204" pitchFamily="34" charset="0"/>
              </a:rPr>
              <a:t>).  A interface diz </a:t>
            </a:r>
            <a:r>
              <a:rPr lang="pt-BR" sz="1600" b="0" i="1" u="none" strike="noStrike" dirty="0">
                <a:solidFill>
                  <a:srgbClr val="0000F0"/>
                </a:solidFill>
                <a:effectLst/>
                <a:latin typeface="Calibri" panose="020F0502020204030204" pitchFamily="34" charset="0"/>
                <a:cs typeface="Calibri" panose="020F0502020204030204" pitchFamily="34" charset="0"/>
                <a:hlinkClick r:id="rId3"/>
              </a:rPr>
              <a:t>o que</a:t>
            </a:r>
            <a:r>
              <a:rPr lang="pt-BR" sz="1600" b="0" i="0" dirty="0">
                <a:solidFill>
                  <a:srgbClr val="000050"/>
                </a:solidFill>
                <a:effectLst/>
                <a:latin typeface="Calibri" panose="020F0502020204030204" pitchFamily="34" charset="0"/>
                <a:cs typeface="Calibri" panose="020F0502020204030204" pitchFamily="34" charset="0"/>
              </a:rPr>
              <a:t>  cada operação faz, sem dizer </a:t>
            </a:r>
            <a:r>
              <a:rPr lang="pt-BR" sz="1600" b="0" i="1" dirty="0">
                <a:solidFill>
                  <a:srgbClr val="000050"/>
                </a:solidFill>
                <a:effectLst/>
                <a:latin typeface="Calibri" panose="020F0502020204030204" pitchFamily="34" charset="0"/>
                <a:cs typeface="Calibri" panose="020F0502020204030204" pitchFamily="34" charset="0"/>
              </a:rPr>
              <a:t>como</a:t>
            </a:r>
            <a:r>
              <a:rPr lang="pt-BR" sz="1600" b="0" i="0" dirty="0">
                <a:solidFill>
                  <a:srgbClr val="000050"/>
                </a:solidFill>
                <a:effectLst/>
                <a:latin typeface="Calibri" panose="020F0502020204030204" pitchFamily="34" charset="0"/>
                <a:cs typeface="Calibri" panose="020F0502020204030204" pitchFamily="34" charset="0"/>
              </a:rPr>
              <a:t> faz o que faz.</a:t>
            </a:r>
          </a:p>
          <a:p>
            <a:pPr algn="l">
              <a:buFont typeface="Arial" panose="020B0604020202020204" pitchFamily="34" charset="0"/>
              <a:buChar char="•"/>
            </a:pPr>
            <a:endParaRPr lang="pt-BR" sz="1600" b="0" i="0" dirty="0">
              <a:solidFill>
                <a:srgbClr val="00005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pt-BR" sz="1600" dirty="0">
                <a:solidFill>
                  <a:srgbClr val="000050"/>
                </a:solidFill>
                <a:latin typeface="Calibri" panose="020F0502020204030204" pitchFamily="34" charset="0"/>
                <a:cs typeface="Calibri" panose="020F0502020204030204" pitchFamily="34" charset="0"/>
              </a:rPr>
              <a:t>Exemplo: TAD conjunto de inteiros</a:t>
            </a:r>
          </a:p>
          <a:p>
            <a:pPr lvl="1">
              <a:buFont typeface="Arial" panose="020B0604020202020204" pitchFamily="34" charset="0"/>
              <a:buChar char="•"/>
            </a:pPr>
            <a:r>
              <a:rPr lang="pt-BR" sz="1600" b="0" i="1" dirty="0">
                <a:solidFill>
                  <a:srgbClr val="000050"/>
                </a:solidFill>
                <a:effectLst/>
                <a:latin typeface="Calibri" panose="020F0502020204030204" pitchFamily="34" charset="0"/>
                <a:cs typeface="Calibri" panose="020F0502020204030204" pitchFamily="34" charset="0"/>
              </a:rPr>
              <a:t>coisas</a:t>
            </a:r>
            <a:r>
              <a:rPr lang="pt-BR" sz="1600" b="0" i="0" dirty="0">
                <a:solidFill>
                  <a:srgbClr val="000050"/>
                </a:solidFill>
                <a:effectLst/>
                <a:latin typeface="Calibri" panose="020F0502020204030204" pitchFamily="34" charset="0"/>
                <a:cs typeface="Calibri" panose="020F0502020204030204" pitchFamily="34" charset="0"/>
              </a:rPr>
              <a:t>: valores inteiros</a:t>
            </a:r>
          </a:p>
          <a:p>
            <a:pPr lvl="1">
              <a:buFont typeface="Arial" panose="020B0604020202020204" pitchFamily="34" charset="0"/>
              <a:buChar char="•"/>
            </a:pPr>
            <a:r>
              <a:rPr lang="pt-BR" sz="1600" i="1" dirty="0" err="1">
                <a:solidFill>
                  <a:srgbClr val="000050"/>
                </a:solidFill>
                <a:latin typeface="Calibri" panose="020F0502020204030204" pitchFamily="34" charset="0"/>
                <a:cs typeface="Calibri" panose="020F0502020204030204" pitchFamily="34" charset="0"/>
              </a:rPr>
              <a:t>Operacões</a:t>
            </a:r>
            <a:r>
              <a:rPr lang="pt-BR" sz="1600" dirty="0">
                <a:solidFill>
                  <a:srgbClr val="000050"/>
                </a:solidFill>
                <a:latin typeface="Calibri" panose="020F0502020204030204" pitchFamily="34" charset="0"/>
                <a:cs typeface="Calibri" panose="020F0502020204030204" pitchFamily="34" charset="0"/>
              </a:rPr>
              <a:t>: criar um conjunto vazio, incluir um valor no conjunto ,excluir um valor no conjunto, pertinência de um valor no conjunto, interseção de dois conjuntos, união de dois conjuntos, subtração de dois conjuntos, ...</a:t>
            </a:r>
            <a:endParaRPr lang="pt-BR" sz="1600" b="0" i="0" dirty="0">
              <a:solidFill>
                <a:srgbClr val="00005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pt-BR" sz="1600" dirty="0">
                <a:solidFill>
                  <a:srgbClr val="000050"/>
                </a:solidFill>
                <a:latin typeface="Calibri" panose="020F0502020204030204" pitchFamily="34" charset="0"/>
                <a:cs typeface="Calibri" panose="020F0502020204030204" pitchFamily="34" charset="0"/>
              </a:rPr>
              <a:t>                      </a:t>
            </a:r>
            <a:endParaRPr lang="pt-BR" sz="1600" b="0" i="0" dirty="0">
              <a:solidFill>
                <a:srgbClr val="00005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pt-BR" sz="1600" b="0" i="0" dirty="0">
                <a:solidFill>
                  <a:srgbClr val="000050"/>
                </a:solidFill>
                <a:effectLst/>
                <a:latin typeface="Calibri" panose="020F0502020204030204" pitchFamily="34" charset="0"/>
                <a:cs typeface="Calibri" panose="020F0502020204030204" pitchFamily="34" charset="0"/>
              </a:rPr>
              <a:t>Um </a:t>
            </a:r>
            <a:r>
              <a:rPr lang="pt-BR" sz="1600" dirty="0">
                <a:solidFill>
                  <a:srgbClr val="000050"/>
                </a:solidFill>
                <a:latin typeface="Calibri" panose="020F0502020204030204" pitchFamily="34" charset="0"/>
                <a:cs typeface="Calibri" panose="020F0502020204030204" pitchFamily="34" charset="0"/>
              </a:rPr>
              <a:t>TAD</a:t>
            </a:r>
            <a:r>
              <a:rPr lang="pt-BR" sz="1600" b="0" i="0" dirty="0">
                <a:solidFill>
                  <a:srgbClr val="000050"/>
                </a:solidFill>
                <a:effectLst/>
                <a:latin typeface="Calibri" panose="020F0502020204030204" pitchFamily="34" charset="0"/>
                <a:cs typeface="Calibri" panose="020F0502020204030204" pitchFamily="34" charset="0"/>
              </a:rPr>
              <a:t> pode ser </a:t>
            </a:r>
            <a:r>
              <a:rPr lang="pt-BR" sz="1600" b="0" i="1" dirty="0">
                <a:solidFill>
                  <a:srgbClr val="000050"/>
                </a:solidFill>
                <a:effectLst/>
                <a:latin typeface="Calibri" panose="020F0502020204030204" pitchFamily="34" charset="0"/>
                <a:cs typeface="Calibri" panose="020F0502020204030204" pitchFamily="34" charset="0"/>
              </a:rPr>
              <a:t>implementado</a:t>
            </a:r>
            <a:r>
              <a:rPr lang="pt-BR" sz="1600" b="0" i="0" dirty="0">
                <a:solidFill>
                  <a:srgbClr val="000050"/>
                </a:solidFill>
                <a:effectLst/>
                <a:latin typeface="Calibri" panose="020F0502020204030204" pitchFamily="34" charset="0"/>
                <a:cs typeface="Calibri" panose="020F0502020204030204" pitchFamily="34" charset="0"/>
              </a:rPr>
              <a:t> (ou seja, concretamente realizado) de diversas maneiras.  (O conjunto, por exemplo, pode ser implementado em um vetor ou em uma lista encadeada)  </a:t>
            </a:r>
          </a:p>
          <a:p>
            <a:pPr algn="l">
              <a:buFont typeface="Arial" panose="020B0604020202020204" pitchFamily="34" charset="0"/>
              <a:buChar char="•"/>
            </a:pPr>
            <a:endParaRPr lang="pt-BR" sz="1600" dirty="0">
              <a:solidFill>
                <a:srgbClr val="000050"/>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pt-BR" sz="1600" b="0" i="0" dirty="0">
                <a:solidFill>
                  <a:srgbClr val="000050"/>
                </a:solidFill>
                <a:effectLst/>
                <a:latin typeface="Calibri" panose="020F0502020204030204" pitchFamily="34" charset="0"/>
                <a:cs typeface="Calibri" panose="020F0502020204030204" pitchFamily="34" charset="0"/>
              </a:rPr>
              <a:t>Um usuário do TAD é chamado </a:t>
            </a:r>
            <a:r>
              <a:rPr lang="pt-BR" sz="1600" b="0" i="1" dirty="0">
                <a:solidFill>
                  <a:srgbClr val="000050"/>
                </a:solidFill>
                <a:effectLst/>
                <a:latin typeface="Calibri" panose="020F0502020204030204" pitchFamily="34" charset="0"/>
                <a:cs typeface="Calibri" panose="020F0502020204030204" pitchFamily="34" charset="0"/>
              </a:rPr>
              <a:t>cliente</a:t>
            </a:r>
            <a:r>
              <a:rPr lang="pt-BR" sz="1600" b="0" i="0" dirty="0">
                <a:solidFill>
                  <a:srgbClr val="000050"/>
                </a:solidFill>
                <a:effectLst/>
                <a:latin typeface="Calibri" panose="020F0502020204030204" pitchFamily="34" charset="0"/>
                <a:cs typeface="Calibri" panose="020F0502020204030204" pitchFamily="34" charset="0"/>
              </a:rPr>
              <a:t>.  Um cliente só deve usar as operações especificadas na API e não deve ter acesso aos detalhes da implementação da TAD.</a:t>
            </a:r>
          </a:p>
          <a:p>
            <a:pPr algn="l">
              <a:buFont typeface="Arial" panose="020B0604020202020204" pitchFamily="34" charset="0"/>
              <a:buChar char="•"/>
            </a:pPr>
            <a:endParaRPr lang="pt-BR" sz="1600" b="0" i="0" dirty="0">
              <a:solidFill>
                <a:srgbClr val="00005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pt-BR" sz="1600" b="0" i="0" dirty="0">
                <a:solidFill>
                  <a:srgbClr val="000050"/>
                </a:solidFill>
                <a:effectLst/>
                <a:latin typeface="Calibri" panose="020F0502020204030204" pitchFamily="34" charset="0"/>
                <a:cs typeface="Calibri" panose="020F0502020204030204" pitchFamily="34" charset="0"/>
              </a:rPr>
              <a:t>Nesse esquema cliente / interface / implementação, a interface funciona como um contrato entre o cliente e a implementação.</a:t>
            </a:r>
          </a:p>
          <a:p>
            <a:endParaRPr lang="pt-BR" dirty="0"/>
          </a:p>
        </p:txBody>
      </p:sp>
      <p:sp>
        <p:nvSpPr>
          <p:cNvPr id="5" name="CaixaDeTexto 4">
            <a:extLst>
              <a:ext uri="{FF2B5EF4-FFF2-40B4-BE49-F238E27FC236}">
                <a16:creationId xmlns:a16="http://schemas.microsoft.com/office/drawing/2014/main" id="{56B1B5B6-6608-4E21-B9C8-5CFFDC81EBEC}"/>
              </a:ext>
            </a:extLst>
          </p:cNvPr>
          <p:cNvSpPr txBox="1"/>
          <p:nvPr/>
        </p:nvSpPr>
        <p:spPr>
          <a:xfrm>
            <a:off x="4355847" y="6444969"/>
            <a:ext cx="4572000" cy="261610"/>
          </a:xfrm>
          <a:prstGeom prst="rect">
            <a:avLst/>
          </a:prstGeom>
          <a:noFill/>
        </p:spPr>
        <p:txBody>
          <a:bodyPr wrap="square">
            <a:spAutoFit/>
          </a:bodyPr>
          <a:lstStyle/>
          <a:p>
            <a:r>
              <a:rPr lang="pt-BR" sz="1100" dirty="0"/>
              <a:t>Livro de </a:t>
            </a:r>
            <a:r>
              <a:rPr lang="pt-BR" sz="1100" dirty="0" err="1"/>
              <a:t>Sedgewick</a:t>
            </a:r>
            <a:r>
              <a:rPr lang="pt-BR" sz="1100" dirty="0"/>
              <a:t> e Wayne</a:t>
            </a:r>
          </a:p>
        </p:txBody>
      </p:sp>
    </p:spTree>
    <p:extLst>
      <p:ext uri="{BB962C8B-B14F-4D97-AF65-F5344CB8AC3E}">
        <p14:creationId xmlns:p14="http://schemas.microsoft.com/office/powerpoint/2010/main" val="1727574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40B7E-1E6B-4C3B-8CA3-E7F0057471BA}"/>
              </a:ext>
            </a:extLst>
          </p:cNvPr>
          <p:cNvSpPr>
            <a:spLocks noGrp="1"/>
          </p:cNvSpPr>
          <p:nvPr>
            <p:ph type="title"/>
          </p:nvPr>
        </p:nvSpPr>
        <p:spPr/>
        <p:txBody>
          <a:bodyPr/>
          <a:lstStyle/>
          <a:p>
            <a:r>
              <a:rPr lang="pt-BR" dirty="0" err="1"/>
              <a:t>Principal.c</a:t>
            </a:r>
            <a:endParaRPr lang="pt-BR" dirty="0"/>
          </a:p>
        </p:txBody>
      </p:sp>
      <p:sp>
        <p:nvSpPr>
          <p:cNvPr id="3" name="Espaço Reservado para Texto 2">
            <a:extLst>
              <a:ext uri="{FF2B5EF4-FFF2-40B4-BE49-F238E27FC236}">
                <a16:creationId xmlns:a16="http://schemas.microsoft.com/office/drawing/2014/main" id="{85DD8C01-6649-41D1-AC54-588BEAAB86A3}"/>
              </a:ext>
            </a:extLst>
          </p:cNvPr>
          <p:cNvSpPr>
            <a:spLocks noGrp="1"/>
          </p:cNvSpPr>
          <p:nvPr>
            <p:ph type="body" idx="1"/>
          </p:nvPr>
        </p:nvSpPr>
        <p:spPr/>
        <p:txBody>
          <a:bodyPr/>
          <a:lstStyle/>
          <a:p>
            <a:endParaRPr lang="pt-BR"/>
          </a:p>
        </p:txBody>
      </p:sp>
      <p:sp>
        <p:nvSpPr>
          <p:cNvPr id="18436" name="Text Box 2">
            <a:extLst>
              <a:ext uri="{FF2B5EF4-FFF2-40B4-BE49-F238E27FC236}">
                <a16:creationId xmlns:a16="http://schemas.microsoft.com/office/drawing/2014/main" id="{9DF1A0F1-A97D-47AE-96A5-701D19918729}"/>
              </a:ext>
            </a:extLst>
          </p:cNvPr>
          <p:cNvSpPr txBox="1">
            <a:spLocks noChangeArrowheads="1"/>
          </p:cNvSpPr>
          <p:nvPr/>
        </p:nvSpPr>
        <p:spPr bwMode="auto">
          <a:xfrm>
            <a:off x="396511" y="885184"/>
            <a:ext cx="8497887" cy="5601533"/>
          </a:xfrm>
          <a:prstGeom prst="rect">
            <a:avLst/>
          </a:prstGeom>
          <a:solidFill>
            <a:srgbClr val="EAEAEA"/>
          </a:solidFill>
          <a:ln w="9525">
            <a:noFill/>
            <a:miter lim="800000"/>
            <a:headEnd/>
            <a:tailEnd/>
          </a:ln>
        </p:spPr>
        <p:txBody>
          <a:bodyPr>
            <a:spAutoFit/>
          </a:bodyPr>
          <a:lstStyle/>
          <a:p>
            <a:r>
              <a:rPr lang="pt-BR" sz="1400" dirty="0">
                <a:solidFill>
                  <a:srgbClr val="808080"/>
                </a:solidFill>
                <a:latin typeface="Courier New" panose="02070309020205020404" pitchFamily="49" charset="0"/>
                <a:cs typeface="Courier New" panose="02070309020205020404" pitchFamily="49" charset="0"/>
              </a:rPr>
              <a:t>#include</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A31515"/>
                </a:solidFill>
                <a:latin typeface="Courier New" panose="02070309020205020404" pitchFamily="49" charset="0"/>
                <a:cs typeface="Courier New" panose="02070309020205020404" pitchFamily="49" charset="0"/>
              </a:rPr>
              <a:t>&lt;</a:t>
            </a:r>
            <a:r>
              <a:rPr lang="pt-BR" sz="1400" dirty="0" err="1">
                <a:solidFill>
                  <a:srgbClr val="A31515"/>
                </a:solidFill>
                <a:latin typeface="Courier New" panose="02070309020205020404" pitchFamily="49" charset="0"/>
                <a:cs typeface="Courier New" panose="02070309020205020404" pitchFamily="49" charset="0"/>
              </a:rPr>
              <a:t>stdio.h</a:t>
            </a:r>
            <a:r>
              <a:rPr lang="pt-BR" sz="1400" dirty="0">
                <a:solidFill>
                  <a:srgbClr val="A31515"/>
                </a:solidFill>
                <a:latin typeface="Courier New" panose="02070309020205020404" pitchFamily="49" charset="0"/>
                <a:cs typeface="Courier New" panose="02070309020205020404" pitchFamily="49" charset="0"/>
              </a:rPr>
              <a:t>&gt;</a:t>
            </a:r>
            <a:endParaRPr lang="pt-BR" sz="1400" dirty="0">
              <a:solidFill>
                <a:srgbClr val="000000"/>
              </a:solidFill>
              <a:latin typeface="Courier New" panose="02070309020205020404" pitchFamily="49" charset="0"/>
              <a:cs typeface="Courier New" panose="02070309020205020404" pitchFamily="49" charset="0"/>
            </a:endParaRPr>
          </a:p>
          <a:p>
            <a:r>
              <a:rPr lang="pt-BR" sz="1400" dirty="0">
                <a:solidFill>
                  <a:srgbClr val="808080"/>
                </a:solidFill>
                <a:latin typeface="Courier New" panose="02070309020205020404" pitchFamily="49" charset="0"/>
                <a:cs typeface="Courier New" panose="02070309020205020404" pitchFamily="49" charset="0"/>
              </a:rPr>
              <a:t>#include</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A31515"/>
                </a:solidFill>
                <a:latin typeface="Courier New" panose="02070309020205020404" pitchFamily="49" charset="0"/>
                <a:cs typeface="Courier New" panose="02070309020205020404" pitchFamily="49" charset="0"/>
              </a:rPr>
              <a:t>"</a:t>
            </a:r>
            <a:r>
              <a:rPr lang="pt-BR" sz="1400" dirty="0" err="1">
                <a:solidFill>
                  <a:srgbClr val="A31515"/>
                </a:solidFill>
                <a:latin typeface="Courier New" panose="02070309020205020404" pitchFamily="49" charset="0"/>
                <a:cs typeface="Courier New" panose="02070309020205020404" pitchFamily="49" charset="0"/>
              </a:rPr>
              <a:t>boleto.h</a:t>
            </a:r>
            <a:r>
              <a:rPr lang="pt-BR" sz="1400" dirty="0">
                <a:solidFill>
                  <a:srgbClr val="A31515"/>
                </a:solidFill>
                <a:latin typeface="Courier New" panose="02070309020205020404" pitchFamily="49" charset="0"/>
                <a:cs typeface="Courier New" panose="02070309020205020404" pitchFamily="49" charset="0"/>
              </a:rPr>
              <a:t>“</a:t>
            </a:r>
          </a:p>
          <a:p>
            <a:r>
              <a:rPr lang="pt-BR" sz="1400" dirty="0">
                <a:solidFill>
                  <a:srgbClr val="808080"/>
                </a:solidFill>
                <a:latin typeface="Courier New" panose="02070309020205020404" pitchFamily="49" charset="0"/>
                <a:cs typeface="Courier New" panose="02070309020205020404" pitchFamily="49" charset="0"/>
              </a:rPr>
              <a:t>#include</a:t>
            </a:r>
            <a:r>
              <a:rPr lang="pt-BR" sz="1400" dirty="0">
                <a:solidFill>
                  <a:srgbClr val="000000"/>
                </a:solidFill>
                <a:latin typeface="Courier New" panose="02070309020205020404" pitchFamily="49" charset="0"/>
                <a:cs typeface="Courier New" panose="02070309020205020404" pitchFamily="49" charset="0"/>
              </a:rPr>
              <a:t> </a:t>
            </a:r>
            <a:r>
              <a:rPr lang="pt-BR" sz="1400" dirty="0">
                <a:solidFill>
                  <a:srgbClr val="A31515"/>
                </a:solidFill>
                <a:latin typeface="Courier New" panose="02070309020205020404" pitchFamily="49" charset="0"/>
                <a:cs typeface="Courier New" panose="02070309020205020404" pitchFamily="49" charset="0"/>
              </a:rPr>
              <a:t>"</a:t>
            </a:r>
            <a:r>
              <a:rPr lang="pt-BR" sz="1400" dirty="0" err="1">
                <a:solidFill>
                  <a:srgbClr val="A31515"/>
                </a:solidFill>
                <a:latin typeface="Courier New" panose="02070309020205020404" pitchFamily="49" charset="0"/>
                <a:cs typeface="Courier New" panose="02070309020205020404" pitchFamily="49" charset="0"/>
              </a:rPr>
              <a:t>Data.h</a:t>
            </a:r>
            <a:r>
              <a:rPr lang="pt-BR" sz="1400" dirty="0">
                <a:solidFill>
                  <a:srgbClr val="A31515"/>
                </a:solidFill>
                <a:latin typeface="Courier New" panose="02070309020205020404" pitchFamily="49" charset="0"/>
                <a:cs typeface="Courier New" panose="02070309020205020404" pitchFamily="49" charset="0"/>
              </a:rPr>
              <a:t>"</a:t>
            </a:r>
            <a:endParaRPr lang="pt-BR" sz="1400" dirty="0">
              <a:solidFill>
                <a:srgbClr val="000000"/>
              </a:solidFill>
              <a:latin typeface="Courier New" panose="02070309020205020404" pitchFamily="49" charset="0"/>
              <a:cs typeface="Courier New" panose="02070309020205020404" pitchFamily="49" charset="0"/>
            </a:endParaRPr>
          </a:p>
          <a:p>
            <a:endParaRPr lang="pt-BR" sz="1400" dirty="0">
              <a:solidFill>
                <a:srgbClr val="000000"/>
              </a:solidFill>
              <a:latin typeface="Courier New" panose="02070309020205020404" pitchFamily="49" charset="0"/>
              <a:cs typeface="Courier New" panose="02070309020205020404" pitchFamily="49" charset="0"/>
            </a:endParaRPr>
          </a:p>
          <a:p>
            <a:endParaRPr lang="pt-BR" sz="1400" dirty="0">
              <a:solidFill>
                <a:srgbClr val="000000"/>
              </a:solidFill>
              <a:latin typeface="Courier New" panose="02070309020205020404" pitchFamily="49" charset="0"/>
              <a:cs typeface="Courier New" panose="02070309020205020404" pitchFamily="49" charset="0"/>
            </a:endParaRPr>
          </a:p>
          <a:p>
            <a:r>
              <a:rPr lang="pt-BR" sz="1600" dirty="0" err="1">
                <a:solidFill>
                  <a:srgbClr val="0000FF"/>
                </a:solidFill>
                <a:latin typeface="Courier New" panose="02070309020205020404" pitchFamily="49" charset="0"/>
                <a:cs typeface="Courier New" panose="02070309020205020404" pitchFamily="49" charset="0"/>
              </a:rPr>
              <a:t>int</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main</a:t>
            </a:r>
            <a:r>
              <a:rPr lang="pt-BR" sz="1600" dirty="0">
                <a:solidFill>
                  <a:srgbClr val="000000"/>
                </a:solidFill>
                <a:latin typeface="Courier New" panose="02070309020205020404" pitchFamily="49" charset="0"/>
                <a:cs typeface="Courier New" panose="02070309020205020404" pitchFamily="49" charset="0"/>
              </a:rPr>
              <a:t>(</a:t>
            </a:r>
            <a:r>
              <a:rPr lang="pt-BR" sz="1600" dirty="0" err="1">
                <a:solidFill>
                  <a:srgbClr val="0000FF"/>
                </a:solidFill>
                <a:latin typeface="Courier New" panose="02070309020205020404" pitchFamily="49" charset="0"/>
                <a:cs typeface="Courier New" panose="02070309020205020404" pitchFamily="49" charset="0"/>
              </a:rPr>
              <a:t>void</a:t>
            </a:r>
            <a:r>
              <a:rPr lang="pt-BR" sz="1600" dirty="0">
                <a:solidFill>
                  <a:srgbClr val="000000"/>
                </a:solidFill>
                <a:latin typeface="Courier New" panose="02070309020205020404" pitchFamily="49" charset="0"/>
                <a:cs typeface="Courier New" panose="02070309020205020404" pitchFamily="49" charset="0"/>
              </a:rPr>
              <a:t>) {</a:t>
            </a:r>
          </a:p>
          <a:p>
            <a:endParaRPr lang="pt-BR" sz="1600" dirty="0">
              <a:solidFill>
                <a:srgbClr val="000000"/>
              </a:solidFill>
              <a:latin typeface="Courier New" panose="02070309020205020404" pitchFamily="49" charset="0"/>
              <a:cs typeface="Courier New" panose="02070309020205020404" pitchFamily="49" charset="0"/>
            </a:endParaRPr>
          </a:p>
          <a:p>
            <a:pPr lvl="1"/>
            <a:r>
              <a:rPr lang="pt-BR" sz="1600" dirty="0" err="1">
                <a:solidFill>
                  <a:srgbClr val="2B91AF"/>
                </a:solidFill>
                <a:latin typeface="Courier New" panose="02070309020205020404" pitchFamily="49" charset="0"/>
                <a:cs typeface="Courier New" panose="02070309020205020404" pitchFamily="49" charset="0"/>
              </a:rPr>
              <a:t>tData</a:t>
            </a:r>
            <a:r>
              <a:rPr lang="pt-BR" sz="1600" dirty="0">
                <a:solidFill>
                  <a:srgbClr val="000000"/>
                </a:solidFill>
                <a:latin typeface="Courier New" panose="02070309020205020404" pitchFamily="49" charset="0"/>
                <a:cs typeface="Courier New" panose="02070309020205020404" pitchFamily="49" charset="0"/>
              </a:rPr>
              <a:t>* </a:t>
            </a:r>
            <a:r>
              <a:rPr lang="pt-BR" sz="1600" dirty="0" err="1">
                <a:solidFill>
                  <a:srgbClr val="000000"/>
                </a:solidFill>
                <a:latin typeface="Courier New" panose="02070309020205020404" pitchFamily="49" charset="0"/>
                <a:cs typeface="Courier New" panose="02070309020205020404" pitchFamily="49" charset="0"/>
              </a:rPr>
              <a:t>dtCompra</a:t>
            </a:r>
            <a:r>
              <a:rPr lang="pt-BR" sz="1600" dirty="0">
                <a:solidFill>
                  <a:srgbClr val="000000"/>
                </a:solidFill>
                <a:latin typeface="Courier New" panose="02070309020205020404" pitchFamily="49" charset="0"/>
                <a:cs typeface="Courier New" panose="02070309020205020404" pitchFamily="49" charset="0"/>
              </a:rPr>
              <a:t>;</a:t>
            </a:r>
          </a:p>
          <a:p>
            <a:pPr lvl="1"/>
            <a:r>
              <a:rPr lang="pt-BR" sz="1600" dirty="0" err="1">
                <a:solidFill>
                  <a:srgbClr val="0000FF"/>
                </a:solidFill>
                <a:latin typeface="Courier New" panose="02070309020205020404" pitchFamily="49" charset="0"/>
                <a:cs typeface="Courier New" panose="02070309020205020404" pitchFamily="49" charset="0"/>
              </a:rPr>
              <a:t>int</a:t>
            </a:r>
            <a:r>
              <a:rPr lang="pt-BR" sz="1600" dirty="0">
                <a:solidFill>
                  <a:srgbClr val="000000"/>
                </a:solidFill>
                <a:latin typeface="Courier New" panose="02070309020205020404" pitchFamily="49" charset="0"/>
                <a:cs typeface="Courier New" panose="02070309020205020404" pitchFamily="49" charset="0"/>
              </a:rPr>
              <a:t> dia=1, </a:t>
            </a:r>
            <a:r>
              <a:rPr lang="pt-BR" sz="1600" dirty="0" err="1">
                <a:solidFill>
                  <a:srgbClr val="000000"/>
                </a:solidFill>
                <a:latin typeface="Courier New" panose="02070309020205020404" pitchFamily="49" charset="0"/>
                <a:cs typeface="Courier New" panose="02070309020205020404" pitchFamily="49" charset="0"/>
              </a:rPr>
              <a:t>mes</a:t>
            </a:r>
            <a:r>
              <a:rPr lang="pt-BR" sz="1600" dirty="0">
                <a:solidFill>
                  <a:srgbClr val="000000"/>
                </a:solidFill>
                <a:latin typeface="Courier New" panose="02070309020205020404" pitchFamily="49" charset="0"/>
                <a:cs typeface="Courier New" panose="02070309020205020404" pitchFamily="49" charset="0"/>
              </a:rPr>
              <a:t>=9, ano=2021, n=4, i;</a:t>
            </a:r>
          </a:p>
          <a:p>
            <a:pPr lvl="1"/>
            <a:r>
              <a:rPr lang="pt-BR" sz="1600" dirty="0" err="1">
                <a:solidFill>
                  <a:srgbClr val="0000FF"/>
                </a:solidFill>
                <a:latin typeface="Courier New" panose="02070309020205020404" pitchFamily="49" charset="0"/>
                <a:cs typeface="Courier New" panose="02070309020205020404" pitchFamily="49" charset="0"/>
              </a:rPr>
              <a:t>float</a:t>
            </a:r>
            <a:r>
              <a:rPr lang="pt-BR" sz="1600" dirty="0">
                <a:solidFill>
                  <a:srgbClr val="000000"/>
                </a:solidFill>
                <a:latin typeface="Courier New" panose="02070309020205020404" pitchFamily="49" charset="0"/>
                <a:cs typeface="Courier New" panose="02070309020205020404" pitchFamily="49" charset="0"/>
              </a:rPr>
              <a:t> valor=1000, parcela;</a:t>
            </a:r>
          </a:p>
          <a:p>
            <a:pPr lvl="1"/>
            <a:r>
              <a:rPr lang="pt-BR" sz="1600" dirty="0" err="1">
                <a:solidFill>
                  <a:srgbClr val="2B91AF"/>
                </a:solidFill>
                <a:latin typeface="Courier New" panose="02070309020205020404" pitchFamily="49" charset="0"/>
                <a:cs typeface="Courier New" panose="02070309020205020404" pitchFamily="49" charset="0"/>
              </a:rPr>
              <a:t>tBoleto</a:t>
            </a:r>
            <a:r>
              <a:rPr lang="pt-BR" sz="1600" dirty="0">
                <a:solidFill>
                  <a:srgbClr val="000000"/>
                </a:solidFill>
                <a:latin typeface="Courier New" panose="02070309020205020404" pitchFamily="49" charset="0"/>
                <a:cs typeface="Courier New" panose="02070309020205020404" pitchFamily="49" charset="0"/>
              </a:rPr>
              <a:t>* boleto;</a:t>
            </a:r>
          </a:p>
          <a:p>
            <a:pPr lvl="1"/>
            <a:r>
              <a:rPr lang="pt-BR" sz="1600" dirty="0">
                <a:solidFill>
                  <a:srgbClr val="008000"/>
                </a:solidFill>
                <a:latin typeface="Courier New" panose="02070309020205020404" pitchFamily="49" charset="0"/>
                <a:cs typeface="Courier New" panose="02070309020205020404" pitchFamily="49" charset="0"/>
              </a:rPr>
              <a:t>//Ler(&amp;dia, &amp;</a:t>
            </a:r>
            <a:r>
              <a:rPr lang="pt-BR" sz="1600" dirty="0" err="1">
                <a:solidFill>
                  <a:srgbClr val="008000"/>
                </a:solidFill>
                <a:latin typeface="Courier New" panose="02070309020205020404" pitchFamily="49" charset="0"/>
                <a:cs typeface="Courier New" panose="02070309020205020404" pitchFamily="49" charset="0"/>
              </a:rPr>
              <a:t>mes</a:t>
            </a:r>
            <a:r>
              <a:rPr lang="pt-BR" sz="1600" dirty="0">
                <a:solidFill>
                  <a:srgbClr val="008000"/>
                </a:solidFill>
                <a:latin typeface="Courier New" panose="02070309020205020404" pitchFamily="49" charset="0"/>
                <a:cs typeface="Courier New" panose="02070309020205020404" pitchFamily="49" charset="0"/>
              </a:rPr>
              <a:t>, &amp;ano, &amp;valor, &amp;n);</a:t>
            </a:r>
            <a:endParaRPr lang="pt-BR" sz="1600" dirty="0">
              <a:solidFill>
                <a:srgbClr val="000000"/>
              </a:solidFill>
              <a:latin typeface="Courier New" panose="02070309020205020404" pitchFamily="49" charset="0"/>
              <a:cs typeface="Courier New" panose="02070309020205020404" pitchFamily="49" charset="0"/>
            </a:endParaRPr>
          </a:p>
          <a:p>
            <a:pPr lvl="1"/>
            <a:r>
              <a:rPr lang="pt-BR" sz="1600" dirty="0">
                <a:solidFill>
                  <a:srgbClr val="000000"/>
                </a:solidFill>
                <a:latin typeface="Courier New" panose="02070309020205020404" pitchFamily="49" charset="0"/>
                <a:cs typeface="Courier New" panose="02070309020205020404" pitchFamily="49" charset="0"/>
              </a:rPr>
              <a:t>parcela = valor / n;</a:t>
            </a:r>
          </a:p>
          <a:p>
            <a:pPr lvl="1"/>
            <a:r>
              <a:rPr lang="pt-BR" sz="1600" dirty="0" err="1">
                <a:solidFill>
                  <a:srgbClr val="000000"/>
                </a:solidFill>
                <a:latin typeface="Courier New" panose="02070309020205020404" pitchFamily="49" charset="0"/>
                <a:cs typeface="Courier New" panose="02070309020205020404" pitchFamily="49" charset="0"/>
              </a:rPr>
              <a:t>dtCompra</a:t>
            </a:r>
            <a:r>
              <a:rPr lang="pt-BR" sz="1600" dirty="0">
                <a:solidFill>
                  <a:srgbClr val="000000"/>
                </a:solidFill>
                <a:latin typeface="Courier New" panose="02070309020205020404" pitchFamily="49" charset="0"/>
                <a:cs typeface="Courier New" panose="02070309020205020404" pitchFamily="49" charset="0"/>
              </a:rPr>
              <a:t> = </a:t>
            </a:r>
            <a:r>
              <a:rPr lang="pt-BR" sz="1600" dirty="0" err="1">
                <a:solidFill>
                  <a:srgbClr val="000000"/>
                </a:solidFill>
                <a:latin typeface="Courier New" panose="02070309020205020404" pitchFamily="49" charset="0"/>
                <a:cs typeface="Courier New" panose="02070309020205020404" pitchFamily="49" charset="0"/>
              </a:rPr>
              <a:t>dta_cria</a:t>
            </a:r>
            <a:r>
              <a:rPr lang="pt-BR" sz="1600" dirty="0">
                <a:solidFill>
                  <a:srgbClr val="000000"/>
                </a:solidFill>
                <a:latin typeface="Courier New" panose="02070309020205020404" pitchFamily="49" charset="0"/>
                <a:cs typeface="Courier New" panose="02070309020205020404" pitchFamily="49" charset="0"/>
              </a:rPr>
              <a:t>(dia, </a:t>
            </a:r>
            <a:r>
              <a:rPr lang="pt-BR" sz="1600" dirty="0" err="1">
                <a:solidFill>
                  <a:srgbClr val="000000"/>
                </a:solidFill>
                <a:latin typeface="Courier New" panose="02070309020205020404" pitchFamily="49" charset="0"/>
                <a:cs typeface="Courier New" panose="02070309020205020404" pitchFamily="49" charset="0"/>
              </a:rPr>
              <a:t>mes</a:t>
            </a:r>
            <a:r>
              <a:rPr lang="pt-BR" sz="1600" dirty="0">
                <a:solidFill>
                  <a:srgbClr val="000000"/>
                </a:solidFill>
                <a:latin typeface="Courier New" panose="02070309020205020404" pitchFamily="49" charset="0"/>
                <a:cs typeface="Courier New" panose="02070309020205020404" pitchFamily="49" charset="0"/>
              </a:rPr>
              <a:t>, ano);</a:t>
            </a:r>
          </a:p>
          <a:p>
            <a:pPr lvl="1"/>
            <a:r>
              <a:rPr lang="nn-NO" sz="1600" dirty="0">
                <a:solidFill>
                  <a:srgbClr val="0000FF"/>
                </a:solidFill>
                <a:latin typeface="Courier New" panose="02070309020205020404" pitchFamily="49" charset="0"/>
                <a:cs typeface="Courier New" panose="02070309020205020404" pitchFamily="49" charset="0"/>
              </a:rPr>
              <a:t>for</a:t>
            </a:r>
            <a:r>
              <a:rPr lang="nn-NO" sz="1600" dirty="0">
                <a:solidFill>
                  <a:srgbClr val="000000"/>
                </a:solidFill>
                <a:latin typeface="Courier New" panose="02070309020205020404" pitchFamily="49" charset="0"/>
                <a:cs typeface="Courier New" panose="02070309020205020404" pitchFamily="49" charset="0"/>
              </a:rPr>
              <a:t> (i = 0; i &lt; n; i++) {</a:t>
            </a:r>
          </a:p>
          <a:p>
            <a:pPr lvl="2"/>
            <a:r>
              <a:rPr lang="pt-BR" sz="1600" dirty="0">
                <a:solidFill>
                  <a:srgbClr val="000000"/>
                </a:solidFill>
                <a:latin typeface="Courier New" panose="02070309020205020404" pitchFamily="49" charset="0"/>
                <a:cs typeface="Courier New" panose="02070309020205020404" pitchFamily="49" charset="0"/>
              </a:rPr>
              <a:t>boleto = </a:t>
            </a:r>
            <a:r>
              <a:rPr lang="pt-BR" sz="1600" dirty="0" err="1">
                <a:solidFill>
                  <a:srgbClr val="000000"/>
                </a:solidFill>
                <a:latin typeface="Courier New" panose="02070309020205020404" pitchFamily="49" charset="0"/>
                <a:cs typeface="Courier New" panose="02070309020205020404" pitchFamily="49" charset="0"/>
              </a:rPr>
              <a:t>bol_cria</a:t>
            </a:r>
            <a:r>
              <a:rPr lang="pt-BR" sz="1600" dirty="0">
                <a:solidFill>
                  <a:srgbClr val="000000"/>
                </a:solidFill>
                <a:latin typeface="Courier New" panose="02070309020205020404" pitchFamily="49" charset="0"/>
                <a:cs typeface="Courier New" panose="02070309020205020404" pitchFamily="49" charset="0"/>
              </a:rPr>
              <a:t>(i + 1, parcela, </a:t>
            </a:r>
            <a:r>
              <a:rPr lang="pt-BR" sz="1600" dirty="0" err="1">
                <a:solidFill>
                  <a:srgbClr val="000000"/>
                </a:solidFill>
                <a:latin typeface="Courier New" panose="02070309020205020404" pitchFamily="49" charset="0"/>
                <a:cs typeface="Courier New" panose="02070309020205020404" pitchFamily="49" charset="0"/>
              </a:rPr>
              <a:t>dta_intervalo</a:t>
            </a:r>
            <a:r>
              <a:rPr lang="pt-BR" sz="1600" dirty="0">
                <a:solidFill>
                  <a:srgbClr val="000000"/>
                </a:solidFill>
                <a:latin typeface="Courier New" panose="02070309020205020404" pitchFamily="49" charset="0"/>
                <a:cs typeface="Courier New" panose="02070309020205020404" pitchFamily="49" charset="0"/>
              </a:rPr>
              <a:t>(</a:t>
            </a:r>
            <a:r>
              <a:rPr lang="pt-BR" sz="1600" dirty="0" err="1">
                <a:solidFill>
                  <a:srgbClr val="000000"/>
                </a:solidFill>
                <a:latin typeface="Courier New" panose="02070309020205020404" pitchFamily="49" charset="0"/>
                <a:cs typeface="Courier New" panose="02070309020205020404" pitchFamily="49" charset="0"/>
              </a:rPr>
              <a:t>dtCompra</a:t>
            </a:r>
            <a:r>
              <a:rPr lang="pt-BR" sz="1600" dirty="0">
                <a:solidFill>
                  <a:srgbClr val="000000"/>
                </a:solidFill>
                <a:latin typeface="Courier New" panose="02070309020205020404" pitchFamily="49" charset="0"/>
                <a:cs typeface="Courier New" panose="02070309020205020404" pitchFamily="49" charset="0"/>
              </a:rPr>
              <a:t>, </a:t>
            </a:r>
          </a:p>
          <a:p>
            <a:pPr lvl="2" indent="5905500"/>
            <a:r>
              <a:rPr lang="pt-BR" sz="1600" dirty="0">
                <a:solidFill>
                  <a:srgbClr val="000000"/>
                </a:solidFill>
                <a:latin typeface="Courier New" panose="02070309020205020404" pitchFamily="49" charset="0"/>
                <a:cs typeface="Courier New" panose="02070309020205020404" pitchFamily="49" charset="0"/>
              </a:rPr>
              <a:t>i * 20));</a:t>
            </a:r>
          </a:p>
          <a:p>
            <a:pPr lvl="2"/>
            <a:r>
              <a:rPr lang="pt-BR" sz="1600" dirty="0" err="1">
                <a:solidFill>
                  <a:srgbClr val="000000"/>
                </a:solidFill>
                <a:latin typeface="Courier New" panose="02070309020205020404" pitchFamily="49" charset="0"/>
                <a:cs typeface="Courier New" panose="02070309020205020404" pitchFamily="49" charset="0"/>
              </a:rPr>
              <a:t>bol_exibe</a:t>
            </a:r>
            <a:r>
              <a:rPr lang="pt-BR" sz="1600" dirty="0">
                <a:solidFill>
                  <a:srgbClr val="000000"/>
                </a:solidFill>
                <a:latin typeface="Courier New" panose="02070309020205020404" pitchFamily="49" charset="0"/>
                <a:cs typeface="Courier New" panose="02070309020205020404" pitchFamily="49" charset="0"/>
              </a:rPr>
              <a:t>(boleto);</a:t>
            </a:r>
          </a:p>
          <a:p>
            <a:pPr lvl="2"/>
            <a:r>
              <a:rPr lang="pt-BR" sz="1600" dirty="0" err="1">
                <a:solidFill>
                  <a:srgbClr val="000000"/>
                </a:solidFill>
                <a:latin typeface="Courier New" panose="02070309020205020404" pitchFamily="49" charset="0"/>
                <a:cs typeface="Courier New" panose="02070309020205020404" pitchFamily="49" charset="0"/>
              </a:rPr>
              <a:t>bol_libera</a:t>
            </a:r>
            <a:r>
              <a:rPr lang="pt-BR" sz="1600" dirty="0">
                <a:solidFill>
                  <a:srgbClr val="000000"/>
                </a:solidFill>
                <a:latin typeface="Courier New" panose="02070309020205020404" pitchFamily="49" charset="0"/>
                <a:cs typeface="Courier New" panose="02070309020205020404" pitchFamily="49" charset="0"/>
              </a:rPr>
              <a:t>(boleto);</a:t>
            </a:r>
          </a:p>
          <a:p>
            <a:pPr lvl="2"/>
            <a:r>
              <a:rPr lang="pt-BR" sz="1600" dirty="0" err="1">
                <a:solidFill>
                  <a:srgbClr val="000000"/>
                </a:solidFill>
                <a:latin typeface="Courier New" panose="02070309020205020404" pitchFamily="49" charset="0"/>
                <a:cs typeface="Courier New" panose="02070309020205020404" pitchFamily="49" charset="0"/>
              </a:rPr>
              <a:t>printf</a:t>
            </a:r>
            <a:r>
              <a:rPr lang="pt-BR" sz="1600" dirty="0">
                <a:solidFill>
                  <a:srgbClr val="000000"/>
                </a:solidFill>
                <a:latin typeface="Courier New" panose="02070309020205020404" pitchFamily="49" charset="0"/>
                <a:cs typeface="Courier New" panose="02070309020205020404" pitchFamily="49" charset="0"/>
              </a:rPr>
              <a:t>(</a:t>
            </a:r>
            <a:r>
              <a:rPr lang="pt-BR" sz="1600" dirty="0">
                <a:solidFill>
                  <a:srgbClr val="A31515"/>
                </a:solidFill>
                <a:latin typeface="Courier New" panose="02070309020205020404" pitchFamily="49" charset="0"/>
                <a:cs typeface="Courier New" panose="02070309020205020404" pitchFamily="49" charset="0"/>
              </a:rPr>
              <a:t>"\n"</a:t>
            </a:r>
            <a:r>
              <a:rPr lang="pt-BR" sz="1600" dirty="0">
                <a:solidFill>
                  <a:srgbClr val="000000"/>
                </a:solidFill>
                <a:latin typeface="Courier New" panose="02070309020205020404" pitchFamily="49" charset="0"/>
                <a:cs typeface="Courier New" panose="02070309020205020404" pitchFamily="49" charset="0"/>
              </a:rPr>
              <a:t>);</a:t>
            </a:r>
          </a:p>
          <a:p>
            <a:pPr lvl="1"/>
            <a:r>
              <a:rPr lang="pt-BR" sz="1600" dirty="0">
                <a:solidFill>
                  <a:srgbClr val="000000"/>
                </a:solidFill>
                <a:latin typeface="Courier New" panose="02070309020205020404" pitchFamily="49" charset="0"/>
                <a:cs typeface="Courier New" panose="02070309020205020404" pitchFamily="49" charset="0"/>
              </a:rPr>
              <a:t>};</a:t>
            </a:r>
          </a:p>
          <a:p>
            <a:r>
              <a:rPr lang="pt-BR" sz="1600" dirty="0" err="1">
                <a:solidFill>
                  <a:srgbClr val="0000FF"/>
                </a:solidFill>
                <a:latin typeface="Courier New" panose="02070309020205020404" pitchFamily="49" charset="0"/>
                <a:cs typeface="Courier New" panose="02070309020205020404" pitchFamily="49" charset="0"/>
              </a:rPr>
              <a:t>return</a:t>
            </a:r>
            <a:r>
              <a:rPr lang="pt-BR" sz="1600" dirty="0">
                <a:solidFill>
                  <a:srgbClr val="000000"/>
                </a:solidFill>
                <a:latin typeface="Courier New" panose="02070309020205020404" pitchFamily="49" charset="0"/>
                <a:cs typeface="Courier New" panose="02070309020205020404" pitchFamily="49" charset="0"/>
              </a:rPr>
              <a:t> 0;</a:t>
            </a:r>
          </a:p>
          <a:p>
            <a:r>
              <a:rPr lang="pt-BR" sz="1600" dirty="0">
                <a:solidFill>
                  <a:srgbClr val="000000"/>
                </a:solidFill>
                <a:latin typeface="Courier New" panose="02070309020205020404" pitchFamily="49" charset="0"/>
                <a:cs typeface="Courier New" panose="02070309020205020404" pitchFamily="49" charset="0"/>
              </a:rPr>
              <a:t>}</a:t>
            </a:r>
            <a:endParaRPr lang="pt-BR" altLang="en-US" sz="1600" b="1" dirty="0">
              <a:latin typeface="Courier New" pitchFamily="49" charset="0"/>
            </a:endParaRPr>
          </a:p>
        </p:txBody>
      </p:sp>
    </p:spTree>
    <p:extLst>
      <p:ext uri="{BB962C8B-B14F-4D97-AF65-F5344CB8AC3E}">
        <p14:creationId xmlns:p14="http://schemas.microsoft.com/office/powerpoint/2010/main" val="3296151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E439A4E-1D8E-4CF4-A89B-A793F559EBD8}"/>
              </a:ext>
            </a:extLst>
          </p:cNvPr>
          <p:cNvSpPr>
            <a:spLocks noGrp="1" noChangeArrowheads="1"/>
          </p:cNvSpPr>
          <p:nvPr>
            <p:ph type="title"/>
          </p:nvPr>
        </p:nvSpPr>
        <p:spPr/>
        <p:txBody>
          <a:bodyPr/>
          <a:lstStyle/>
          <a:p>
            <a:r>
              <a:rPr lang="pt-BR" altLang="pt-BR"/>
              <a:t>Tipos Abstratos de Dados (TADs)</a:t>
            </a:r>
          </a:p>
        </p:txBody>
      </p:sp>
      <p:sp>
        <p:nvSpPr>
          <p:cNvPr id="13315" name="Rectangle 3">
            <a:extLst>
              <a:ext uri="{FF2B5EF4-FFF2-40B4-BE49-F238E27FC236}">
                <a16:creationId xmlns:a16="http://schemas.microsoft.com/office/drawing/2014/main" id="{7BA78A93-50A8-4D33-B2D2-6ED39DCF3370}"/>
              </a:ext>
            </a:extLst>
          </p:cNvPr>
          <p:cNvSpPr>
            <a:spLocks noGrp="1" noChangeArrowheads="1"/>
          </p:cNvSpPr>
          <p:nvPr>
            <p:ph type="body" idx="1"/>
          </p:nvPr>
        </p:nvSpPr>
        <p:spPr>
          <a:xfrm>
            <a:off x="457200" y="1322388"/>
            <a:ext cx="8447088" cy="5002212"/>
          </a:xfrm>
        </p:spPr>
        <p:txBody>
          <a:bodyPr/>
          <a:lstStyle/>
          <a:p>
            <a:pPr>
              <a:lnSpc>
                <a:spcPct val="110000"/>
              </a:lnSpc>
            </a:pPr>
            <a:r>
              <a:rPr lang="pt-BR" altLang="pt-BR"/>
              <a:t>Dessa forma, o usuário pode abstrair da implementação específica.</a:t>
            </a:r>
          </a:p>
          <a:p>
            <a:pPr lvl="4">
              <a:lnSpc>
                <a:spcPct val="110000"/>
              </a:lnSpc>
            </a:pPr>
            <a:endParaRPr lang="pt-BR" altLang="pt-BR"/>
          </a:p>
          <a:p>
            <a:pPr>
              <a:lnSpc>
                <a:spcPct val="110000"/>
              </a:lnSpc>
            </a:pPr>
            <a:r>
              <a:rPr lang="pt-BR" altLang="pt-BR"/>
              <a:t>Qualquer modificação nessa implementação fica restrita ao TAD</a:t>
            </a:r>
          </a:p>
          <a:p>
            <a:pPr lvl="4">
              <a:lnSpc>
                <a:spcPct val="110000"/>
              </a:lnSpc>
            </a:pPr>
            <a:endParaRPr lang="pt-BR" altLang="pt-BR"/>
          </a:p>
          <a:p>
            <a:pPr>
              <a:lnSpc>
                <a:spcPct val="110000"/>
              </a:lnSpc>
            </a:pPr>
            <a:r>
              <a:rPr lang="pt-BR" altLang="pt-BR"/>
              <a:t>A escolha de uma representação específica é fortemente influenciada pelas operações a serem executadas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3077D79-3026-4A00-967A-E0C76AC49594}"/>
              </a:ext>
            </a:extLst>
          </p:cNvPr>
          <p:cNvSpPr>
            <a:spLocks noGrp="1" noChangeArrowheads="1"/>
          </p:cNvSpPr>
          <p:nvPr>
            <p:ph type="title"/>
          </p:nvPr>
        </p:nvSpPr>
        <p:spPr/>
        <p:txBody>
          <a:bodyPr/>
          <a:lstStyle/>
          <a:p>
            <a:r>
              <a:rPr lang="pt-BR" altLang="pt-BR"/>
              <a:t>Exemplo</a:t>
            </a:r>
          </a:p>
        </p:txBody>
      </p:sp>
      <p:sp>
        <p:nvSpPr>
          <p:cNvPr id="34819" name="Rectangle 3">
            <a:extLst>
              <a:ext uri="{FF2B5EF4-FFF2-40B4-BE49-F238E27FC236}">
                <a16:creationId xmlns:a16="http://schemas.microsoft.com/office/drawing/2014/main" id="{2B6C7C4D-0F26-4FBE-A39C-78346CA665F0}"/>
              </a:ext>
            </a:extLst>
          </p:cNvPr>
          <p:cNvSpPr>
            <a:spLocks noGrp="1" noChangeArrowheads="1"/>
          </p:cNvSpPr>
          <p:nvPr>
            <p:ph type="body" idx="1"/>
          </p:nvPr>
        </p:nvSpPr>
        <p:spPr/>
        <p:txBody>
          <a:bodyPr/>
          <a:lstStyle/>
          <a:p>
            <a:r>
              <a:rPr lang="pt-BR" altLang="pt-BR"/>
              <a:t>Implemente um TAD ContaBancaria, com os campos </a:t>
            </a:r>
            <a:r>
              <a:rPr lang="pt-BR" altLang="pt-BR" u="sng"/>
              <a:t>número</a:t>
            </a:r>
            <a:r>
              <a:rPr lang="pt-BR" altLang="pt-BR"/>
              <a:t> e </a:t>
            </a:r>
            <a:r>
              <a:rPr lang="pt-BR" altLang="pt-BR" u="sng"/>
              <a:t>saldo</a:t>
            </a:r>
            <a:r>
              <a:rPr lang="pt-BR" altLang="pt-BR"/>
              <a:t> onde os clientes podem fazer as seguintes operações:</a:t>
            </a:r>
          </a:p>
          <a:p>
            <a:pPr lvl="1"/>
            <a:r>
              <a:rPr lang="pt-BR" altLang="pt-BR"/>
              <a:t>Iniciar uma conta com um número e saldo inicial</a:t>
            </a:r>
          </a:p>
          <a:p>
            <a:pPr lvl="1"/>
            <a:r>
              <a:rPr lang="pt-BR" altLang="pt-BR"/>
              <a:t>Depositar um valor</a:t>
            </a:r>
          </a:p>
          <a:p>
            <a:pPr lvl="1"/>
            <a:r>
              <a:rPr lang="pt-BR" altLang="pt-BR"/>
              <a:t>Sacar um valor</a:t>
            </a:r>
          </a:p>
          <a:p>
            <a:pPr lvl="1"/>
            <a:r>
              <a:rPr lang="pt-BR" altLang="pt-BR"/>
              <a:t>Imprimir o saldo</a:t>
            </a:r>
          </a:p>
          <a:p>
            <a:endParaRPr lang="pt-BR" altLang="pt-BR"/>
          </a:p>
          <a:p>
            <a:r>
              <a:rPr lang="pt-BR" altLang="pt-BR"/>
              <a:t>Faça um pequeno programa para testar o seu TAD</a:t>
            </a:r>
          </a:p>
          <a:p>
            <a:pPr lvl="1"/>
            <a:endParaRPr lang="pt-BR" alt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B09E1A5-5237-4E23-B575-AD1F15AB8C15}"/>
              </a:ext>
            </a:extLst>
          </p:cNvPr>
          <p:cNvSpPr>
            <a:spLocks noGrp="1" noChangeArrowheads="1"/>
          </p:cNvSpPr>
          <p:nvPr>
            <p:ph type="title"/>
          </p:nvPr>
        </p:nvSpPr>
        <p:spPr/>
        <p:txBody>
          <a:bodyPr/>
          <a:lstStyle/>
          <a:p>
            <a:r>
              <a:rPr lang="pt-BR" altLang="pt-BR"/>
              <a:t>ContaBancaria.h</a:t>
            </a:r>
          </a:p>
        </p:txBody>
      </p:sp>
      <p:sp>
        <p:nvSpPr>
          <p:cNvPr id="35843" name="Rectangle 3">
            <a:extLst>
              <a:ext uri="{FF2B5EF4-FFF2-40B4-BE49-F238E27FC236}">
                <a16:creationId xmlns:a16="http://schemas.microsoft.com/office/drawing/2014/main" id="{2CAAEBC6-E894-4D0B-94E7-C44ABA0DA8F0}"/>
              </a:ext>
            </a:extLst>
          </p:cNvPr>
          <p:cNvSpPr>
            <a:spLocks noChangeArrowheads="1"/>
          </p:cNvSpPr>
          <p:nvPr/>
        </p:nvSpPr>
        <p:spPr bwMode="auto">
          <a:xfrm>
            <a:off x="374650" y="1122363"/>
            <a:ext cx="876935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pt-BR" altLang="en-US" sz="2000" b="1">
                <a:latin typeface="Courier New" panose="02070309020205020404" pitchFamily="49" charset="0"/>
              </a:rPr>
              <a:t>/* Tipo exportado */</a:t>
            </a:r>
          </a:p>
          <a:p>
            <a:pPr eaLnBrk="1" hangingPunct="1"/>
            <a:r>
              <a:rPr lang="pt-BR" altLang="pt-BR" sz="2000" b="1">
                <a:solidFill>
                  <a:srgbClr val="000099"/>
                </a:solidFill>
                <a:latin typeface="Courier New" panose="02070309020205020404" pitchFamily="49" charset="0"/>
              </a:rPr>
              <a:t>typedef struct ctaBancaria ContaBancaria;</a:t>
            </a:r>
          </a:p>
          <a:p>
            <a:pPr eaLnBrk="1" hangingPunct="1"/>
            <a:endParaRPr lang="pt-BR" altLang="pt-BR" sz="2000">
              <a:latin typeface="Courier New" panose="02070309020205020404" pitchFamily="49" charset="0"/>
            </a:endParaRPr>
          </a:p>
          <a:p>
            <a:pPr eaLnBrk="1" hangingPunct="1">
              <a:spcBef>
                <a:spcPct val="20000"/>
              </a:spcBef>
            </a:pPr>
            <a:r>
              <a:rPr lang="pt-BR" altLang="en-US" sz="2000" b="1">
                <a:latin typeface="Courier New" panose="02070309020205020404" pitchFamily="49" charset="0"/>
              </a:rPr>
              <a:t>/* Funções exportadas */</a:t>
            </a:r>
          </a:p>
          <a:p>
            <a:pPr eaLnBrk="1" hangingPunct="1">
              <a:spcBef>
                <a:spcPct val="20000"/>
              </a:spcBef>
            </a:pPr>
            <a:r>
              <a:rPr lang="pt-BR" altLang="en-US" sz="2000" b="1">
                <a:latin typeface="Courier New" panose="02070309020205020404" pitchFamily="49" charset="0"/>
              </a:rPr>
              <a:t>/* </a:t>
            </a:r>
            <a:r>
              <a:rPr lang="pt-BR" altLang="en-US" sz="2000" b="1">
                <a:latin typeface="Times New Roman" panose="02020603050405020304" pitchFamily="18" charset="0"/>
              </a:rPr>
              <a:t>Função Inicializa – preenche os dados de uma cta</a:t>
            </a:r>
            <a:r>
              <a:rPr lang="pt-BR" altLang="en-US" sz="2000" b="1">
                <a:latin typeface="Courier New" panose="02070309020205020404" pitchFamily="49" charset="0"/>
              </a:rPr>
              <a:t> */</a:t>
            </a:r>
          </a:p>
          <a:p>
            <a:pPr eaLnBrk="1" hangingPunct="1"/>
            <a:r>
              <a:rPr lang="pt-BR" altLang="pt-BR" sz="2000" b="1">
                <a:solidFill>
                  <a:srgbClr val="000099"/>
                </a:solidFill>
                <a:latin typeface="Courier New" panose="02070309020205020404" pitchFamily="49" charset="0"/>
              </a:rPr>
              <a:t>void Inicializa (ContaBancaria*cta, int num, float val);</a:t>
            </a:r>
          </a:p>
          <a:p>
            <a:pPr eaLnBrk="1" hangingPunct="1"/>
            <a:endParaRPr lang="pt-BR" altLang="en-US" sz="2000" b="1">
              <a:latin typeface="Courier New" panose="02070309020205020404" pitchFamily="49" charset="0"/>
            </a:endParaRPr>
          </a:p>
          <a:p>
            <a:pPr eaLnBrk="1" hangingPunct="1"/>
            <a:r>
              <a:rPr lang="pt-BR" altLang="en-US" sz="2000" b="1">
                <a:latin typeface="Courier New" panose="02070309020205020404" pitchFamily="49" charset="0"/>
              </a:rPr>
              <a:t>/* </a:t>
            </a:r>
            <a:r>
              <a:rPr lang="pt-BR" altLang="en-US" sz="2000" b="1">
                <a:latin typeface="Times New Roman" panose="02020603050405020304" pitchFamily="18" charset="0"/>
              </a:rPr>
              <a:t>Função Depósito – Realiza um depósito em uma cta</a:t>
            </a:r>
            <a:r>
              <a:rPr lang="pt-BR" altLang="en-US" sz="2000" b="1">
                <a:latin typeface="Courier New" panose="02070309020205020404" pitchFamily="49" charset="0"/>
              </a:rPr>
              <a:t>*/</a:t>
            </a:r>
          </a:p>
          <a:p>
            <a:pPr eaLnBrk="1" hangingPunct="1"/>
            <a:r>
              <a:rPr lang="pt-BR" altLang="pt-BR" sz="2000" b="1">
                <a:solidFill>
                  <a:srgbClr val="000099"/>
                </a:solidFill>
                <a:latin typeface="Courier New" panose="02070309020205020404" pitchFamily="49" charset="0"/>
              </a:rPr>
              <a:t>void Deposito   (ContaBancaria*cta, float val);</a:t>
            </a:r>
          </a:p>
          <a:p>
            <a:pPr eaLnBrk="1" hangingPunct="1"/>
            <a:endParaRPr lang="pt-BR" altLang="en-US" sz="2000" b="1">
              <a:latin typeface="Courier New" panose="02070309020205020404" pitchFamily="49" charset="0"/>
            </a:endParaRPr>
          </a:p>
          <a:p>
            <a:pPr eaLnBrk="1" hangingPunct="1"/>
            <a:r>
              <a:rPr lang="pt-BR" altLang="en-US" sz="2000" b="1">
                <a:latin typeface="Courier New" panose="02070309020205020404" pitchFamily="49" charset="0"/>
              </a:rPr>
              <a:t>/* </a:t>
            </a:r>
            <a:r>
              <a:rPr lang="pt-BR" altLang="en-US" sz="2000" b="1">
                <a:latin typeface="Times New Roman" panose="02020603050405020304" pitchFamily="18" charset="0"/>
              </a:rPr>
              <a:t>Função Saque – Realiza um saque em uma cta</a:t>
            </a:r>
            <a:r>
              <a:rPr lang="pt-BR" altLang="en-US" sz="2000" b="1">
                <a:latin typeface="Courier New" panose="02070309020205020404" pitchFamily="49" charset="0"/>
              </a:rPr>
              <a:t>*/</a:t>
            </a:r>
          </a:p>
          <a:p>
            <a:pPr eaLnBrk="1" hangingPunct="1"/>
            <a:r>
              <a:rPr lang="pt-BR" altLang="pt-BR" sz="2000" b="1">
                <a:solidFill>
                  <a:srgbClr val="000099"/>
                </a:solidFill>
                <a:latin typeface="Courier New" panose="02070309020205020404" pitchFamily="49" charset="0"/>
              </a:rPr>
              <a:t>void Saque      (ContaBancaria*cta, float val);</a:t>
            </a:r>
          </a:p>
          <a:p>
            <a:pPr eaLnBrk="1" hangingPunct="1"/>
            <a:endParaRPr lang="pt-BR" altLang="en-US" sz="2000" b="1">
              <a:latin typeface="Courier New" panose="02070309020205020404" pitchFamily="49" charset="0"/>
            </a:endParaRPr>
          </a:p>
          <a:p>
            <a:pPr eaLnBrk="1" hangingPunct="1"/>
            <a:r>
              <a:rPr lang="pt-BR" altLang="en-US" sz="2000" b="1">
                <a:latin typeface="Courier New" panose="02070309020205020404" pitchFamily="49" charset="0"/>
              </a:rPr>
              <a:t>/* </a:t>
            </a:r>
            <a:r>
              <a:rPr lang="pt-BR" altLang="en-US" sz="2000" b="1">
                <a:latin typeface="Times New Roman" panose="02020603050405020304" pitchFamily="18" charset="0"/>
              </a:rPr>
              <a:t>Função Imprime – Exibe os dados de uma  cta</a:t>
            </a:r>
            <a:r>
              <a:rPr lang="pt-BR" altLang="en-US" sz="2000" b="1">
                <a:latin typeface="Courier New" panose="02070309020205020404" pitchFamily="49" charset="0"/>
              </a:rPr>
              <a:t>*/</a:t>
            </a:r>
          </a:p>
          <a:p>
            <a:pPr eaLnBrk="1" hangingPunct="1"/>
            <a:r>
              <a:rPr lang="pt-BR" altLang="pt-BR" sz="2000" b="1">
                <a:solidFill>
                  <a:srgbClr val="000099"/>
                </a:solidFill>
                <a:latin typeface="Courier New" panose="02070309020205020404" pitchFamily="49" charset="0"/>
              </a:rPr>
              <a:t>void Imprime    (ContaBancaria cta);</a:t>
            </a:r>
          </a:p>
          <a:p>
            <a:pPr eaLnBrk="1" hangingPunct="1"/>
            <a:endParaRPr lang="pt-BR" altLang="pt-BR" sz="2000">
              <a:latin typeface="Courier New" panose="02070309020205020404" pitchFamily="49" charset="0"/>
            </a:endParaRPr>
          </a:p>
          <a:p>
            <a:pPr eaLnBrk="1" hangingPunct="1"/>
            <a:endParaRPr lang="pt-BR" altLang="pt-BR" sz="2000">
              <a:latin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6B2D741-A124-4A02-A4B8-AC23B32A81A7}"/>
              </a:ext>
            </a:extLst>
          </p:cNvPr>
          <p:cNvSpPr>
            <a:spLocks noGrp="1" noChangeArrowheads="1"/>
          </p:cNvSpPr>
          <p:nvPr>
            <p:ph type="title"/>
          </p:nvPr>
        </p:nvSpPr>
        <p:spPr>
          <a:xfrm>
            <a:off x="468313" y="0"/>
            <a:ext cx="8229600" cy="850900"/>
          </a:xfrm>
        </p:spPr>
        <p:txBody>
          <a:bodyPr/>
          <a:lstStyle/>
          <a:p>
            <a:r>
              <a:rPr lang="pt-BR" altLang="pt-BR"/>
              <a:t>ContaBancaria.cpp</a:t>
            </a:r>
          </a:p>
        </p:txBody>
      </p:sp>
      <p:sp>
        <p:nvSpPr>
          <p:cNvPr id="36867" name="Rectangle 3">
            <a:extLst>
              <a:ext uri="{FF2B5EF4-FFF2-40B4-BE49-F238E27FC236}">
                <a16:creationId xmlns:a16="http://schemas.microsoft.com/office/drawing/2014/main" id="{152F81CC-E6E0-444E-8F96-47430766EB6D}"/>
              </a:ext>
            </a:extLst>
          </p:cNvPr>
          <p:cNvSpPr>
            <a:spLocks noChangeArrowheads="1"/>
          </p:cNvSpPr>
          <p:nvPr/>
        </p:nvSpPr>
        <p:spPr bwMode="auto">
          <a:xfrm>
            <a:off x="169863" y="476250"/>
            <a:ext cx="8974137"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pt-BR" altLang="pt-BR">
                <a:latin typeface="Courier New" panose="02070309020205020404" pitchFamily="49" charset="0"/>
              </a:rPr>
              <a:t>#include&lt;stdio.h&gt;</a:t>
            </a:r>
          </a:p>
          <a:p>
            <a:pPr eaLnBrk="1" hangingPunct="1">
              <a:lnSpc>
                <a:spcPct val="90000"/>
              </a:lnSpc>
            </a:pPr>
            <a:r>
              <a:rPr lang="pt-BR" altLang="pt-BR">
                <a:latin typeface="Courier New" panose="02070309020205020404" pitchFamily="49" charset="0"/>
              </a:rPr>
              <a:t>#include"Contabancaria.h“</a:t>
            </a:r>
          </a:p>
          <a:p>
            <a:pPr eaLnBrk="1" hangingPunct="1"/>
            <a:r>
              <a:rPr lang="pt-BR" altLang="pt-BR">
                <a:latin typeface="Courier New" panose="02070309020205020404" pitchFamily="49" charset="0"/>
              </a:rPr>
              <a:t>struct ctaBancaria{</a:t>
            </a:r>
          </a:p>
          <a:p>
            <a:pPr eaLnBrk="1" hangingPunct="1"/>
            <a:r>
              <a:rPr lang="pt-BR" altLang="pt-BR">
                <a:latin typeface="Courier New" panose="02070309020205020404" pitchFamily="49" charset="0"/>
              </a:rPr>
              <a:t>   int numero;</a:t>
            </a:r>
          </a:p>
          <a:p>
            <a:pPr eaLnBrk="1" hangingPunct="1"/>
            <a:r>
              <a:rPr lang="pt-BR" altLang="pt-BR">
                <a:latin typeface="Courier New" panose="02070309020205020404" pitchFamily="49" charset="0"/>
              </a:rPr>
              <a:t>   float saldo;</a:t>
            </a:r>
          </a:p>
          <a:p>
            <a:pPr eaLnBrk="1" hangingPunct="1"/>
            <a:r>
              <a:rPr lang="pt-BR" altLang="pt-BR">
                <a:latin typeface="Courier New" panose="02070309020205020404" pitchFamily="49" charset="0"/>
              </a:rPr>
              <a:t>};</a:t>
            </a:r>
          </a:p>
          <a:p>
            <a:pPr eaLnBrk="1" hangingPunct="1">
              <a:lnSpc>
                <a:spcPct val="90000"/>
              </a:lnSpc>
            </a:pPr>
            <a:endParaRPr lang="pt-BR" altLang="pt-BR">
              <a:latin typeface="Courier New" panose="02070309020205020404" pitchFamily="49" charset="0"/>
            </a:endParaRPr>
          </a:p>
          <a:p>
            <a:pPr eaLnBrk="1" hangingPunct="1">
              <a:lnSpc>
                <a:spcPct val="90000"/>
              </a:lnSpc>
            </a:pPr>
            <a:r>
              <a:rPr lang="pt-BR" altLang="pt-BR">
                <a:latin typeface="Courier New" panose="02070309020205020404" pitchFamily="49" charset="0"/>
              </a:rPr>
              <a:t>void Inicializa(ContaBancaria *conta, int numero, float saldo) {</a:t>
            </a:r>
          </a:p>
          <a:p>
            <a:pPr eaLnBrk="1" hangingPunct="1">
              <a:lnSpc>
                <a:spcPct val="90000"/>
              </a:lnSpc>
            </a:pPr>
            <a:r>
              <a:rPr lang="pt-BR" altLang="pt-BR">
                <a:latin typeface="Courier New" panose="02070309020205020404" pitchFamily="49" charset="0"/>
              </a:rPr>
              <a:t>     conta-&gt;numero = numero;</a:t>
            </a:r>
          </a:p>
          <a:p>
            <a:pPr eaLnBrk="1" hangingPunct="1">
              <a:lnSpc>
                <a:spcPct val="90000"/>
              </a:lnSpc>
            </a:pPr>
            <a:r>
              <a:rPr lang="pt-BR" altLang="pt-BR">
                <a:latin typeface="Courier New" panose="02070309020205020404" pitchFamily="49" charset="0"/>
              </a:rPr>
              <a:t>     conta-&gt;saldo = saldo;</a:t>
            </a:r>
          </a:p>
          <a:p>
            <a:pPr eaLnBrk="1" hangingPunct="1">
              <a:lnSpc>
                <a:spcPct val="90000"/>
              </a:lnSpc>
            </a:pPr>
            <a:r>
              <a:rPr lang="pt-BR" altLang="pt-BR">
                <a:latin typeface="Courier New" panose="02070309020205020404" pitchFamily="49" charset="0"/>
              </a:rPr>
              <a:t>}</a:t>
            </a:r>
          </a:p>
          <a:p>
            <a:pPr eaLnBrk="1" hangingPunct="1">
              <a:lnSpc>
                <a:spcPct val="90000"/>
              </a:lnSpc>
            </a:pPr>
            <a:endParaRPr lang="pt-BR" altLang="pt-BR">
              <a:latin typeface="Courier New" panose="02070309020205020404" pitchFamily="49" charset="0"/>
            </a:endParaRPr>
          </a:p>
          <a:p>
            <a:pPr eaLnBrk="1" hangingPunct="1">
              <a:lnSpc>
                <a:spcPct val="90000"/>
              </a:lnSpc>
            </a:pPr>
            <a:r>
              <a:rPr lang="pt-BR" altLang="pt-BR">
                <a:latin typeface="Courier New" panose="02070309020205020404" pitchFamily="49" charset="0"/>
              </a:rPr>
              <a:t>void Deposito (ContaBancaria *conta, float valor) {</a:t>
            </a:r>
          </a:p>
          <a:p>
            <a:pPr eaLnBrk="1" hangingPunct="1">
              <a:lnSpc>
                <a:spcPct val="90000"/>
              </a:lnSpc>
            </a:pPr>
            <a:r>
              <a:rPr lang="pt-BR" altLang="pt-BR">
                <a:latin typeface="Courier New" panose="02070309020205020404" pitchFamily="49" charset="0"/>
              </a:rPr>
              <a:t>     conta-&gt;saldo += valor;</a:t>
            </a:r>
          </a:p>
          <a:p>
            <a:pPr eaLnBrk="1" hangingPunct="1">
              <a:lnSpc>
                <a:spcPct val="90000"/>
              </a:lnSpc>
            </a:pPr>
            <a:r>
              <a:rPr lang="pt-BR" altLang="pt-BR">
                <a:latin typeface="Courier New" panose="02070309020205020404" pitchFamily="49" charset="0"/>
              </a:rPr>
              <a:t>}</a:t>
            </a:r>
          </a:p>
          <a:p>
            <a:pPr eaLnBrk="1" hangingPunct="1">
              <a:lnSpc>
                <a:spcPct val="90000"/>
              </a:lnSpc>
            </a:pPr>
            <a:endParaRPr lang="pt-BR" altLang="pt-BR">
              <a:latin typeface="Courier New" panose="02070309020205020404" pitchFamily="49" charset="0"/>
            </a:endParaRPr>
          </a:p>
          <a:p>
            <a:pPr eaLnBrk="1" hangingPunct="1">
              <a:lnSpc>
                <a:spcPct val="90000"/>
              </a:lnSpc>
            </a:pPr>
            <a:r>
              <a:rPr lang="pt-BR" altLang="pt-BR">
                <a:latin typeface="Courier New" panose="02070309020205020404" pitchFamily="49" charset="0"/>
              </a:rPr>
              <a:t>void Saque (ContaBancaria *conta, float valor) {</a:t>
            </a:r>
          </a:p>
          <a:p>
            <a:pPr eaLnBrk="1" hangingPunct="1">
              <a:lnSpc>
                <a:spcPct val="90000"/>
              </a:lnSpc>
            </a:pPr>
            <a:r>
              <a:rPr lang="pt-BR" altLang="pt-BR">
                <a:latin typeface="Courier New" panose="02070309020205020404" pitchFamily="49" charset="0"/>
              </a:rPr>
              <a:t>     conta-&gt;saldo -= valor;</a:t>
            </a:r>
          </a:p>
          <a:p>
            <a:pPr eaLnBrk="1" hangingPunct="1">
              <a:lnSpc>
                <a:spcPct val="90000"/>
              </a:lnSpc>
            </a:pPr>
            <a:r>
              <a:rPr lang="pt-BR" altLang="pt-BR">
                <a:latin typeface="Courier New" panose="02070309020205020404" pitchFamily="49" charset="0"/>
              </a:rPr>
              <a:t>}</a:t>
            </a:r>
          </a:p>
          <a:p>
            <a:pPr eaLnBrk="1" hangingPunct="1">
              <a:lnSpc>
                <a:spcPct val="90000"/>
              </a:lnSpc>
            </a:pPr>
            <a:endParaRPr lang="pt-BR" altLang="pt-BR">
              <a:latin typeface="Courier New" panose="02070309020205020404" pitchFamily="49" charset="0"/>
            </a:endParaRPr>
          </a:p>
          <a:p>
            <a:pPr eaLnBrk="1" hangingPunct="1">
              <a:lnSpc>
                <a:spcPct val="90000"/>
              </a:lnSpc>
            </a:pPr>
            <a:r>
              <a:rPr lang="pt-BR" altLang="pt-BR">
                <a:latin typeface="Courier New" panose="02070309020205020404" pitchFamily="49" charset="0"/>
              </a:rPr>
              <a:t>void Imprime (ContaBancaria conta) {</a:t>
            </a:r>
          </a:p>
          <a:p>
            <a:pPr eaLnBrk="1" hangingPunct="1">
              <a:lnSpc>
                <a:spcPct val="90000"/>
              </a:lnSpc>
            </a:pPr>
            <a:r>
              <a:rPr lang="pt-BR" altLang="pt-BR">
                <a:latin typeface="Courier New" panose="02070309020205020404" pitchFamily="49" charset="0"/>
              </a:rPr>
              <a:t>     printf("Numero: %d\n", conta.numero);</a:t>
            </a:r>
          </a:p>
          <a:p>
            <a:pPr eaLnBrk="1" hangingPunct="1">
              <a:lnSpc>
                <a:spcPct val="90000"/>
              </a:lnSpc>
            </a:pPr>
            <a:r>
              <a:rPr lang="pt-BR" altLang="pt-BR">
                <a:latin typeface="Courier New" panose="02070309020205020404" pitchFamily="49" charset="0"/>
              </a:rPr>
              <a:t>     printf("Saldo: %f\n", conta.saldo);</a:t>
            </a:r>
          </a:p>
          <a:p>
            <a:pPr eaLnBrk="1" hangingPunct="1">
              <a:lnSpc>
                <a:spcPct val="90000"/>
              </a:lnSpc>
            </a:pPr>
            <a:r>
              <a:rPr lang="pt-BR" altLang="pt-BR">
                <a:latin typeface="Courier New" panose="020703090202050204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70C6C1E-9CB2-4292-9DC8-1D4F800FD4F5}"/>
              </a:ext>
            </a:extLst>
          </p:cNvPr>
          <p:cNvSpPr>
            <a:spLocks noGrp="1" noChangeArrowheads="1"/>
          </p:cNvSpPr>
          <p:nvPr>
            <p:ph type="title"/>
          </p:nvPr>
        </p:nvSpPr>
        <p:spPr/>
        <p:txBody>
          <a:bodyPr/>
          <a:lstStyle/>
          <a:p>
            <a:r>
              <a:rPr lang="pt-BR" altLang="pt-BR"/>
              <a:t>main.cpp</a:t>
            </a:r>
          </a:p>
        </p:txBody>
      </p:sp>
      <p:sp>
        <p:nvSpPr>
          <p:cNvPr id="37891" name="Rectangle 3">
            <a:extLst>
              <a:ext uri="{FF2B5EF4-FFF2-40B4-BE49-F238E27FC236}">
                <a16:creationId xmlns:a16="http://schemas.microsoft.com/office/drawing/2014/main" id="{F3C39746-0045-4E50-944C-339275F2E2EC}"/>
              </a:ext>
            </a:extLst>
          </p:cNvPr>
          <p:cNvSpPr>
            <a:spLocks noChangeArrowheads="1"/>
          </p:cNvSpPr>
          <p:nvPr/>
        </p:nvSpPr>
        <p:spPr bwMode="auto">
          <a:xfrm>
            <a:off x="374650" y="1239838"/>
            <a:ext cx="8107363"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a:latin typeface="Courier New" panose="02070309020205020404" pitchFamily="49" charset="0"/>
              </a:rPr>
              <a:t>#include&lt;stdio.h&gt;</a:t>
            </a:r>
          </a:p>
          <a:p>
            <a:pPr eaLnBrk="1" hangingPunct="1"/>
            <a:r>
              <a:rPr lang="pt-BR" altLang="pt-BR">
                <a:latin typeface="Courier New" panose="02070309020205020404" pitchFamily="49" charset="0"/>
              </a:rPr>
              <a:t>#include&lt;stdlib.h&gt;</a:t>
            </a:r>
          </a:p>
          <a:p>
            <a:pPr eaLnBrk="1" hangingPunct="1"/>
            <a:r>
              <a:rPr lang="pt-BR" altLang="pt-BR">
                <a:latin typeface="Courier New" panose="02070309020205020404" pitchFamily="49" charset="0"/>
              </a:rPr>
              <a:t>#include "ContaBancaria.h"</a:t>
            </a:r>
          </a:p>
          <a:p>
            <a:pPr eaLnBrk="1" hangingPunct="1"/>
            <a:endParaRPr lang="pt-BR" altLang="pt-BR">
              <a:latin typeface="Courier New" panose="02070309020205020404" pitchFamily="49" charset="0"/>
            </a:endParaRPr>
          </a:p>
          <a:p>
            <a:pPr eaLnBrk="1" hangingPunct="1"/>
            <a:r>
              <a:rPr lang="pt-BR" altLang="pt-BR">
                <a:latin typeface="Courier New" panose="02070309020205020404" pitchFamily="49" charset="0"/>
              </a:rPr>
              <a:t>int main (void) </a:t>
            </a:r>
          </a:p>
          <a:p>
            <a:pPr eaLnBrk="1" hangingPunct="1"/>
            <a:r>
              <a:rPr lang="pt-BR" altLang="pt-BR">
                <a:latin typeface="Courier New" panose="02070309020205020404" pitchFamily="49" charset="0"/>
              </a:rPr>
              <a:t>{</a:t>
            </a:r>
          </a:p>
          <a:p>
            <a:pPr eaLnBrk="1" hangingPunct="1"/>
            <a:r>
              <a:rPr lang="pt-BR" altLang="pt-BR">
                <a:latin typeface="Courier New" panose="02070309020205020404" pitchFamily="49" charset="0"/>
              </a:rPr>
              <a:t>    ContaBancaria conta1;</a:t>
            </a:r>
          </a:p>
          <a:p>
            <a:pPr eaLnBrk="1" hangingPunct="1"/>
            <a:r>
              <a:rPr lang="pt-BR" altLang="pt-BR">
                <a:latin typeface="Courier New" panose="02070309020205020404" pitchFamily="49" charset="0"/>
              </a:rPr>
              <a:t>    Inicializa(&amp;conta1, 918556, 300.00);</a:t>
            </a:r>
          </a:p>
          <a:p>
            <a:pPr eaLnBrk="1" hangingPunct="1"/>
            <a:r>
              <a:rPr lang="pt-BR" altLang="pt-BR">
                <a:latin typeface="Courier New" panose="02070309020205020404" pitchFamily="49" charset="0"/>
              </a:rPr>
              <a:t>    printf("\nAntes da movimentacao:\n ");</a:t>
            </a:r>
          </a:p>
          <a:p>
            <a:pPr eaLnBrk="1" hangingPunct="1"/>
            <a:r>
              <a:rPr lang="pt-BR" altLang="pt-BR">
                <a:latin typeface="Courier New" panose="02070309020205020404" pitchFamily="49" charset="0"/>
              </a:rPr>
              <a:t>    Imprime(conta1);</a:t>
            </a:r>
          </a:p>
          <a:p>
            <a:pPr eaLnBrk="1" hangingPunct="1"/>
            <a:r>
              <a:rPr lang="pt-BR" altLang="pt-BR">
                <a:latin typeface="Courier New" panose="02070309020205020404" pitchFamily="49" charset="0"/>
              </a:rPr>
              <a:t>    Deposito(&amp;conta1, 50.00);</a:t>
            </a:r>
          </a:p>
          <a:p>
            <a:pPr eaLnBrk="1" hangingPunct="1"/>
            <a:r>
              <a:rPr lang="pt-BR" altLang="pt-BR">
                <a:latin typeface="Courier New" panose="02070309020205020404" pitchFamily="49" charset="0"/>
              </a:rPr>
              <a:t>    Saque(&amp;conta1, 70.00);</a:t>
            </a:r>
          </a:p>
          <a:p>
            <a:pPr eaLnBrk="1" hangingPunct="1"/>
            <a:r>
              <a:rPr lang="pt-BR" altLang="pt-BR">
                <a:latin typeface="Courier New" panose="02070309020205020404" pitchFamily="49" charset="0"/>
              </a:rPr>
              <a:t>    printf("\nDepois da movimentacao:\n ");</a:t>
            </a:r>
          </a:p>
          <a:p>
            <a:pPr eaLnBrk="1" hangingPunct="1"/>
            <a:r>
              <a:rPr lang="pt-BR" altLang="pt-BR">
                <a:latin typeface="Courier New" panose="02070309020205020404" pitchFamily="49" charset="0"/>
              </a:rPr>
              <a:t>    Imprime (conta1);</a:t>
            </a:r>
          </a:p>
          <a:p>
            <a:pPr eaLnBrk="1" hangingPunct="1"/>
            <a:r>
              <a:rPr lang="pt-BR" altLang="pt-BR">
                <a:latin typeface="Courier New" panose="02070309020205020404" pitchFamily="49" charset="0"/>
              </a:rPr>
              <a:t>    </a:t>
            </a:r>
          </a:p>
          <a:p>
            <a:pPr eaLnBrk="1" hangingPunct="1"/>
            <a:r>
              <a:rPr lang="pt-BR" altLang="pt-BR">
                <a:latin typeface="Courier New" panose="02070309020205020404" pitchFamily="49" charset="0"/>
              </a:rPr>
              <a:t>    system("PAUSE");</a:t>
            </a:r>
          </a:p>
          <a:p>
            <a:pPr eaLnBrk="1" hangingPunct="1"/>
            <a:r>
              <a:rPr lang="pt-BR" altLang="pt-BR">
                <a:latin typeface="Courier New" panose="02070309020205020404" pitchFamily="49" charset="0"/>
              </a:rPr>
              <a:t>    return(0);</a:t>
            </a:r>
          </a:p>
          <a:p>
            <a:pPr eaLnBrk="1" hangingPunct="1"/>
            <a:r>
              <a:rPr lang="pt-BR" altLang="pt-BR">
                <a:latin typeface="Courier New" panose="02070309020205020404"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205160B-8455-4B7C-811D-9DDD6B4B7F00}"/>
              </a:ext>
            </a:extLst>
          </p:cNvPr>
          <p:cNvSpPr txBox="1">
            <a:spLocks noGrp="1"/>
          </p:cNvSpPr>
          <p:nvPr>
            <p:ph type="title"/>
          </p:nvPr>
        </p:nvSpPr>
        <p:spPr>
          <a:xfrm>
            <a:off x="457200" y="392113"/>
            <a:ext cx="8229600" cy="615950"/>
          </a:xfrm>
        </p:spPr>
        <p:txBody>
          <a:bodyPr lIns="0" tIns="0" rIns="0" bIns="0" rtlCol="0">
            <a:spAutoFit/>
          </a:bodyPr>
          <a:lstStyle/>
          <a:p>
            <a:pPr marL="746760">
              <a:defRPr/>
            </a:pPr>
            <a:r>
              <a:rPr sz="2000" spc="-10" dirty="0"/>
              <a:t>Tipo</a:t>
            </a:r>
            <a:r>
              <a:rPr sz="2000" spc="-5" dirty="0"/>
              <a:t>s</a:t>
            </a:r>
            <a:r>
              <a:rPr sz="2000" spc="5" dirty="0"/>
              <a:t> </a:t>
            </a:r>
            <a:r>
              <a:rPr sz="2000" spc="-5" dirty="0"/>
              <a:t>A</a:t>
            </a:r>
            <a:r>
              <a:rPr sz="2000" spc="-25" dirty="0"/>
              <a:t>b</a:t>
            </a:r>
            <a:r>
              <a:rPr sz="2000" spc="-40" dirty="0"/>
              <a:t>s</a:t>
            </a:r>
            <a:r>
              <a:rPr sz="2000" spc="-5" dirty="0"/>
              <a:t>t</a:t>
            </a:r>
            <a:r>
              <a:rPr sz="2000" spc="-85" dirty="0"/>
              <a:t>r</a:t>
            </a:r>
            <a:r>
              <a:rPr sz="2000" spc="-35" dirty="0"/>
              <a:t>a</a:t>
            </a:r>
            <a:r>
              <a:rPr sz="2000" spc="-50" dirty="0"/>
              <a:t>t</a:t>
            </a:r>
            <a:r>
              <a:rPr sz="2000" spc="-5" dirty="0"/>
              <a:t>os</a:t>
            </a:r>
            <a:r>
              <a:rPr sz="2000" spc="15" dirty="0"/>
              <a:t> </a:t>
            </a:r>
            <a:r>
              <a:rPr sz="2000" spc="-5" dirty="0"/>
              <a:t>de</a:t>
            </a:r>
            <a:r>
              <a:rPr sz="2000" spc="5" dirty="0"/>
              <a:t> </a:t>
            </a:r>
            <a:r>
              <a:rPr sz="2000" spc="-10" dirty="0"/>
              <a:t>Dado</a:t>
            </a:r>
            <a:r>
              <a:rPr sz="2000" spc="-5" dirty="0"/>
              <a:t>s</a:t>
            </a:r>
            <a:r>
              <a:rPr sz="2000" dirty="0"/>
              <a:t> </a:t>
            </a:r>
            <a:r>
              <a:rPr lang="pt-BR" sz="2000" spc="-5" dirty="0"/>
              <a:t>–</a:t>
            </a:r>
            <a:r>
              <a:rPr sz="2000" spc="5" dirty="0"/>
              <a:t> </a:t>
            </a:r>
            <a:r>
              <a:rPr sz="2000" spc="-5" dirty="0" err="1"/>
              <a:t>E</a:t>
            </a:r>
            <a:r>
              <a:rPr sz="2000" spc="-75" dirty="0" err="1"/>
              <a:t>x</a:t>
            </a:r>
            <a:r>
              <a:rPr sz="2000" spc="-10" dirty="0" err="1"/>
              <a:t>emplo</a:t>
            </a:r>
            <a:br>
              <a:rPr lang="pt-BR" sz="2000" spc="-10" dirty="0"/>
            </a:br>
            <a:r>
              <a:rPr lang="pt-BR" sz="2000" spc="-10" dirty="0"/>
              <a:t>TAD Racional</a:t>
            </a:r>
            <a:endParaRPr sz="2000" spc="-10" dirty="0"/>
          </a:p>
        </p:txBody>
      </p:sp>
      <p:sp>
        <p:nvSpPr>
          <p:cNvPr id="38915" name="object 3">
            <a:extLst>
              <a:ext uri="{FF2B5EF4-FFF2-40B4-BE49-F238E27FC236}">
                <a16:creationId xmlns:a16="http://schemas.microsoft.com/office/drawing/2014/main" id="{CFAD774E-8907-4EDE-AA7C-3522FF7066A0}"/>
              </a:ext>
            </a:extLst>
          </p:cNvPr>
          <p:cNvSpPr txBox="1">
            <a:spLocks noChangeArrowheads="1"/>
          </p:cNvSpPr>
          <p:nvPr/>
        </p:nvSpPr>
        <p:spPr bwMode="auto">
          <a:xfrm>
            <a:off x="1330325" y="1582738"/>
            <a:ext cx="7418388"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2600">
                <a:latin typeface="Calibri" panose="020F0502020204030204" pitchFamily="34" charset="0"/>
                <a:cs typeface="Calibri" panose="020F0502020204030204" pitchFamily="34" charset="0"/>
              </a:rPr>
              <a:t>Um número racional positivo é o que pode ser expresso como quociente de dois inteiros positivos:</a:t>
            </a:r>
            <a:r>
              <a:rPr lang="pt-BR" altLang="pt-BR" sz="4400">
                <a:latin typeface="Cambria Math" panose="02040503050406030204" pitchFamily="18" charset="0"/>
                <a:ea typeface="Cambria Math" panose="02040503050406030204" pitchFamily="18" charset="0"/>
                <a:cs typeface="Cambria Math" panose="02040503050406030204" pitchFamily="18" charset="0"/>
              </a:rPr>
              <a:t> </a:t>
            </a:r>
          </a:p>
          <a:p>
            <a:pPr eaLnBrk="1" hangingPunct="1"/>
            <a:r>
              <a:rPr lang="pt-BR" altLang="pt-BR" sz="4400">
                <a:latin typeface="Cambria Math" panose="02040503050406030204" pitchFamily="18" charset="0"/>
                <a:ea typeface="Cambria Math" panose="02040503050406030204" pitchFamily="18" charset="0"/>
                <a:cs typeface="Cambria Math" panose="02040503050406030204" pitchFamily="18" charset="0"/>
              </a:rPr>
              <a:t>			a</a:t>
            </a:r>
          </a:p>
          <a:p>
            <a:pPr eaLnBrk="1" hangingPunct="1"/>
            <a:r>
              <a:rPr lang="pt-BR" altLang="pt-BR" sz="4400">
                <a:latin typeface="Cambria Math" panose="02040503050406030204" pitchFamily="18" charset="0"/>
                <a:ea typeface="Cambria Math" panose="02040503050406030204" pitchFamily="18" charset="0"/>
                <a:cs typeface="Cambria Math" panose="02040503050406030204" pitchFamily="18" charset="0"/>
              </a:rPr>
              <a:t>			b</a:t>
            </a:r>
          </a:p>
        </p:txBody>
      </p:sp>
      <p:sp>
        <p:nvSpPr>
          <p:cNvPr id="38916" name="object 4">
            <a:extLst>
              <a:ext uri="{FF2B5EF4-FFF2-40B4-BE49-F238E27FC236}">
                <a16:creationId xmlns:a16="http://schemas.microsoft.com/office/drawing/2014/main" id="{1925577D-57D7-4D01-948C-25F0A82B20C3}"/>
              </a:ext>
            </a:extLst>
          </p:cNvPr>
          <p:cNvSpPr>
            <a:spLocks/>
          </p:cNvSpPr>
          <p:nvPr/>
        </p:nvSpPr>
        <p:spPr bwMode="auto">
          <a:xfrm>
            <a:off x="4067175" y="3429000"/>
            <a:ext cx="347663" cy="0"/>
          </a:xfrm>
          <a:custGeom>
            <a:avLst/>
            <a:gdLst>
              <a:gd name="T0" fmla="*/ 0 w 347979"/>
              <a:gd name="T1" fmla="*/ 345581 w 347979"/>
              <a:gd name="T2" fmla="*/ 0 60000 65536"/>
              <a:gd name="T3" fmla="*/ 0 60000 65536"/>
              <a:gd name="T4" fmla="*/ 0 w 347979"/>
              <a:gd name="T5" fmla="*/ 347979 w 347979"/>
            </a:gdLst>
            <a:ahLst/>
            <a:cxnLst>
              <a:cxn ang="T2">
                <a:pos x="T0" y="0"/>
              </a:cxn>
              <a:cxn ang="T3">
                <a:pos x="T1" y="0"/>
              </a:cxn>
            </a:cxnLst>
            <a:rect l="T4" t="0" r="T5" b="0"/>
            <a:pathLst>
              <a:path w="347979">
                <a:moveTo>
                  <a:pt x="0" y="0"/>
                </a:moveTo>
                <a:lnTo>
                  <a:pt x="347472" y="0"/>
                </a:lnTo>
              </a:path>
            </a:pathLst>
          </a:custGeom>
          <a:noFill/>
          <a:ln w="36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8917" name="object 7">
            <a:extLst>
              <a:ext uri="{FF2B5EF4-FFF2-40B4-BE49-F238E27FC236}">
                <a16:creationId xmlns:a16="http://schemas.microsoft.com/office/drawing/2014/main" id="{4A0BBC11-3C3C-4D30-85F4-85C691C2C53F}"/>
              </a:ext>
            </a:extLst>
          </p:cNvPr>
          <p:cNvSpPr txBox="1">
            <a:spLocks noChangeArrowheads="1"/>
          </p:cNvSpPr>
          <p:nvPr/>
        </p:nvSpPr>
        <p:spPr bwMode="auto">
          <a:xfrm>
            <a:off x="179388" y="6308725"/>
            <a:ext cx="6480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925" indent="-222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400">
                <a:latin typeface="Calibri" panose="020F0502020204030204" pitchFamily="34" charset="0"/>
                <a:cs typeface="Calibri" panose="020F0502020204030204" pitchFamily="34" charset="0"/>
              </a:rPr>
              <a:t>Prof. Pedro Luís Antonelli Anhanguera Educacional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5D5A77-F3BA-4610-AAAE-8FAE2B5E1410}"/>
              </a:ext>
            </a:extLst>
          </p:cNvPr>
          <p:cNvSpPr txBox="1">
            <a:spLocks noGrp="1"/>
          </p:cNvSpPr>
          <p:nvPr>
            <p:ph type="title"/>
          </p:nvPr>
        </p:nvSpPr>
        <p:spPr/>
        <p:txBody>
          <a:bodyPr lIns="0" tIns="0" rIns="0" bIns="0" rtlCol="0">
            <a:spAutoFit/>
          </a:bodyPr>
          <a:lstStyle/>
          <a:p>
            <a:pPr marL="746760">
              <a:defRPr/>
            </a:pPr>
            <a:r>
              <a:rPr spc="-10" dirty="0"/>
              <a:t>Tipo</a:t>
            </a:r>
            <a:r>
              <a:rPr spc="-5" dirty="0"/>
              <a:t>s</a:t>
            </a:r>
            <a:r>
              <a:rPr spc="5" dirty="0"/>
              <a:t> </a:t>
            </a:r>
            <a:r>
              <a:rPr spc="-5" dirty="0"/>
              <a:t>A</a:t>
            </a:r>
            <a:r>
              <a:rPr spc="-25" dirty="0"/>
              <a:t>b</a:t>
            </a:r>
            <a:r>
              <a:rPr spc="-40" dirty="0"/>
              <a:t>s</a:t>
            </a:r>
            <a:r>
              <a:rPr spc="-5" dirty="0"/>
              <a:t>t</a:t>
            </a:r>
            <a:r>
              <a:rPr spc="-85" dirty="0"/>
              <a:t>r</a:t>
            </a:r>
            <a:r>
              <a:rPr spc="-35" dirty="0"/>
              <a:t>a</a:t>
            </a:r>
            <a:r>
              <a:rPr spc="-50" dirty="0"/>
              <a:t>t</a:t>
            </a:r>
            <a:r>
              <a:rPr spc="-5" dirty="0"/>
              <a:t>os</a:t>
            </a:r>
            <a:r>
              <a:rPr spc="15" dirty="0"/>
              <a:t> </a:t>
            </a:r>
            <a:r>
              <a:rPr spc="-5" dirty="0"/>
              <a:t>de</a:t>
            </a:r>
            <a:r>
              <a:rPr spc="5" dirty="0"/>
              <a:t> </a:t>
            </a:r>
            <a:r>
              <a:rPr spc="-10" dirty="0"/>
              <a:t>Dado</a:t>
            </a:r>
            <a:r>
              <a:rPr spc="-5" dirty="0"/>
              <a:t>s</a:t>
            </a:r>
            <a:r>
              <a:rPr dirty="0"/>
              <a:t> </a:t>
            </a:r>
            <a:r>
              <a:rPr spc="-5" dirty="0"/>
              <a:t>-</a:t>
            </a:r>
            <a:r>
              <a:rPr spc="5" dirty="0"/>
              <a:t> </a:t>
            </a:r>
            <a:r>
              <a:rPr spc="-5" dirty="0"/>
              <a:t>E</a:t>
            </a:r>
            <a:r>
              <a:rPr spc="-75" dirty="0"/>
              <a:t>x</a:t>
            </a:r>
            <a:r>
              <a:rPr spc="-10" dirty="0"/>
              <a:t>emplo</a:t>
            </a:r>
          </a:p>
        </p:txBody>
      </p:sp>
      <p:sp>
        <p:nvSpPr>
          <p:cNvPr id="3" name="object 3">
            <a:extLst>
              <a:ext uri="{FF2B5EF4-FFF2-40B4-BE49-F238E27FC236}">
                <a16:creationId xmlns:a16="http://schemas.microsoft.com/office/drawing/2014/main" id="{D731B736-663C-485C-B2F9-D7E2A5A47E05}"/>
              </a:ext>
            </a:extLst>
          </p:cNvPr>
          <p:cNvSpPr txBox="1"/>
          <p:nvPr/>
        </p:nvSpPr>
        <p:spPr>
          <a:xfrm>
            <a:off x="1327150" y="1511300"/>
            <a:ext cx="6340475" cy="400050"/>
          </a:xfrm>
          <a:prstGeom prst="rect">
            <a:avLst/>
          </a:prstGeom>
        </p:spPr>
        <p:txBody>
          <a:bodyPr lIns="0" tIns="0" rIns="0" bIns="0">
            <a:spAutoFit/>
          </a:bodyPr>
          <a:lstStyle/>
          <a:p>
            <a:pPr marL="12700">
              <a:defRPr/>
            </a:pPr>
            <a:r>
              <a:rPr sz="2600" spc="-5" dirty="0">
                <a:latin typeface="Calibri"/>
                <a:cs typeface="Calibri"/>
              </a:rPr>
              <a:t>Ope</a:t>
            </a:r>
            <a:r>
              <a:rPr sz="2600" spc="-40" dirty="0">
                <a:latin typeface="Calibri"/>
                <a:cs typeface="Calibri"/>
              </a:rPr>
              <a:t>r</a:t>
            </a:r>
            <a:r>
              <a:rPr sz="2600" dirty="0">
                <a:latin typeface="Calibri"/>
                <a:cs typeface="Calibri"/>
              </a:rPr>
              <a:t>a</a:t>
            </a:r>
            <a:r>
              <a:rPr sz="2600" spc="-25" dirty="0">
                <a:latin typeface="Calibri"/>
                <a:cs typeface="Calibri"/>
              </a:rPr>
              <a:t>ç</a:t>
            </a:r>
            <a:r>
              <a:rPr sz="2600" spc="-5" dirty="0">
                <a:latin typeface="Calibri"/>
                <a:cs typeface="Calibri"/>
              </a:rPr>
              <a:t>õe</a:t>
            </a:r>
            <a:r>
              <a:rPr sz="2600" dirty="0">
                <a:latin typeface="Calibri"/>
                <a:cs typeface="Calibri"/>
              </a:rPr>
              <a:t>s</a:t>
            </a:r>
            <a:r>
              <a:rPr sz="2600" spc="-35" dirty="0">
                <a:latin typeface="Calibri"/>
                <a:cs typeface="Calibri"/>
              </a:rPr>
              <a:t> </a:t>
            </a:r>
            <a:r>
              <a:rPr sz="2600" spc="-40" dirty="0">
                <a:latin typeface="Calibri"/>
                <a:cs typeface="Calibri"/>
              </a:rPr>
              <a:t>v</a:t>
            </a:r>
            <a:r>
              <a:rPr sz="2600" dirty="0">
                <a:latin typeface="Calibri"/>
                <a:cs typeface="Calibri"/>
              </a:rPr>
              <a:t>álidas </a:t>
            </a:r>
            <a:r>
              <a:rPr sz="2600" spc="-5" dirty="0">
                <a:latin typeface="Calibri"/>
                <a:cs typeface="Calibri"/>
              </a:rPr>
              <a:t>pa</a:t>
            </a:r>
            <a:r>
              <a:rPr sz="2600" spc="-50" dirty="0">
                <a:latin typeface="Calibri"/>
                <a:cs typeface="Calibri"/>
              </a:rPr>
              <a:t>r</a:t>
            </a:r>
            <a:r>
              <a:rPr sz="2600" dirty="0">
                <a:latin typeface="Calibri"/>
                <a:cs typeface="Calibri"/>
              </a:rPr>
              <a:t>a o </a:t>
            </a:r>
            <a:r>
              <a:rPr sz="2600" spc="-204" dirty="0">
                <a:solidFill>
                  <a:srgbClr val="4F81BC"/>
                </a:solidFill>
                <a:latin typeface="Calibri"/>
                <a:cs typeface="Calibri"/>
              </a:rPr>
              <a:t>T</a:t>
            </a:r>
            <a:r>
              <a:rPr sz="2600" dirty="0">
                <a:solidFill>
                  <a:srgbClr val="4F81BC"/>
                </a:solidFill>
                <a:latin typeface="Calibri"/>
                <a:cs typeface="Calibri"/>
              </a:rPr>
              <a:t>AD</a:t>
            </a:r>
            <a:r>
              <a:rPr sz="2600" spc="-20" dirty="0">
                <a:solidFill>
                  <a:srgbClr val="4F81BC"/>
                </a:solidFill>
                <a:latin typeface="Calibri"/>
                <a:cs typeface="Calibri"/>
              </a:rPr>
              <a:t> </a:t>
            </a:r>
            <a:r>
              <a:rPr sz="2600" dirty="0" err="1">
                <a:solidFill>
                  <a:srgbClr val="4F81BC"/>
                </a:solidFill>
                <a:latin typeface="Calibri"/>
                <a:cs typeface="Calibri"/>
              </a:rPr>
              <a:t>Raciona</a:t>
            </a:r>
            <a:r>
              <a:rPr sz="2600" spc="10" dirty="0" err="1">
                <a:solidFill>
                  <a:srgbClr val="4F81BC"/>
                </a:solidFill>
                <a:latin typeface="Calibri"/>
                <a:cs typeface="Calibri"/>
              </a:rPr>
              <a:t>l</a:t>
            </a:r>
            <a:r>
              <a:rPr lang="pt-BR" sz="2600" spc="10" dirty="0">
                <a:solidFill>
                  <a:srgbClr val="4F81BC"/>
                </a:solidFill>
                <a:latin typeface="Calibri"/>
                <a:cs typeface="Calibri"/>
              </a:rPr>
              <a:t> Positivo</a:t>
            </a:r>
            <a:r>
              <a:rPr sz="2600" dirty="0">
                <a:latin typeface="Calibri"/>
                <a:cs typeface="Calibri"/>
              </a:rPr>
              <a:t>:</a:t>
            </a:r>
          </a:p>
        </p:txBody>
      </p:sp>
      <p:sp>
        <p:nvSpPr>
          <p:cNvPr id="4" name="object 4">
            <a:extLst>
              <a:ext uri="{FF2B5EF4-FFF2-40B4-BE49-F238E27FC236}">
                <a16:creationId xmlns:a16="http://schemas.microsoft.com/office/drawing/2014/main" id="{CD82B3CA-2154-44D3-9C5F-2B451CB5CB78}"/>
              </a:ext>
            </a:extLst>
          </p:cNvPr>
          <p:cNvSpPr txBox="1"/>
          <p:nvPr/>
        </p:nvSpPr>
        <p:spPr>
          <a:xfrm>
            <a:off x="1327150" y="2439988"/>
            <a:ext cx="863600" cy="427037"/>
          </a:xfrm>
          <a:prstGeom prst="rect">
            <a:avLst/>
          </a:prstGeom>
        </p:spPr>
        <p:txBody>
          <a:bodyPr lIns="0" tIns="0" rIns="0" bIns="0">
            <a:spAutoFit/>
          </a:bodyPr>
          <a:lstStyle/>
          <a:p>
            <a:pPr marL="12700">
              <a:defRPr/>
            </a:pPr>
            <a:r>
              <a:rPr sz="2600" spc="-5" dirty="0">
                <a:latin typeface="Calibri"/>
                <a:cs typeface="Calibri"/>
              </a:rPr>
              <a:t>Som</a:t>
            </a:r>
            <a:r>
              <a:rPr sz="2600" dirty="0">
                <a:latin typeface="Calibri"/>
                <a:cs typeface="Calibri"/>
              </a:rPr>
              <a:t>a:</a:t>
            </a:r>
            <a:endParaRPr sz="2600">
              <a:latin typeface="Calibri"/>
              <a:cs typeface="Calibri"/>
            </a:endParaRPr>
          </a:p>
        </p:txBody>
      </p:sp>
      <p:sp>
        <p:nvSpPr>
          <p:cNvPr id="39941" name="object 5">
            <a:extLst>
              <a:ext uri="{FF2B5EF4-FFF2-40B4-BE49-F238E27FC236}">
                <a16:creationId xmlns:a16="http://schemas.microsoft.com/office/drawing/2014/main" id="{6D19EEE2-31FC-4A72-8E90-32711594C493}"/>
              </a:ext>
            </a:extLst>
          </p:cNvPr>
          <p:cNvSpPr>
            <a:spLocks/>
          </p:cNvSpPr>
          <p:nvPr/>
        </p:nvSpPr>
        <p:spPr bwMode="auto">
          <a:xfrm>
            <a:off x="2327275" y="2674938"/>
            <a:ext cx="292100" cy="0"/>
          </a:xfrm>
          <a:custGeom>
            <a:avLst/>
            <a:gdLst>
              <a:gd name="T0" fmla="*/ 0 w 291464"/>
              <a:gd name="T1" fmla="*/ 294916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9942" name="object 6">
            <a:extLst>
              <a:ext uri="{FF2B5EF4-FFF2-40B4-BE49-F238E27FC236}">
                <a16:creationId xmlns:a16="http://schemas.microsoft.com/office/drawing/2014/main" id="{D9BC02BB-B90F-4973-A3AB-6DAC6E12190B}"/>
              </a:ext>
            </a:extLst>
          </p:cNvPr>
          <p:cNvSpPr>
            <a:spLocks/>
          </p:cNvSpPr>
          <p:nvPr/>
        </p:nvSpPr>
        <p:spPr bwMode="auto">
          <a:xfrm>
            <a:off x="3009900" y="2674938"/>
            <a:ext cx="292100" cy="0"/>
          </a:xfrm>
          <a:custGeom>
            <a:avLst/>
            <a:gdLst>
              <a:gd name="T0" fmla="*/ 0 w 291464"/>
              <a:gd name="T1" fmla="*/ 294916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9943" name="object 7">
            <a:extLst>
              <a:ext uri="{FF2B5EF4-FFF2-40B4-BE49-F238E27FC236}">
                <a16:creationId xmlns:a16="http://schemas.microsoft.com/office/drawing/2014/main" id="{45F95C70-C38F-4E7C-BB98-C30E593C87B2}"/>
              </a:ext>
            </a:extLst>
          </p:cNvPr>
          <p:cNvSpPr txBox="1">
            <a:spLocks noChangeArrowheads="1"/>
          </p:cNvSpPr>
          <p:nvPr/>
        </p:nvSpPr>
        <p:spPr bwMode="auto">
          <a:xfrm>
            <a:off x="2314575" y="2246313"/>
            <a:ext cx="133826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a:t>
            </a:r>
            <a:r>
              <a:rPr lang="pt-BR" altLang="pt-BR" sz="3900" baseline="-32000">
                <a:latin typeface="Cambria Math" panose="02040503050406030204" pitchFamily="18" charset="0"/>
                <a:ea typeface="Cambria Math" panose="02040503050406030204" pitchFamily="18" charset="0"/>
                <a:cs typeface="Cambria Math" panose="02040503050406030204" pitchFamily="18" charset="0"/>
              </a:rPr>
              <a:t>+ </a:t>
            </a:r>
            <a:r>
              <a:rPr lang="pt-BR" altLang="pt-BR" sz="1900">
                <a:latin typeface="Cambria Math" panose="02040503050406030204" pitchFamily="18" charset="0"/>
                <a:ea typeface="Cambria Math" panose="02040503050406030204" pitchFamily="18" charset="0"/>
                <a:cs typeface="Cambria Math" panose="02040503050406030204" pitchFamily="18" charset="0"/>
              </a:rPr>
              <a:t>1     </a:t>
            </a:r>
            <a:r>
              <a:rPr lang="pt-BR" altLang="pt-BR" sz="3900" baseline="-32000">
                <a:latin typeface="Cambria Math" panose="02040503050406030204" pitchFamily="18" charset="0"/>
                <a:ea typeface="Cambria Math" panose="02040503050406030204" pitchFamily="18" charset="0"/>
                <a:cs typeface="Cambria Math" panose="02040503050406030204" pitchFamily="18" charset="0"/>
              </a:rPr>
              <a:t>=</a:t>
            </a:r>
          </a:p>
          <a:p>
            <a:pPr eaLnBrk="1" hangingPunct="1">
              <a:spcBef>
                <a:spcPts val="413"/>
              </a:spcBef>
            </a:pPr>
            <a:r>
              <a:rPr lang="pt-BR" altLang="pt-BR" sz="1900">
                <a:latin typeface="Cambria Math" panose="02040503050406030204" pitchFamily="18" charset="0"/>
                <a:ea typeface="Cambria Math" panose="02040503050406030204" pitchFamily="18" charset="0"/>
                <a:cs typeface="Cambria Math" panose="02040503050406030204" pitchFamily="18" charset="0"/>
              </a:rPr>
              <a:t>0       1</a:t>
            </a:r>
          </a:p>
        </p:txBody>
      </p:sp>
      <p:sp>
        <p:nvSpPr>
          <p:cNvPr id="39944" name="object 8">
            <a:extLst>
              <a:ext uri="{FF2B5EF4-FFF2-40B4-BE49-F238E27FC236}">
                <a16:creationId xmlns:a16="http://schemas.microsoft.com/office/drawing/2014/main" id="{7A5FE289-6430-4B62-A2B0-D58D738DC57F}"/>
              </a:ext>
            </a:extLst>
          </p:cNvPr>
          <p:cNvSpPr>
            <a:spLocks/>
          </p:cNvSpPr>
          <p:nvPr/>
        </p:nvSpPr>
        <p:spPr bwMode="auto">
          <a:xfrm>
            <a:off x="3751263" y="2395538"/>
            <a:ext cx="954087" cy="223837"/>
          </a:xfrm>
          <a:custGeom>
            <a:avLst/>
            <a:gdLst>
              <a:gd name="T0" fmla="*/ 884285 w 953770"/>
              <a:gd name="T1" fmla="*/ 0 h 223519"/>
              <a:gd name="T2" fmla="*/ 881103 w 953770"/>
              <a:gd name="T3" fmla="*/ 9222 h 223519"/>
              <a:gd name="T4" fmla="*/ 894056 w 953770"/>
              <a:gd name="T5" fmla="*/ 14840 h 223519"/>
              <a:gd name="T6" fmla="*/ 905217 w 953770"/>
              <a:gd name="T7" fmla="*/ 22655 h 223519"/>
              <a:gd name="T8" fmla="*/ 927830 w 953770"/>
              <a:gd name="T9" fmla="*/ 58929 h 223519"/>
              <a:gd name="T10" fmla="*/ 935186 w 953770"/>
              <a:gd name="T11" fmla="*/ 111435 h 223519"/>
              <a:gd name="T12" fmla="*/ 934369 w 953770"/>
              <a:gd name="T13" fmla="*/ 131274 h 223519"/>
              <a:gd name="T14" fmla="*/ 921950 w 953770"/>
              <a:gd name="T15" fmla="*/ 179836 h 223519"/>
              <a:gd name="T16" fmla="*/ 894250 w 953770"/>
              <a:gd name="T17" fmla="*/ 210186 h 223519"/>
              <a:gd name="T18" fmla="*/ 881485 w 953770"/>
              <a:gd name="T19" fmla="*/ 215828 h 223519"/>
              <a:gd name="T20" fmla="*/ 884285 w 953770"/>
              <a:gd name="T21" fmla="*/ 225049 h 223519"/>
              <a:gd name="T22" fmla="*/ 927037 w 953770"/>
              <a:gd name="T23" fmla="*/ 199490 h 223519"/>
              <a:gd name="T24" fmla="*/ 950966 w 953770"/>
              <a:gd name="T25" fmla="*/ 152328 h 223519"/>
              <a:gd name="T26" fmla="*/ 955544 w 953770"/>
              <a:gd name="T27" fmla="*/ 112589 h 223519"/>
              <a:gd name="T28" fmla="*/ 954401 w 953770"/>
              <a:gd name="T29" fmla="*/ 91957 h 223519"/>
              <a:gd name="T30" fmla="*/ 937220 w 953770"/>
              <a:gd name="T31" fmla="*/ 39452 h 223519"/>
              <a:gd name="T32" fmla="*/ 900537 w 953770"/>
              <a:gd name="T33" fmla="*/ 5927 h 223519"/>
              <a:gd name="T34" fmla="*/ 884285 w 953770"/>
              <a:gd name="T35" fmla="*/ 0 h 223519"/>
              <a:gd name="T36" fmla="*/ 71263 w 953770"/>
              <a:gd name="T37" fmla="*/ 0 h 223519"/>
              <a:gd name="T38" fmla="*/ 28637 w 953770"/>
              <a:gd name="T39" fmla="*/ 25665 h 223519"/>
              <a:gd name="T40" fmla="*/ 4599 w 953770"/>
              <a:gd name="T41" fmla="*/ 72897 h 223519"/>
              <a:gd name="T42" fmla="*/ 0 w 953770"/>
              <a:gd name="T43" fmla="*/ 112589 h 223519"/>
              <a:gd name="T44" fmla="*/ 1143 w 953770"/>
              <a:gd name="T45" fmla="*/ 133239 h 223519"/>
              <a:gd name="T46" fmla="*/ 18323 w 953770"/>
              <a:gd name="T47" fmla="*/ 185727 h 223519"/>
              <a:gd name="T48" fmla="*/ 55007 w 953770"/>
              <a:gd name="T49" fmla="*/ 219140 h 223519"/>
              <a:gd name="T50" fmla="*/ 71263 w 953770"/>
              <a:gd name="T51" fmla="*/ 225049 h 223519"/>
              <a:gd name="T52" fmla="*/ 74063 w 953770"/>
              <a:gd name="T53" fmla="*/ 215828 h 223519"/>
              <a:gd name="T54" fmla="*/ 61365 w 953770"/>
              <a:gd name="T55" fmla="*/ 210186 h 223519"/>
              <a:gd name="T56" fmla="*/ 50393 w 953770"/>
              <a:gd name="T57" fmla="*/ 202298 h 223519"/>
              <a:gd name="T58" fmla="*/ 27821 w 953770"/>
              <a:gd name="T59" fmla="*/ 165473 h 223519"/>
              <a:gd name="T60" fmla="*/ 20361 w 953770"/>
              <a:gd name="T61" fmla="*/ 111435 h 223519"/>
              <a:gd name="T62" fmla="*/ 21193 w 953770"/>
              <a:gd name="T63" fmla="*/ 92221 h 223519"/>
              <a:gd name="T64" fmla="*/ 33593 w 953770"/>
              <a:gd name="T65" fmla="*/ 44831 h 223519"/>
              <a:gd name="T66" fmla="*/ 61580 w 953770"/>
              <a:gd name="T67" fmla="*/ 14840 h 223519"/>
              <a:gd name="T68" fmla="*/ 74444 w 953770"/>
              <a:gd name="T69" fmla="*/ 9222 h 223519"/>
              <a:gd name="T70" fmla="*/ 71263 w 953770"/>
              <a:gd name="T71" fmla="*/ 0 h 2235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3770"/>
              <a:gd name="T109" fmla="*/ 0 h 223519"/>
              <a:gd name="T110" fmla="*/ 953770 w 953770"/>
              <a:gd name="T111" fmla="*/ 223519 h 2235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3770" h="223519">
                <a:moveTo>
                  <a:pt x="882523" y="0"/>
                </a:moveTo>
                <a:lnTo>
                  <a:pt x="879348" y="9144"/>
                </a:lnTo>
                <a:lnTo>
                  <a:pt x="892274" y="14714"/>
                </a:lnTo>
                <a:lnTo>
                  <a:pt x="903414" y="22463"/>
                </a:lnTo>
                <a:lnTo>
                  <a:pt x="925982" y="58429"/>
                </a:lnTo>
                <a:lnTo>
                  <a:pt x="933323" y="110489"/>
                </a:lnTo>
                <a:lnTo>
                  <a:pt x="932509" y="130159"/>
                </a:lnTo>
                <a:lnTo>
                  <a:pt x="920114" y="178308"/>
                </a:lnTo>
                <a:lnTo>
                  <a:pt x="892468" y="208401"/>
                </a:lnTo>
                <a:lnTo>
                  <a:pt x="879728" y="213995"/>
                </a:lnTo>
                <a:lnTo>
                  <a:pt x="882523" y="223138"/>
                </a:lnTo>
                <a:lnTo>
                  <a:pt x="925189" y="197796"/>
                </a:lnTo>
                <a:lnTo>
                  <a:pt x="949071" y="151034"/>
                </a:lnTo>
                <a:lnTo>
                  <a:pt x="953642" y="111633"/>
                </a:lnTo>
                <a:lnTo>
                  <a:pt x="952499" y="91176"/>
                </a:lnTo>
                <a:lnTo>
                  <a:pt x="935354" y="39116"/>
                </a:lnTo>
                <a:lnTo>
                  <a:pt x="898743" y="5879"/>
                </a:lnTo>
                <a:lnTo>
                  <a:pt x="882523" y="0"/>
                </a:lnTo>
                <a:close/>
              </a:path>
              <a:path w="953770" h="223519">
                <a:moveTo>
                  <a:pt x="71119" y="0"/>
                </a:moveTo>
                <a:lnTo>
                  <a:pt x="28578" y="25449"/>
                </a:lnTo>
                <a:lnTo>
                  <a:pt x="4587" y="72278"/>
                </a:lnTo>
                <a:lnTo>
                  <a:pt x="0" y="111633"/>
                </a:lnTo>
                <a:lnTo>
                  <a:pt x="1143" y="132107"/>
                </a:lnTo>
                <a:lnTo>
                  <a:pt x="18287" y="184150"/>
                </a:lnTo>
                <a:lnTo>
                  <a:pt x="54899" y="217279"/>
                </a:lnTo>
                <a:lnTo>
                  <a:pt x="71119" y="223138"/>
                </a:lnTo>
                <a:lnTo>
                  <a:pt x="73913" y="213995"/>
                </a:lnTo>
                <a:lnTo>
                  <a:pt x="61245" y="208401"/>
                </a:lnTo>
                <a:lnTo>
                  <a:pt x="50291" y="200580"/>
                </a:lnTo>
                <a:lnTo>
                  <a:pt x="27767" y="164068"/>
                </a:lnTo>
                <a:lnTo>
                  <a:pt x="20319" y="110489"/>
                </a:lnTo>
                <a:lnTo>
                  <a:pt x="21151" y="91438"/>
                </a:lnTo>
                <a:lnTo>
                  <a:pt x="33527" y="44450"/>
                </a:lnTo>
                <a:lnTo>
                  <a:pt x="61460" y="14714"/>
                </a:lnTo>
                <a:lnTo>
                  <a:pt x="74294" y="9144"/>
                </a:lnTo>
                <a:lnTo>
                  <a:pt x="71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pt-BR"/>
          </a:p>
        </p:txBody>
      </p:sp>
      <p:sp>
        <p:nvSpPr>
          <p:cNvPr id="39945" name="object 9">
            <a:extLst>
              <a:ext uri="{FF2B5EF4-FFF2-40B4-BE49-F238E27FC236}">
                <a16:creationId xmlns:a16="http://schemas.microsoft.com/office/drawing/2014/main" id="{15AA39B5-1652-4214-8718-D3229CEB5B37}"/>
              </a:ext>
            </a:extLst>
          </p:cNvPr>
          <p:cNvSpPr txBox="1">
            <a:spLocks noChangeArrowheads="1"/>
          </p:cNvSpPr>
          <p:nvPr/>
        </p:nvSpPr>
        <p:spPr bwMode="auto">
          <a:xfrm>
            <a:off x="3819525" y="2335213"/>
            <a:ext cx="20907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tabLst>
                <a:tab pos="960438" algn="l"/>
              </a:tabLst>
              <a:defRPr>
                <a:solidFill>
                  <a:schemeClr val="tx1"/>
                </a:solidFill>
                <a:latin typeface="Arial" panose="020B0604020202020204" pitchFamily="34" charset="0"/>
              </a:defRPr>
            </a:lvl1pPr>
            <a:lvl2pPr marL="742950" indent="-285750" eaLnBrk="0" hangingPunct="0">
              <a:tabLst>
                <a:tab pos="960438" algn="l"/>
              </a:tabLst>
              <a:defRPr>
                <a:solidFill>
                  <a:schemeClr val="tx1"/>
                </a:solidFill>
                <a:latin typeface="Arial" panose="020B0604020202020204" pitchFamily="34" charset="0"/>
              </a:defRPr>
            </a:lvl2pPr>
            <a:lvl3pPr marL="1143000" indent="-228600" eaLnBrk="0" hangingPunct="0">
              <a:tabLst>
                <a:tab pos="960438" algn="l"/>
              </a:tabLst>
              <a:defRPr>
                <a:solidFill>
                  <a:schemeClr val="tx1"/>
                </a:solidFill>
                <a:latin typeface="Arial" panose="020B0604020202020204" pitchFamily="34" charset="0"/>
              </a:defRPr>
            </a:lvl3pPr>
            <a:lvl4pPr marL="1600200" indent="-228600" eaLnBrk="0" hangingPunct="0">
              <a:tabLst>
                <a:tab pos="960438" algn="l"/>
              </a:tabLst>
              <a:defRPr>
                <a:solidFill>
                  <a:schemeClr val="tx1"/>
                </a:solidFill>
                <a:latin typeface="Arial" panose="020B0604020202020204" pitchFamily="34" charset="0"/>
              </a:defRPr>
            </a:lvl4pPr>
            <a:lvl5pPr marL="2057400" indent="-228600" eaLnBrk="0" hangingPunct="0">
              <a:tabLst>
                <a:tab pos="9604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604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604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604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60438" algn="l"/>
              </a:tabLs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 1	+(1 ∗0)</a:t>
            </a:r>
          </a:p>
        </p:txBody>
      </p:sp>
      <p:sp>
        <p:nvSpPr>
          <p:cNvPr id="39946" name="object 10">
            <a:extLst>
              <a:ext uri="{FF2B5EF4-FFF2-40B4-BE49-F238E27FC236}">
                <a16:creationId xmlns:a16="http://schemas.microsoft.com/office/drawing/2014/main" id="{CB50C8D8-10DB-4ADF-8E3D-7E900E83F39D}"/>
              </a:ext>
            </a:extLst>
          </p:cNvPr>
          <p:cNvSpPr txBox="1">
            <a:spLocks noChangeArrowheads="1"/>
          </p:cNvSpPr>
          <p:nvPr/>
        </p:nvSpPr>
        <p:spPr bwMode="auto">
          <a:xfrm>
            <a:off x="4332288" y="2695575"/>
            <a:ext cx="9636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∗1)</a:t>
            </a:r>
          </a:p>
        </p:txBody>
      </p:sp>
      <p:sp>
        <p:nvSpPr>
          <p:cNvPr id="39947" name="object 11">
            <a:extLst>
              <a:ext uri="{FF2B5EF4-FFF2-40B4-BE49-F238E27FC236}">
                <a16:creationId xmlns:a16="http://schemas.microsoft.com/office/drawing/2014/main" id="{32642B21-BD0F-4AA1-A16E-0A1E74F99406}"/>
              </a:ext>
            </a:extLst>
          </p:cNvPr>
          <p:cNvSpPr>
            <a:spLocks/>
          </p:cNvSpPr>
          <p:nvPr/>
        </p:nvSpPr>
        <p:spPr bwMode="auto">
          <a:xfrm>
            <a:off x="3730625" y="2674938"/>
            <a:ext cx="2165350" cy="0"/>
          </a:xfrm>
          <a:custGeom>
            <a:avLst/>
            <a:gdLst>
              <a:gd name="T0" fmla="*/ 0 w 2165985"/>
              <a:gd name="T1" fmla="*/ 2161799 w 2165985"/>
              <a:gd name="T2" fmla="*/ 0 60000 65536"/>
              <a:gd name="T3" fmla="*/ 0 60000 65536"/>
              <a:gd name="T4" fmla="*/ 0 w 2165985"/>
              <a:gd name="T5" fmla="*/ 2165985 w 2165985"/>
            </a:gdLst>
            <a:ahLst/>
            <a:cxnLst>
              <a:cxn ang="T2">
                <a:pos x="T0" y="0"/>
              </a:cxn>
              <a:cxn ang="T3">
                <a:pos x="T1" y="0"/>
              </a:cxn>
            </a:cxnLst>
            <a:rect l="T4" t="0" r="T5" b="0"/>
            <a:pathLst>
              <a:path w="2165985">
                <a:moveTo>
                  <a:pt x="0" y="0"/>
                </a:moveTo>
                <a:lnTo>
                  <a:pt x="216560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12" name="object 12">
            <a:extLst>
              <a:ext uri="{FF2B5EF4-FFF2-40B4-BE49-F238E27FC236}">
                <a16:creationId xmlns:a16="http://schemas.microsoft.com/office/drawing/2014/main" id="{B29BB841-C20A-4912-944E-82B6039922AC}"/>
              </a:ext>
            </a:extLst>
          </p:cNvPr>
          <p:cNvSpPr txBox="1"/>
          <p:nvPr/>
        </p:nvSpPr>
        <p:spPr>
          <a:xfrm>
            <a:off x="1327150" y="3875088"/>
            <a:ext cx="1462088" cy="425450"/>
          </a:xfrm>
          <a:prstGeom prst="rect">
            <a:avLst/>
          </a:prstGeom>
        </p:spPr>
        <p:txBody>
          <a:bodyPr lIns="0" tIns="0" rIns="0" bIns="0">
            <a:spAutoFit/>
          </a:bodyPr>
          <a:lstStyle/>
          <a:p>
            <a:pPr marL="12700">
              <a:defRPr/>
            </a:pPr>
            <a:r>
              <a:rPr sz="2600" spc="-5" dirty="0">
                <a:latin typeface="Calibri"/>
                <a:cs typeface="Calibri"/>
              </a:rPr>
              <a:t>Subt</a:t>
            </a:r>
            <a:r>
              <a:rPr sz="2600" spc="-45" dirty="0">
                <a:latin typeface="Calibri"/>
                <a:cs typeface="Calibri"/>
              </a:rPr>
              <a:t>r</a:t>
            </a:r>
            <a:r>
              <a:rPr sz="2600" dirty="0">
                <a:latin typeface="Calibri"/>
                <a:cs typeface="Calibri"/>
              </a:rPr>
              <a:t>a</a:t>
            </a:r>
            <a:r>
              <a:rPr sz="2600" spc="-25" dirty="0">
                <a:latin typeface="Calibri"/>
                <a:cs typeface="Calibri"/>
              </a:rPr>
              <a:t>ç</a:t>
            </a:r>
            <a:r>
              <a:rPr sz="2600" dirty="0">
                <a:latin typeface="Calibri"/>
                <a:cs typeface="Calibri"/>
              </a:rPr>
              <a:t>ã</a:t>
            </a:r>
            <a:r>
              <a:rPr sz="2600" spc="-5" dirty="0">
                <a:latin typeface="Calibri"/>
                <a:cs typeface="Calibri"/>
              </a:rPr>
              <a:t>o</a:t>
            </a:r>
            <a:r>
              <a:rPr sz="2600" dirty="0">
                <a:latin typeface="Calibri"/>
                <a:cs typeface="Calibri"/>
              </a:rPr>
              <a:t>:</a:t>
            </a:r>
            <a:endParaRPr sz="2600">
              <a:latin typeface="Calibri"/>
              <a:cs typeface="Calibri"/>
            </a:endParaRPr>
          </a:p>
        </p:txBody>
      </p:sp>
      <p:sp>
        <p:nvSpPr>
          <p:cNvPr id="39949" name="object 13">
            <a:extLst>
              <a:ext uri="{FF2B5EF4-FFF2-40B4-BE49-F238E27FC236}">
                <a16:creationId xmlns:a16="http://schemas.microsoft.com/office/drawing/2014/main" id="{315CD148-CAC7-4F39-A6DC-D8CCE29B79C0}"/>
              </a:ext>
            </a:extLst>
          </p:cNvPr>
          <p:cNvSpPr>
            <a:spLocks/>
          </p:cNvSpPr>
          <p:nvPr/>
        </p:nvSpPr>
        <p:spPr bwMode="auto">
          <a:xfrm>
            <a:off x="2921000" y="4110038"/>
            <a:ext cx="292100" cy="0"/>
          </a:xfrm>
          <a:custGeom>
            <a:avLst/>
            <a:gdLst>
              <a:gd name="T0" fmla="*/ 0 w 291464"/>
              <a:gd name="T1" fmla="*/ 294915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3"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9950" name="object 14">
            <a:extLst>
              <a:ext uri="{FF2B5EF4-FFF2-40B4-BE49-F238E27FC236}">
                <a16:creationId xmlns:a16="http://schemas.microsoft.com/office/drawing/2014/main" id="{613CCEED-E784-49FD-B47F-02DC880DF2C7}"/>
              </a:ext>
            </a:extLst>
          </p:cNvPr>
          <p:cNvSpPr>
            <a:spLocks/>
          </p:cNvSpPr>
          <p:nvPr/>
        </p:nvSpPr>
        <p:spPr bwMode="auto">
          <a:xfrm>
            <a:off x="3603625" y="4110038"/>
            <a:ext cx="292100" cy="0"/>
          </a:xfrm>
          <a:custGeom>
            <a:avLst/>
            <a:gdLst>
              <a:gd name="T0" fmla="*/ 0 w 291464"/>
              <a:gd name="T1" fmla="*/ 294916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39951" name="object 15">
            <a:extLst>
              <a:ext uri="{FF2B5EF4-FFF2-40B4-BE49-F238E27FC236}">
                <a16:creationId xmlns:a16="http://schemas.microsoft.com/office/drawing/2014/main" id="{93B01AA5-FAB9-4F9C-AC4E-64F6BF8E9C8B}"/>
              </a:ext>
            </a:extLst>
          </p:cNvPr>
          <p:cNvSpPr txBox="1">
            <a:spLocks noChangeArrowheads="1"/>
          </p:cNvSpPr>
          <p:nvPr/>
        </p:nvSpPr>
        <p:spPr bwMode="auto">
          <a:xfrm>
            <a:off x="2909888" y="3681413"/>
            <a:ext cx="15176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a:t>
            </a:r>
            <a:r>
              <a:rPr lang="pt-BR" altLang="pt-BR" sz="3900" baseline="-32000">
                <a:latin typeface="Cambria Math" panose="02040503050406030204" pitchFamily="18" charset="0"/>
                <a:ea typeface="Cambria Math" panose="02040503050406030204" pitchFamily="18" charset="0"/>
                <a:cs typeface="Cambria Math" panose="02040503050406030204" pitchFamily="18" charset="0"/>
              </a:rPr>
              <a:t>− </a:t>
            </a:r>
            <a:r>
              <a:rPr lang="pt-BR" altLang="pt-BR" sz="1900">
                <a:latin typeface="Cambria Math" panose="02040503050406030204" pitchFamily="18" charset="0"/>
                <a:ea typeface="Cambria Math" panose="02040503050406030204" pitchFamily="18" charset="0"/>
                <a:cs typeface="Cambria Math" panose="02040503050406030204" pitchFamily="18" charset="0"/>
              </a:rPr>
              <a:t>1     </a:t>
            </a:r>
            <a:r>
              <a:rPr lang="pt-BR" altLang="pt-BR" sz="3900" baseline="-32000">
                <a:latin typeface="Cambria Math" panose="02040503050406030204" pitchFamily="18" charset="0"/>
                <a:ea typeface="Cambria Math" panose="02040503050406030204" pitchFamily="18" charset="0"/>
                <a:cs typeface="Cambria Math" panose="02040503050406030204" pitchFamily="18" charset="0"/>
              </a:rPr>
              <a:t>=</a:t>
            </a:r>
          </a:p>
          <a:p>
            <a:pPr eaLnBrk="1" hangingPunct="1">
              <a:spcBef>
                <a:spcPts val="413"/>
              </a:spcBef>
            </a:pPr>
            <a:r>
              <a:rPr lang="pt-BR" altLang="pt-BR" sz="1900">
                <a:latin typeface="Cambria Math" panose="02040503050406030204" pitchFamily="18" charset="0"/>
                <a:ea typeface="Cambria Math" panose="02040503050406030204" pitchFamily="18" charset="0"/>
                <a:cs typeface="Cambria Math" panose="02040503050406030204" pitchFamily="18" charset="0"/>
              </a:rPr>
              <a:t>0	1</a:t>
            </a:r>
          </a:p>
        </p:txBody>
      </p:sp>
      <p:sp>
        <p:nvSpPr>
          <p:cNvPr id="39952" name="object 16">
            <a:extLst>
              <a:ext uri="{FF2B5EF4-FFF2-40B4-BE49-F238E27FC236}">
                <a16:creationId xmlns:a16="http://schemas.microsoft.com/office/drawing/2014/main" id="{2C3BB4DB-A398-418F-A2BF-13A7197ED5F1}"/>
              </a:ext>
            </a:extLst>
          </p:cNvPr>
          <p:cNvSpPr>
            <a:spLocks/>
          </p:cNvSpPr>
          <p:nvPr/>
        </p:nvSpPr>
        <p:spPr bwMode="auto">
          <a:xfrm>
            <a:off x="4344988" y="3829050"/>
            <a:ext cx="954087" cy="223838"/>
          </a:xfrm>
          <a:custGeom>
            <a:avLst/>
            <a:gdLst>
              <a:gd name="T0" fmla="*/ 884285 w 953770"/>
              <a:gd name="T1" fmla="*/ 0 h 223520"/>
              <a:gd name="T2" fmla="*/ 881103 w 953770"/>
              <a:gd name="T3" fmla="*/ 9221 h 223520"/>
              <a:gd name="T4" fmla="*/ 894056 w 953770"/>
              <a:gd name="T5" fmla="*/ 14840 h 223520"/>
              <a:gd name="T6" fmla="*/ 905217 w 953770"/>
              <a:gd name="T7" fmla="*/ 22655 h 223520"/>
              <a:gd name="T8" fmla="*/ 927830 w 953770"/>
              <a:gd name="T9" fmla="*/ 58929 h 223520"/>
              <a:gd name="T10" fmla="*/ 935186 w 953770"/>
              <a:gd name="T11" fmla="*/ 111435 h 223520"/>
              <a:gd name="T12" fmla="*/ 934369 w 953770"/>
              <a:gd name="T13" fmla="*/ 131274 h 223520"/>
              <a:gd name="T14" fmla="*/ 921950 w 953770"/>
              <a:gd name="T15" fmla="*/ 179834 h 223520"/>
              <a:gd name="T16" fmla="*/ 894250 w 953770"/>
              <a:gd name="T17" fmla="*/ 210186 h 223520"/>
              <a:gd name="T18" fmla="*/ 881485 w 953770"/>
              <a:gd name="T19" fmla="*/ 215827 h 223520"/>
              <a:gd name="T20" fmla="*/ 884285 w 953770"/>
              <a:gd name="T21" fmla="*/ 225049 h 223520"/>
              <a:gd name="T22" fmla="*/ 927037 w 953770"/>
              <a:gd name="T23" fmla="*/ 199490 h 223520"/>
              <a:gd name="T24" fmla="*/ 950966 w 953770"/>
              <a:gd name="T25" fmla="*/ 152328 h 223520"/>
              <a:gd name="T26" fmla="*/ 955544 w 953770"/>
              <a:gd name="T27" fmla="*/ 112588 h 223520"/>
              <a:gd name="T28" fmla="*/ 954401 w 953770"/>
              <a:gd name="T29" fmla="*/ 91957 h 223520"/>
              <a:gd name="T30" fmla="*/ 937220 w 953770"/>
              <a:gd name="T31" fmla="*/ 39451 h 223520"/>
              <a:gd name="T32" fmla="*/ 900537 w 953770"/>
              <a:gd name="T33" fmla="*/ 5927 h 223520"/>
              <a:gd name="T34" fmla="*/ 884285 w 953770"/>
              <a:gd name="T35" fmla="*/ 0 h 223520"/>
              <a:gd name="T36" fmla="*/ 71263 w 953770"/>
              <a:gd name="T37" fmla="*/ 0 h 223520"/>
              <a:gd name="T38" fmla="*/ 28637 w 953770"/>
              <a:gd name="T39" fmla="*/ 25665 h 223520"/>
              <a:gd name="T40" fmla="*/ 4599 w 953770"/>
              <a:gd name="T41" fmla="*/ 72897 h 223520"/>
              <a:gd name="T42" fmla="*/ 0 w 953770"/>
              <a:gd name="T43" fmla="*/ 112588 h 223520"/>
              <a:gd name="T44" fmla="*/ 1143 w 953770"/>
              <a:gd name="T45" fmla="*/ 133239 h 223520"/>
              <a:gd name="T46" fmla="*/ 18323 w 953770"/>
              <a:gd name="T47" fmla="*/ 185727 h 223520"/>
              <a:gd name="T48" fmla="*/ 55007 w 953770"/>
              <a:gd name="T49" fmla="*/ 219140 h 223520"/>
              <a:gd name="T50" fmla="*/ 71263 w 953770"/>
              <a:gd name="T51" fmla="*/ 225049 h 223520"/>
              <a:gd name="T52" fmla="*/ 74063 w 953770"/>
              <a:gd name="T53" fmla="*/ 215827 h 223520"/>
              <a:gd name="T54" fmla="*/ 61365 w 953770"/>
              <a:gd name="T55" fmla="*/ 210186 h 223520"/>
              <a:gd name="T56" fmla="*/ 50393 w 953770"/>
              <a:gd name="T57" fmla="*/ 202298 h 223520"/>
              <a:gd name="T58" fmla="*/ 27821 w 953770"/>
              <a:gd name="T59" fmla="*/ 165473 h 223520"/>
              <a:gd name="T60" fmla="*/ 20361 w 953770"/>
              <a:gd name="T61" fmla="*/ 111435 h 223520"/>
              <a:gd name="T62" fmla="*/ 21193 w 953770"/>
              <a:gd name="T63" fmla="*/ 92221 h 223520"/>
              <a:gd name="T64" fmla="*/ 33593 w 953770"/>
              <a:gd name="T65" fmla="*/ 44831 h 223520"/>
              <a:gd name="T66" fmla="*/ 61580 w 953770"/>
              <a:gd name="T67" fmla="*/ 14840 h 223520"/>
              <a:gd name="T68" fmla="*/ 74444 w 953770"/>
              <a:gd name="T69" fmla="*/ 9221 h 223520"/>
              <a:gd name="T70" fmla="*/ 71263 w 953770"/>
              <a:gd name="T71" fmla="*/ 0 h 223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3770"/>
              <a:gd name="T109" fmla="*/ 0 h 223520"/>
              <a:gd name="T110" fmla="*/ 953770 w 953770"/>
              <a:gd name="T111" fmla="*/ 223520 h 2235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3770" h="223520">
                <a:moveTo>
                  <a:pt x="882523" y="0"/>
                </a:moveTo>
                <a:lnTo>
                  <a:pt x="879348" y="9143"/>
                </a:lnTo>
                <a:lnTo>
                  <a:pt x="892274" y="14714"/>
                </a:lnTo>
                <a:lnTo>
                  <a:pt x="903414" y="22463"/>
                </a:lnTo>
                <a:lnTo>
                  <a:pt x="925982" y="58429"/>
                </a:lnTo>
                <a:lnTo>
                  <a:pt x="933323" y="110489"/>
                </a:lnTo>
                <a:lnTo>
                  <a:pt x="932509" y="130159"/>
                </a:lnTo>
                <a:lnTo>
                  <a:pt x="920114" y="178307"/>
                </a:lnTo>
                <a:lnTo>
                  <a:pt x="892468" y="208401"/>
                </a:lnTo>
                <a:lnTo>
                  <a:pt x="879728" y="213994"/>
                </a:lnTo>
                <a:lnTo>
                  <a:pt x="882523" y="223138"/>
                </a:lnTo>
                <a:lnTo>
                  <a:pt x="925189" y="197796"/>
                </a:lnTo>
                <a:lnTo>
                  <a:pt x="949071" y="151034"/>
                </a:lnTo>
                <a:lnTo>
                  <a:pt x="953642" y="111632"/>
                </a:lnTo>
                <a:lnTo>
                  <a:pt x="952499" y="91176"/>
                </a:lnTo>
                <a:lnTo>
                  <a:pt x="935354" y="39115"/>
                </a:lnTo>
                <a:lnTo>
                  <a:pt x="898743" y="5879"/>
                </a:lnTo>
                <a:lnTo>
                  <a:pt x="882523" y="0"/>
                </a:lnTo>
                <a:close/>
              </a:path>
              <a:path w="953770" h="223520">
                <a:moveTo>
                  <a:pt x="71119" y="0"/>
                </a:moveTo>
                <a:lnTo>
                  <a:pt x="28578" y="25449"/>
                </a:lnTo>
                <a:lnTo>
                  <a:pt x="4587" y="72278"/>
                </a:lnTo>
                <a:lnTo>
                  <a:pt x="0" y="111632"/>
                </a:lnTo>
                <a:lnTo>
                  <a:pt x="1143" y="132107"/>
                </a:lnTo>
                <a:lnTo>
                  <a:pt x="18287" y="184150"/>
                </a:lnTo>
                <a:lnTo>
                  <a:pt x="54899" y="217279"/>
                </a:lnTo>
                <a:lnTo>
                  <a:pt x="71119" y="223138"/>
                </a:lnTo>
                <a:lnTo>
                  <a:pt x="73913" y="213994"/>
                </a:lnTo>
                <a:lnTo>
                  <a:pt x="61245" y="208401"/>
                </a:lnTo>
                <a:lnTo>
                  <a:pt x="50291" y="200580"/>
                </a:lnTo>
                <a:lnTo>
                  <a:pt x="27767" y="164068"/>
                </a:lnTo>
                <a:lnTo>
                  <a:pt x="20319" y="110489"/>
                </a:lnTo>
                <a:lnTo>
                  <a:pt x="21151" y="91438"/>
                </a:lnTo>
                <a:lnTo>
                  <a:pt x="33527" y="44450"/>
                </a:lnTo>
                <a:lnTo>
                  <a:pt x="61460" y="14714"/>
                </a:lnTo>
                <a:lnTo>
                  <a:pt x="74294" y="9143"/>
                </a:lnTo>
                <a:lnTo>
                  <a:pt x="71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pt-BR"/>
          </a:p>
        </p:txBody>
      </p:sp>
      <p:sp>
        <p:nvSpPr>
          <p:cNvPr id="39953" name="object 17">
            <a:extLst>
              <a:ext uri="{FF2B5EF4-FFF2-40B4-BE49-F238E27FC236}">
                <a16:creationId xmlns:a16="http://schemas.microsoft.com/office/drawing/2014/main" id="{EEAEB2E9-AD43-4737-87A8-784FFC084694}"/>
              </a:ext>
            </a:extLst>
          </p:cNvPr>
          <p:cNvSpPr txBox="1">
            <a:spLocks noChangeArrowheads="1"/>
          </p:cNvSpPr>
          <p:nvPr/>
        </p:nvSpPr>
        <p:spPr bwMode="auto">
          <a:xfrm>
            <a:off x="4411663" y="3770313"/>
            <a:ext cx="20923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 1  − (1 ∗0)</a:t>
            </a:r>
          </a:p>
        </p:txBody>
      </p:sp>
      <p:sp>
        <p:nvSpPr>
          <p:cNvPr id="39954" name="object 18">
            <a:extLst>
              <a:ext uri="{FF2B5EF4-FFF2-40B4-BE49-F238E27FC236}">
                <a16:creationId xmlns:a16="http://schemas.microsoft.com/office/drawing/2014/main" id="{3CE6320F-FC3B-4050-8CFB-515FA4A4000C}"/>
              </a:ext>
            </a:extLst>
          </p:cNvPr>
          <p:cNvSpPr txBox="1">
            <a:spLocks noChangeArrowheads="1"/>
          </p:cNvSpPr>
          <p:nvPr/>
        </p:nvSpPr>
        <p:spPr bwMode="auto">
          <a:xfrm>
            <a:off x="4927600" y="4129088"/>
            <a:ext cx="9620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∗1)</a:t>
            </a:r>
          </a:p>
        </p:txBody>
      </p:sp>
      <p:sp>
        <p:nvSpPr>
          <p:cNvPr id="39955" name="object 19">
            <a:extLst>
              <a:ext uri="{FF2B5EF4-FFF2-40B4-BE49-F238E27FC236}">
                <a16:creationId xmlns:a16="http://schemas.microsoft.com/office/drawing/2014/main" id="{3048B1A8-AB99-447D-8072-38BFA70163B8}"/>
              </a:ext>
            </a:extLst>
          </p:cNvPr>
          <p:cNvSpPr>
            <a:spLocks/>
          </p:cNvSpPr>
          <p:nvPr/>
        </p:nvSpPr>
        <p:spPr bwMode="auto">
          <a:xfrm>
            <a:off x="4324350" y="4110038"/>
            <a:ext cx="2165350" cy="0"/>
          </a:xfrm>
          <a:custGeom>
            <a:avLst/>
            <a:gdLst>
              <a:gd name="T0" fmla="*/ 0 w 2165985"/>
              <a:gd name="T1" fmla="*/ 2161799 w 2165985"/>
              <a:gd name="T2" fmla="*/ 0 60000 65536"/>
              <a:gd name="T3" fmla="*/ 0 60000 65536"/>
              <a:gd name="T4" fmla="*/ 0 w 2165985"/>
              <a:gd name="T5" fmla="*/ 2165985 w 2165985"/>
            </a:gdLst>
            <a:ahLst/>
            <a:cxnLst>
              <a:cxn ang="T2">
                <a:pos x="T0" y="0"/>
              </a:cxn>
              <a:cxn ang="T3">
                <a:pos x="T1" y="0"/>
              </a:cxn>
            </a:cxnLst>
            <a:rect l="T4" t="0" r="T5" b="0"/>
            <a:pathLst>
              <a:path w="2165985">
                <a:moveTo>
                  <a:pt x="0" y="0"/>
                </a:moveTo>
                <a:lnTo>
                  <a:pt x="2165604" y="0"/>
                </a:lnTo>
              </a:path>
            </a:pathLst>
          </a:custGeom>
          <a:noFill/>
          <a:ln w="213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1EE5684-7AE7-4038-9F09-4CE473CB5528}"/>
              </a:ext>
            </a:extLst>
          </p:cNvPr>
          <p:cNvSpPr txBox="1">
            <a:spLocks noGrp="1"/>
          </p:cNvSpPr>
          <p:nvPr>
            <p:ph type="title"/>
          </p:nvPr>
        </p:nvSpPr>
        <p:spPr/>
        <p:txBody>
          <a:bodyPr lIns="0" tIns="0" rIns="0" bIns="0" rtlCol="0">
            <a:spAutoFit/>
          </a:bodyPr>
          <a:lstStyle/>
          <a:p>
            <a:pPr marL="746760">
              <a:defRPr/>
            </a:pPr>
            <a:r>
              <a:rPr spc="-10" dirty="0"/>
              <a:t>Tipo</a:t>
            </a:r>
            <a:r>
              <a:rPr spc="-5" dirty="0"/>
              <a:t>s</a:t>
            </a:r>
            <a:r>
              <a:rPr spc="5" dirty="0"/>
              <a:t> </a:t>
            </a:r>
            <a:r>
              <a:rPr spc="-5" dirty="0"/>
              <a:t>A</a:t>
            </a:r>
            <a:r>
              <a:rPr spc="-25" dirty="0"/>
              <a:t>b</a:t>
            </a:r>
            <a:r>
              <a:rPr spc="-40" dirty="0"/>
              <a:t>s</a:t>
            </a:r>
            <a:r>
              <a:rPr spc="-5" dirty="0"/>
              <a:t>t</a:t>
            </a:r>
            <a:r>
              <a:rPr spc="-85" dirty="0"/>
              <a:t>r</a:t>
            </a:r>
            <a:r>
              <a:rPr spc="-35" dirty="0"/>
              <a:t>a</a:t>
            </a:r>
            <a:r>
              <a:rPr spc="-50" dirty="0"/>
              <a:t>t</a:t>
            </a:r>
            <a:r>
              <a:rPr spc="-5" dirty="0"/>
              <a:t>os</a:t>
            </a:r>
            <a:r>
              <a:rPr spc="15" dirty="0"/>
              <a:t> </a:t>
            </a:r>
            <a:r>
              <a:rPr spc="-5" dirty="0"/>
              <a:t>de</a:t>
            </a:r>
            <a:r>
              <a:rPr spc="5" dirty="0"/>
              <a:t> </a:t>
            </a:r>
            <a:r>
              <a:rPr spc="-10" dirty="0"/>
              <a:t>Dado</a:t>
            </a:r>
            <a:r>
              <a:rPr spc="-5" dirty="0"/>
              <a:t>s</a:t>
            </a:r>
            <a:r>
              <a:rPr dirty="0"/>
              <a:t> </a:t>
            </a:r>
            <a:r>
              <a:rPr spc="-5" dirty="0"/>
              <a:t>-</a:t>
            </a:r>
            <a:r>
              <a:rPr spc="5" dirty="0"/>
              <a:t> </a:t>
            </a:r>
            <a:r>
              <a:rPr spc="-5" dirty="0"/>
              <a:t>E</a:t>
            </a:r>
            <a:r>
              <a:rPr spc="-75" dirty="0"/>
              <a:t>x</a:t>
            </a:r>
            <a:r>
              <a:rPr spc="-10" dirty="0"/>
              <a:t>emplo</a:t>
            </a:r>
          </a:p>
        </p:txBody>
      </p:sp>
      <p:sp>
        <p:nvSpPr>
          <p:cNvPr id="3" name="object 3">
            <a:extLst>
              <a:ext uri="{FF2B5EF4-FFF2-40B4-BE49-F238E27FC236}">
                <a16:creationId xmlns:a16="http://schemas.microsoft.com/office/drawing/2014/main" id="{CBB9C493-D0E3-4E8E-9468-EAE76DBC6727}"/>
              </a:ext>
            </a:extLst>
          </p:cNvPr>
          <p:cNvSpPr txBox="1"/>
          <p:nvPr/>
        </p:nvSpPr>
        <p:spPr>
          <a:xfrm>
            <a:off x="1327150" y="1511300"/>
            <a:ext cx="5270500" cy="425450"/>
          </a:xfrm>
          <a:prstGeom prst="rect">
            <a:avLst/>
          </a:prstGeom>
        </p:spPr>
        <p:txBody>
          <a:bodyPr lIns="0" tIns="0" rIns="0" bIns="0">
            <a:spAutoFit/>
          </a:bodyPr>
          <a:lstStyle/>
          <a:p>
            <a:pPr marL="12700">
              <a:defRPr/>
            </a:pPr>
            <a:r>
              <a:rPr sz="2600" spc="-5" dirty="0">
                <a:latin typeface="Calibri"/>
                <a:cs typeface="Calibri"/>
              </a:rPr>
              <a:t>Ope</a:t>
            </a:r>
            <a:r>
              <a:rPr sz="2600" spc="-40" dirty="0">
                <a:latin typeface="Calibri"/>
                <a:cs typeface="Calibri"/>
              </a:rPr>
              <a:t>r</a:t>
            </a:r>
            <a:r>
              <a:rPr sz="2600" dirty="0">
                <a:latin typeface="Calibri"/>
                <a:cs typeface="Calibri"/>
              </a:rPr>
              <a:t>a</a:t>
            </a:r>
            <a:r>
              <a:rPr sz="2600" spc="-25" dirty="0">
                <a:latin typeface="Calibri"/>
                <a:cs typeface="Calibri"/>
              </a:rPr>
              <a:t>ç</a:t>
            </a:r>
            <a:r>
              <a:rPr sz="2600" spc="-5" dirty="0">
                <a:latin typeface="Calibri"/>
                <a:cs typeface="Calibri"/>
              </a:rPr>
              <a:t>õe</a:t>
            </a:r>
            <a:r>
              <a:rPr sz="2600" dirty="0">
                <a:latin typeface="Calibri"/>
                <a:cs typeface="Calibri"/>
              </a:rPr>
              <a:t>s</a:t>
            </a:r>
            <a:r>
              <a:rPr sz="2600" spc="-35" dirty="0">
                <a:latin typeface="Calibri"/>
                <a:cs typeface="Calibri"/>
              </a:rPr>
              <a:t> </a:t>
            </a:r>
            <a:r>
              <a:rPr sz="2600" spc="-40" dirty="0">
                <a:latin typeface="Calibri"/>
                <a:cs typeface="Calibri"/>
              </a:rPr>
              <a:t>v</a:t>
            </a:r>
            <a:r>
              <a:rPr sz="2600" dirty="0">
                <a:latin typeface="Calibri"/>
                <a:cs typeface="Calibri"/>
              </a:rPr>
              <a:t>álidas </a:t>
            </a:r>
            <a:r>
              <a:rPr sz="2600" spc="-5" dirty="0">
                <a:latin typeface="Calibri"/>
                <a:cs typeface="Calibri"/>
              </a:rPr>
              <a:t>pa</a:t>
            </a:r>
            <a:r>
              <a:rPr sz="2600" spc="-50" dirty="0">
                <a:latin typeface="Calibri"/>
                <a:cs typeface="Calibri"/>
              </a:rPr>
              <a:t>r</a:t>
            </a:r>
            <a:r>
              <a:rPr sz="2600" dirty="0">
                <a:latin typeface="Calibri"/>
                <a:cs typeface="Calibri"/>
              </a:rPr>
              <a:t>a o </a:t>
            </a:r>
            <a:r>
              <a:rPr sz="2600" spc="-204" dirty="0">
                <a:solidFill>
                  <a:srgbClr val="4F81BC"/>
                </a:solidFill>
                <a:latin typeface="Calibri"/>
                <a:cs typeface="Calibri"/>
              </a:rPr>
              <a:t>T</a:t>
            </a:r>
            <a:r>
              <a:rPr sz="2600" dirty="0">
                <a:solidFill>
                  <a:srgbClr val="4F81BC"/>
                </a:solidFill>
                <a:latin typeface="Calibri"/>
                <a:cs typeface="Calibri"/>
              </a:rPr>
              <a:t>AD</a:t>
            </a:r>
            <a:r>
              <a:rPr sz="2600" spc="-20" dirty="0">
                <a:solidFill>
                  <a:srgbClr val="4F81BC"/>
                </a:solidFill>
                <a:latin typeface="Calibri"/>
                <a:cs typeface="Calibri"/>
              </a:rPr>
              <a:t> </a:t>
            </a:r>
            <a:r>
              <a:rPr sz="2600" dirty="0">
                <a:solidFill>
                  <a:srgbClr val="4F81BC"/>
                </a:solidFill>
                <a:latin typeface="Calibri"/>
                <a:cs typeface="Calibri"/>
              </a:rPr>
              <a:t>Raciona</a:t>
            </a:r>
            <a:r>
              <a:rPr sz="2600" spc="10" dirty="0">
                <a:solidFill>
                  <a:srgbClr val="4F81BC"/>
                </a:solidFill>
                <a:latin typeface="Calibri"/>
                <a:cs typeface="Calibri"/>
              </a:rPr>
              <a:t>l</a:t>
            </a:r>
            <a:r>
              <a:rPr sz="2600" dirty="0">
                <a:latin typeface="Calibri"/>
                <a:cs typeface="Calibri"/>
              </a:rPr>
              <a:t>:</a:t>
            </a:r>
            <a:endParaRPr sz="2600">
              <a:latin typeface="Calibri"/>
              <a:cs typeface="Calibri"/>
            </a:endParaRPr>
          </a:p>
        </p:txBody>
      </p:sp>
      <p:sp>
        <p:nvSpPr>
          <p:cNvPr id="40964" name="object 4">
            <a:extLst>
              <a:ext uri="{FF2B5EF4-FFF2-40B4-BE49-F238E27FC236}">
                <a16:creationId xmlns:a16="http://schemas.microsoft.com/office/drawing/2014/main" id="{F0B18DD2-7E23-4E8E-9BE4-3A7C96D0AA45}"/>
              </a:ext>
            </a:extLst>
          </p:cNvPr>
          <p:cNvSpPr txBox="1">
            <a:spLocks noChangeArrowheads="1"/>
          </p:cNvSpPr>
          <p:nvPr/>
        </p:nvSpPr>
        <p:spPr bwMode="auto">
          <a:xfrm>
            <a:off x="1327150" y="2439988"/>
            <a:ext cx="2287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2600">
                <a:latin typeface="Calibri" panose="020F0502020204030204" pitchFamily="34" charset="0"/>
                <a:cs typeface="Calibri" panose="020F0502020204030204" pitchFamily="34" charset="0"/>
              </a:rPr>
              <a:t>Multiplicação: </a:t>
            </a:r>
            <a:endParaRPr lang="pt-BR" altLang="pt-BR" sz="2800" baseline="-38000">
              <a:latin typeface="Cambria Math" panose="02040503050406030204" pitchFamily="18" charset="0"/>
              <a:ea typeface="Cambria Math" panose="02040503050406030204" pitchFamily="18" charset="0"/>
              <a:cs typeface="Cambria Math" panose="02040503050406030204" pitchFamily="18" charset="0"/>
            </a:endParaRPr>
          </a:p>
        </p:txBody>
      </p:sp>
      <p:sp>
        <p:nvSpPr>
          <p:cNvPr id="40965" name="object 5">
            <a:extLst>
              <a:ext uri="{FF2B5EF4-FFF2-40B4-BE49-F238E27FC236}">
                <a16:creationId xmlns:a16="http://schemas.microsoft.com/office/drawing/2014/main" id="{4ED62A2D-6557-4364-923C-1B18AB48359A}"/>
              </a:ext>
            </a:extLst>
          </p:cNvPr>
          <p:cNvSpPr>
            <a:spLocks/>
          </p:cNvSpPr>
          <p:nvPr/>
        </p:nvSpPr>
        <p:spPr bwMode="auto">
          <a:xfrm>
            <a:off x="3313113" y="2674938"/>
            <a:ext cx="292100" cy="0"/>
          </a:xfrm>
          <a:custGeom>
            <a:avLst/>
            <a:gdLst>
              <a:gd name="T0" fmla="*/ 0 w 291464"/>
              <a:gd name="T1" fmla="*/ 294916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40966" name="object 6">
            <a:extLst>
              <a:ext uri="{FF2B5EF4-FFF2-40B4-BE49-F238E27FC236}">
                <a16:creationId xmlns:a16="http://schemas.microsoft.com/office/drawing/2014/main" id="{448FE16A-F6E0-4260-950B-AB56A2533A15}"/>
              </a:ext>
            </a:extLst>
          </p:cNvPr>
          <p:cNvSpPr txBox="1">
            <a:spLocks noChangeArrowheads="1"/>
          </p:cNvSpPr>
          <p:nvPr/>
        </p:nvSpPr>
        <p:spPr bwMode="auto">
          <a:xfrm>
            <a:off x="3738563" y="2439988"/>
            <a:ext cx="1857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2600">
                <a:latin typeface="Cambria Math" panose="02040503050406030204" pitchFamily="18" charset="0"/>
                <a:ea typeface="Cambria Math" panose="02040503050406030204" pitchFamily="18" charset="0"/>
                <a:cs typeface="Cambria Math" panose="02040503050406030204" pitchFamily="18" charset="0"/>
              </a:rPr>
              <a:t>∗</a:t>
            </a:r>
          </a:p>
        </p:txBody>
      </p:sp>
      <p:sp>
        <p:nvSpPr>
          <p:cNvPr id="40967" name="object 7">
            <a:extLst>
              <a:ext uri="{FF2B5EF4-FFF2-40B4-BE49-F238E27FC236}">
                <a16:creationId xmlns:a16="http://schemas.microsoft.com/office/drawing/2014/main" id="{1D882649-CF47-4055-AE7A-328DA8B0412B}"/>
              </a:ext>
            </a:extLst>
          </p:cNvPr>
          <p:cNvSpPr>
            <a:spLocks/>
          </p:cNvSpPr>
          <p:nvPr/>
        </p:nvSpPr>
        <p:spPr bwMode="auto">
          <a:xfrm>
            <a:off x="4056063" y="2674938"/>
            <a:ext cx="290512" cy="0"/>
          </a:xfrm>
          <a:custGeom>
            <a:avLst/>
            <a:gdLst>
              <a:gd name="T0" fmla="*/ 0 w 291464"/>
              <a:gd name="T1" fmla="*/ 285426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40968" name="object 8">
            <a:extLst>
              <a:ext uri="{FF2B5EF4-FFF2-40B4-BE49-F238E27FC236}">
                <a16:creationId xmlns:a16="http://schemas.microsoft.com/office/drawing/2014/main" id="{C4BF6BEC-14FA-4D8C-BFCF-CC886AA513FA}"/>
              </a:ext>
            </a:extLst>
          </p:cNvPr>
          <p:cNvSpPr>
            <a:spLocks/>
          </p:cNvSpPr>
          <p:nvPr/>
        </p:nvSpPr>
        <p:spPr bwMode="auto">
          <a:xfrm>
            <a:off x="4797425" y="2395538"/>
            <a:ext cx="906463" cy="223837"/>
          </a:xfrm>
          <a:custGeom>
            <a:avLst/>
            <a:gdLst>
              <a:gd name="T0" fmla="*/ 833532 w 906779"/>
              <a:gd name="T1" fmla="*/ 0 h 223519"/>
              <a:gd name="T2" fmla="*/ 830364 w 906779"/>
              <a:gd name="T3" fmla="*/ 9222 h 223519"/>
              <a:gd name="T4" fmla="*/ 843266 w 906779"/>
              <a:gd name="T5" fmla="*/ 14840 h 223519"/>
              <a:gd name="T6" fmla="*/ 854382 w 906779"/>
              <a:gd name="T7" fmla="*/ 22655 h 223519"/>
              <a:gd name="T8" fmla="*/ 876902 w 906779"/>
              <a:gd name="T9" fmla="*/ 58929 h 223519"/>
              <a:gd name="T10" fmla="*/ 884227 w 906779"/>
              <a:gd name="T11" fmla="*/ 111435 h 223519"/>
              <a:gd name="T12" fmla="*/ 883416 w 906779"/>
              <a:gd name="T13" fmla="*/ 131274 h 223519"/>
              <a:gd name="T14" fmla="*/ 871047 w 906779"/>
              <a:gd name="T15" fmla="*/ 179836 h 223519"/>
              <a:gd name="T16" fmla="*/ 843459 w 906779"/>
              <a:gd name="T17" fmla="*/ 210186 h 223519"/>
              <a:gd name="T18" fmla="*/ 830745 w 906779"/>
              <a:gd name="T19" fmla="*/ 215828 h 223519"/>
              <a:gd name="T20" fmla="*/ 833532 w 906779"/>
              <a:gd name="T21" fmla="*/ 225049 h 223519"/>
              <a:gd name="T22" fmla="*/ 876110 w 906779"/>
              <a:gd name="T23" fmla="*/ 199490 h 223519"/>
              <a:gd name="T24" fmla="*/ 899943 w 906779"/>
              <a:gd name="T25" fmla="*/ 152328 h 223519"/>
              <a:gd name="T26" fmla="*/ 904505 w 906779"/>
              <a:gd name="T27" fmla="*/ 112589 h 223519"/>
              <a:gd name="T28" fmla="*/ 903365 w 906779"/>
              <a:gd name="T29" fmla="*/ 91957 h 223519"/>
              <a:gd name="T30" fmla="*/ 886257 w 906779"/>
              <a:gd name="T31" fmla="*/ 39452 h 223519"/>
              <a:gd name="T32" fmla="*/ 849720 w 906779"/>
              <a:gd name="T33" fmla="*/ 5927 h 223519"/>
              <a:gd name="T34" fmla="*/ 833532 w 906779"/>
              <a:gd name="T35" fmla="*/ 0 h 223519"/>
              <a:gd name="T36" fmla="*/ 70970 w 906779"/>
              <a:gd name="T37" fmla="*/ 0 h 223519"/>
              <a:gd name="T38" fmla="*/ 28518 w 906779"/>
              <a:gd name="T39" fmla="*/ 25665 h 223519"/>
              <a:gd name="T40" fmla="*/ 4575 w 906779"/>
              <a:gd name="T41" fmla="*/ 72897 h 223519"/>
              <a:gd name="T42" fmla="*/ 0 w 906779"/>
              <a:gd name="T43" fmla="*/ 112589 h 223519"/>
              <a:gd name="T44" fmla="*/ 1143 w 906779"/>
              <a:gd name="T45" fmla="*/ 133239 h 223519"/>
              <a:gd name="T46" fmla="*/ 18251 w 906779"/>
              <a:gd name="T47" fmla="*/ 185727 h 223519"/>
              <a:gd name="T48" fmla="*/ 54785 w 906779"/>
              <a:gd name="T49" fmla="*/ 219140 h 223519"/>
              <a:gd name="T50" fmla="*/ 70970 w 906779"/>
              <a:gd name="T51" fmla="*/ 225049 h 223519"/>
              <a:gd name="T52" fmla="*/ 73757 w 906779"/>
              <a:gd name="T53" fmla="*/ 215828 h 223519"/>
              <a:gd name="T54" fmla="*/ 61119 w 906779"/>
              <a:gd name="T55" fmla="*/ 210186 h 223519"/>
              <a:gd name="T56" fmla="*/ 50185 w 906779"/>
              <a:gd name="T57" fmla="*/ 202298 h 223519"/>
              <a:gd name="T58" fmla="*/ 27707 w 906779"/>
              <a:gd name="T59" fmla="*/ 165473 h 223519"/>
              <a:gd name="T60" fmla="*/ 20278 w 906779"/>
              <a:gd name="T61" fmla="*/ 111435 h 223519"/>
              <a:gd name="T62" fmla="*/ 21109 w 906779"/>
              <a:gd name="T63" fmla="*/ 92221 h 223519"/>
              <a:gd name="T64" fmla="*/ 33455 w 906779"/>
              <a:gd name="T65" fmla="*/ 44831 h 223519"/>
              <a:gd name="T66" fmla="*/ 61334 w 906779"/>
              <a:gd name="T67" fmla="*/ 14840 h 223519"/>
              <a:gd name="T68" fmla="*/ 74139 w 906779"/>
              <a:gd name="T69" fmla="*/ 9222 h 223519"/>
              <a:gd name="T70" fmla="*/ 70970 w 906779"/>
              <a:gd name="T71" fmla="*/ 0 h 2235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6779"/>
              <a:gd name="T109" fmla="*/ 0 h 223519"/>
              <a:gd name="T110" fmla="*/ 906779 w 906779"/>
              <a:gd name="T111" fmla="*/ 223519 h 2235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6779" h="223519">
                <a:moveTo>
                  <a:pt x="835278" y="0"/>
                </a:moveTo>
                <a:lnTo>
                  <a:pt x="832103" y="9144"/>
                </a:lnTo>
                <a:lnTo>
                  <a:pt x="845030" y="14714"/>
                </a:lnTo>
                <a:lnTo>
                  <a:pt x="856170" y="22463"/>
                </a:lnTo>
                <a:lnTo>
                  <a:pt x="878738" y="58429"/>
                </a:lnTo>
                <a:lnTo>
                  <a:pt x="886078" y="110489"/>
                </a:lnTo>
                <a:lnTo>
                  <a:pt x="885265" y="130159"/>
                </a:lnTo>
                <a:lnTo>
                  <a:pt x="872871" y="178308"/>
                </a:lnTo>
                <a:lnTo>
                  <a:pt x="845224" y="208401"/>
                </a:lnTo>
                <a:lnTo>
                  <a:pt x="832485" y="213995"/>
                </a:lnTo>
                <a:lnTo>
                  <a:pt x="835278" y="223138"/>
                </a:lnTo>
                <a:lnTo>
                  <a:pt x="877945" y="197796"/>
                </a:lnTo>
                <a:lnTo>
                  <a:pt x="901827" y="151034"/>
                </a:lnTo>
                <a:lnTo>
                  <a:pt x="906399" y="111633"/>
                </a:lnTo>
                <a:lnTo>
                  <a:pt x="905255" y="91176"/>
                </a:lnTo>
                <a:lnTo>
                  <a:pt x="888111" y="39116"/>
                </a:lnTo>
                <a:lnTo>
                  <a:pt x="851499" y="5879"/>
                </a:lnTo>
                <a:lnTo>
                  <a:pt x="835278" y="0"/>
                </a:lnTo>
                <a:close/>
              </a:path>
              <a:path w="906779" h="223519">
                <a:moveTo>
                  <a:pt x="71120" y="0"/>
                </a:moveTo>
                <a:lnTo>
                  <a:pt x="28578" y="25449"/>
                </a:lnTo>
                <a:lnTo>
                  <a:pt x="4587" y="72278"/>
                </a:lnTo>
                <a:lnTo>
                  <a:pt x="0" y="111633"/>
                </a:lnTo>
                <a:lnTo>
                  <a:pt x="1143" y="132107"/>
                </a:lnTo>
                <a:lnTo>
                  <a:pt x="18287" y="184150"/>
                </a:lnTo>
                <a:lnTo>
                  <a:pt x="54899" y="217279"/>
                </a:lnTo>
                <a:lnTo>
                  <a:pt x="71120" y="223138"/>
                </a:lnTo>
                <a:lnTo>
                  <a:pt x="73913" y="213995"/>
                </a:lnTo>
                <a:lnTo>
                  <a:pt x="61245" y="208401"/>
                </a:lnTo>
                <a:lnTo>
                  <a:pt x="50291" y="200580"/>
                </a:lnTo>
                <a:lnTo>
                  <a:pt x="27767" y="164068"/>
                </a:lnTo>
                <a:lnTo>
                  <a:pt x="20320" y="110489"/>
                </a:lnTo>
                <a:lnTo>
                  <a:pt x="21151" y="91438"/>
                </a:lnTo>
                <a:lnTo>
                  <a:pt x="33527" y="44450"/>
                </a:lnTo>
                <a:lnTo>
                  <a:pt x="61460" y="14714"/>
                </a:lnTo>
                <a:lnTo>
                  <a:pt x="74295" y="9144"/>
                </a:lnTo>
                <a:lnTo>
                  <a:pt x="71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pt-BR"/>
          </a:p>
        </p:txBody>
      </p:sp>
      <p:sp>
        <p:nvSpPr>
          <p:cNvPr id="40969" name="object 9">
            <a:extLst>
              <a:ext uri="{FF2B5EF4-FFF2-40B4-BE49-F238E27FC236}">
                <a16:creationId xmlns:a16="http://schemas.microsoft.com/office/drawing/2014/main" id="{BB37F64F-8C85-4C2A-B60E-541C91CD0CA1}"/>
              </a:ext>
            </a:extLst>
          </p:cNvPr>
          <p:cNvSpPr txBox="1">
            <a:spLocks noChangeArrowheads="1"/>
          </p:cNvSpPr>
          <p:nvPr/>
        </p:nvSpPr>
        <p:spPr bwMode="auto">
          <a:xfrm>
            <a:off x="3300413" y="2246313"/>
            <a:ext cx="24320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tabLst>
                <a:tab pos="754063" algn="l"/>
                <a:tab pos="1574800" algn="l"/>
              </a:tabLst>
              <a:defRPr>
                <a:solidFill>
                  <a:schemeClr val="tx1"/>
                </a:solidFill>
                <a:latin typeface="Arial" panose="020B0604020202020204" pitchFamily="34" charset="0"/>
              </a:defRPr>
            </a:lvl1pPr>
            <a:lvl2pPr marL="742950" indent="-285750" eaLnBrk="0" hangingPunct="0">
              <a:tabLst>
                <a:tab pos="754063" algn="l"/>
                <a:tab pos="1574800" algn="l"/>
              </a:tabLst>
              <a:defRPr>
                <a:solidFill>
                  <a:schemeClr val="tx1"/>
                </a:solidFill>
                <a:latin typeface="Arial" panose="020B0604020202020204" pitchFamily="34" charset="0"/>
              </a:defRPr>
            </a:lvl2pPr>
            <a:lvl3pPr marL="1143000" indent="-228600" eaLnBrk="0" hangingPunct="0">
              <a:tabLst>
                <a:tab pos="754063" algn="l"/>
                <a:tab pos="1574800" algn="l"/>
              </a:tabLst>
              <a:defRPr>
                <a:solidFill>
                  <a:schemeClr val="tx1"/>
                </a:solidFill>
                <a:latin typeface="Arial" panose="020B0604020202020204" pitchFamily="34" charset="0"/>
              </a:defRPr>
            </a:lvl3pPr>
            <a:lvl4pPr marL="1600200" indent="-228600" eaLnBrk="0" hangingPunct="0">
              <a:tabLst>
                <a:tab pos="754063" algn="l"/>
                <a:tab pos="1574800" algn="l"/>
              </a:tabLst>
              <a:defRPr>
                <a:solidFill>
                  <a:schemeClr val="tx1"/>
                </a:solidFill>
                <a:latin typeface="Arial" panose="020B0604020202020204" pitchFamily="34" charset="0"/>
              </a:defRPr>
            </a:lvl4pPr>
            <a:lvl5pPr marL="2057400" indent="-228600" eaLnBrk="0" hangingPunct="0">
              <a:tabLst>
                <a:tab pos="754063" algn="l"/>
                <a:tab pos="15748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754063" algn="l"/>
                <a:tab pos="15748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754063" algn="l"/>
                <a:tab pos="15748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754063" algn="l"/>
                <a:tab pos="15748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754063" algn="l"/>
                <a:tab pos="1574800" algn="l"/>
              </a:tabLs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0	1  </a:t>
            </a:r>
            <a:r>
              <a:rPr lang="pt-BR" altLang="pt-BR" sz="3900" baseline="-32000">
                <a:latin typeface="Cambria Math" panose="02040503050406030204" pitchFamily="18" charset="0"/>
                <a:ea typeface="Cambria Math" panose="02040503050406030204" pitchFamily="18" charset="0"/>
                <a:cs typeface="Cambria Math" panose="02040503050406030204" pitchFamily="18" charset="0"/>
              </a:rPr>
              <a:t>=	</a:t>
            </a:r>
            <a:r>
              <a:rPr lang="pt-BR" altLang="pt-BR" sz="1900">
                <a:latin typeface="Cambria Math" panose="02040503050406030204" pitchFamily="18" charset="0"/>
                <a:ea typeface="Cambria Math" panose="02040503050406030204" pitchFamily="18" charset="0"/>
                <a:cs typeface="Cambria Math" panose="02040503050406030204" pitchFamily="18" charset="0"/>
              </a:rPr>
              <a:t>0 ∗1</a:t>
            </a:r>
          </a:p>
          <a:p>
            <a:pPr eaLnBrk="1" hangingPunct="1">
              <a:spcBef>
                <a:spcPts val="413"/>
              </a:spcBef>
            </a:pPr>
            <a:r>
              <a:rPr lang="pt-BR" altLang="pt-BR" sz="1900">
                <a:latin typeface="Cambria Math" panose="02040503050406030204" pitchFamily="18" charset="0"/>
                <a:ea typeface="Cambria Math" panose="02040503050406030204" pitchFamily="18" charset="0"/>
                <a:cs typeface="Cambria Math" panose="02040503050406030204" pitchFamily="18" charset="0"/>
              </a:rPr>
              <a:t>1	1	(1 ∗1)</a:t>
            </a:r>
          </a:p>
        </p:txBody>
      </p:sp>
      <p:sp>
        <p:nvSpPr>
          <p:cNvPr id="40970" name="object 10">
            <a:extLst>
              <a:ext uri="{FF2B5EF4-FFF2-40B4-BE49-F238E27FC236}">
                <a16:creationId xmlns:a16="http://schemas.microsoft.com/office/drawing/2014/main" id="{1445976C-F6A1-4BCC-BF80-698EADB88908}"/>
              </a:ext>
            </a:extLst>
          </p:cNvPr>
          <p:cNvSpPr>
            <a:spLocks/>
          </p:cNvSpPr>
          <p:nvPr/>
        </p:nvSpPr>
        <p:spPr bwMode="auto">
          <a:xfrm>
            <a:off x="4776788" y="2674938"/>
            <a:ext cx="949325" cy="0"/>
          </a:xfrm>
          <a:custGeom>
            <a:avLst/>
            <a:gdLst>
              <a:gd name="T0" fmla="*/ 0 w 949960"/>
              <a:gd name="T1" fmla="*/ 945649 w 949960"/>
              <a:gd name="T2" fmla="*/ 0 60000 65536"/>
              <a:gd name="T3" fmla="*/ 0 60000 65536"/>
              <a:gd name="T4" fmla="*/ 0 w 949960"/>
              <a:gd name="T5" fmla="*/ 949960 w 949960"/>
            </a:gdLst>
            <a:ahLst/>
            <a:cxnLst>
              <a:cxn ang="T2">
                <a:pos x="T0" y="0"/>
              </a:cxn>
              <a:cxn ang="T3">
                <a:pos x="T1" y="0"/>
              </a:cxn>
            </a:cxnLst>
            <a:rect l="T4" t="0" r="T5" b="0"/>
            <a:pathLst>
              <a:path w="949960">
                <a:moveTo>
                  <a:pt x="0" y="0"/>
                </a:moveTo>
                <a:lnTo>
                  <a:pt x="949451"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40971" name="object 11">
            <a:extLst>
              <a:ext uri="{FF2B5EF4-FFF2-40B4-BE49-F238E27FC236}">
                <a16:creationId xmlns:a16="http://schemas.microsoft.com/office/drawing/2014/main" id="{6F5A4E36-357B-434F-9FAB-5087E5D96F04}"/>
              </a:ext>
            </a:extLst>
          </p:cNvPr>
          <p:cNvSpPr>
            <a:spLocks/>
          </p:cNvSpPr>
          <p:nvPr/>
        </p:nvSpPr>
        <p:spPr bwMode="auto">
          <a:xfrm>
            <a:off x="2470150" y="4110038"/>
            <a:ext cx="292100" cy="0"/>
          </a:xfrm>
          <a:custGeom>
            <a:avLst/>
            <a:gdLst>
              <a:gd name="T0" fmla="*/ 0 w 291464"/>
              <a:gd name="T1" fmla="*/ 294915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3"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40972" name="object 12">
            <a:extLst>
              <a:ext uri="{FF2B5EF4-FFF2-40B4-BE49-F238E27FC236}">
                <a16:creationId xmlns:a16="http://schemas.microsoft.com/office/drawing/2014/main" id="{A538CF22-F770-49DA-BD47-C7C45A38993A}"/>
              </a:ext>
            </a:extLst>
          </p:cNvPr>
          <p:cNvSpPr txBox="1">
            <a:spLocks noChangeArrowheads="1"/>
          </p:cNvSpPr>
          <p:nvPr/>
        </p:nvSpPr>
        <p:spPr bwMode="auto">
          <a:xfrm>
            <a:off x="1327150" y="3875088"/>
            <a:ext cx="40370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tabLst>
                <a:tab pos="1577975" algn="l"/>
              </a:tabLst>
              <a:defRPr>
                <a:solidFill>
                  <a:schemeClr val="tx1"/>
                </a:solidFill>
                <a:latin typeface="Arial" panose="020B0604020202020204" pitchFamily="34" charset="0"/>
              </a:defRPr>
            </a:lvl1pPr>
            <a:lvl2pPr marL="742950" indent="-285750" eaLnBrk="0" hangingPunct="0">
              <a:tabLst>
                <a:tab pos="1577975" algn="l"/>
              </a:tabLst>
              <a:defRPr>
                <a:solidFill>
                  <a:schemeClr val="tx1"/>
                </a:solidFill>
                <a:latin typeface="Arial" panose="020B0604020202020204" pitchFamily="34" charset="0"/>
              </a:defRPr>
            </a:lvl2pPr>
            <a:lvl3pPr marL="1143000" indent="-228600" eaLnBrk="0" hangingPunct="0">
              <a:tabLst>
                <a:tab pos="1577975" algn="l"/>
              </a:tabLst>
              <a:defRPr>
                <a:solidFill>
                  <a:schemeClr val="tx1"/>
                </a:solidFill>
                <a:latin typeface="Arial" panose="020B0604020202020204" pitchFamily="34" charset="0"/>
              </a:defRPr>
            </a:lvl3pPr>
            <a:lvl4pPr marL="1600200" indent="-228600" eaLnBrk="0" hangingPunct="0">
              <a:tabLst>
                <a:tab pos="1577975" algn="l"/>
              </a:tabLst>
              <a:defRPr>
                <a:solidFill>
                  <a:schemeClr val="tx1"/>
                </a:solidFill>
                <a:latin typeface="Arial" panose="020B0604020202020204" pitchFamily="34" charset="0"/>
              </a:defRPr>
            </a:lvl4pPr>
            <a:lvl5pPr marL="2057400" indent="-228600" eaLnBrk="0" hangingPunct="0">
              <a:tabLst>
                <a:tab pos="1577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577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577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577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577975" algn="l"/>
              </a:tabLst>
              <a:defRPr>
                <a:solidFill>
                  <a:schemeClr val="tx1"/>
                </a:solidFill>
                <a:latin typeface="Arial" panose="020B0604020202020204" pitchFamily="34" charset="0"/>
              </a:defRPr>
            </a:lvl9pPr>
          </a:lstStyle>
          <a:p>
            <a:pPr eaLnBrk="1" hangingPunct="1"/>
            <a:r>
              <a:rPr lang="pt-BR" altLang="pt-BR" sz="2600">
                <a:latin typeface="Calibri" panose="020F0502020204030204" pitchFamily="34" charset="0"/>
                <a:cs typeface="Calibri" panose="020F0502020204030204" pitchFamily="34" charset="0"/>
              </a:rPr>
              <a:t>Divisão: </a:t>
            </a:r>
            <a:r>
              <a:rPr lang="pt-BR" altLang="pt-BR" sz="2800" baseline="-38000">
                <a:latin typeface="Cambria Math" panose="02040503050406030204" pitchFamily="18" charset="0"/>
                <a:ea typeface="Cambria Math" panose="02040503050406030204" pitchFamily="18" charset="0"/>
                <a:cs typeface="Calibri" panose="020F0502020204030204" pitchFamily="34" charset="0"/>
              </a:rPr>
              <a:t>4		    3           (4 *  1)    	</a:t>
            </a:r>
            <a:r>
              <a:rPr lang="pt-BR" altLang="pt-BR" sz="2800" baseline="-38000">
                <a:latin typeface="Cambria Math" panose="02040503050406030204" pitchFamily="18" charset="0"/>
                <a:ea typeface="Cambria Math" panose="02040503050406030204" pitchFamily="18" charset="0"/>
                <a:cs typeface="Cambria Math" panose="02040503050406030204" pitchFamily="18" charset="0"/>
              </a:rPr>
              <a:t>    </a:t>
            </a:r>
            <a:endParaRPr lang="pt-BR" altLang="pt-BR" sz="2600">
              <a:latin typeface="Cambria Math" panose="02040503050406030204" pitchFamily="18" charset="0"/>
              <a:ea typeface="Cambria Math" panose="02040503050406030204" pitchFamily="18" charset="0"/>
              <a:cs typeface="Cambria Math" panose="02040503050406030204" pitchFamily="18" charset="0"/>
            </a:endParaRPr>
          </a:p>
        </p:txBody>
      </p:sp>
      <p:sp>
        <p:nvSpPr>
          <p:cNvPr id="40973" name="object 13">
            <a:extLst>
              <a:ext uri="{FF2B5EF4-FFF2-40B4-BE49-F238E27FC236}">
                <a16:creationId xmlns:a16="http://schemas.microsoft.com/office/drawing/2014/main" id="{ECC580EE-C79C-4ACC-8442-C8F0BF480281}"/>
              </a:ext>
            </a:extLst>
          </p:cNvPr>
          <p:cNvSpPr>
            <a:spLocks/>
          </p:cNvSpPr>
          <p:nvPr/>
        </p:nvSpPr>
        <p:spPr bwMode="auto">
          <a:xfrm>
            <a:off x="3298825" y="4110038"/>
            <a:ext cx="292100" cy="0"/>
          </a:xfrm>
          <a:custGeom>
            <a:avLst/>
            <a:gdLst>
              <a:gd name="T0" fmla="*/ 0 w 291464"/>
              <a:gd name="T1" fmla="*/ 294916 w 291464"/>
              <a:gd name="T2" fmla="*/ 0 60000 65536"/>
              <a:gd name="T3" fmla="*/ 0 60000 65536"/>
              <a:gd name="T4" fmla="*/ 0 w 291464"/>
              <a:gd name="T5" fmla="*/ 291464 w 291464"/>
            </a:gdLst>
            <a:ahLst/>
            <a:cxnLst>
              <a:cxn ang="T2">
                <a:pos x="T0" y="0"/>
              </a:cxn>
              <a:cxn ang="T3">
                <a:pos x="T1" y="0"/>
              </a:cxn>
            </a:cxnLst>
            <a:rect l="T4" t="0" r="T5" b="0"/>
            <a:pathLst>
              <a:path w="291464">
                <a:moveTo>
                  <a:pt x="0" y="0"/>
                </a:moveTo>
                <a:lnTo>
                  <a:pt x="291084"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
        <p:nvSpPr>
          <p:cNvPr id="40974" name="object 14">
            <a:extLst>
              <a:ext uri="{FF2B5EF4-FFF2-40B4-BE49-F238E27FC236}">
                <a16:creationId xmlns:a16="http://schemas.microsoft.com/office/drawing/2014/main" id="{A9A44D0A-D615-468C-8338-C28DB81160C2}"/>
              </a:ext>
            </a:extLst>
          </p:cNvPr>
          <p:cNvSpPr>
            <a:spLocks/>
          </p:cNvSpPr>
          <p:nvPr/>
        </p:nvSpPr>
        <p:spPr bwMode="auto">
          <a:xfrm>
            <a:off x="4040188" y="3829050"/>
            <a:ext cx="954087" cy="223838"/>
          </a:xfrm>
          <a:custGeom>
            <a:avLst/>
            <a:gdLst>
              <a:gd name="T0" fmla="*/ 884285 w 953770"/>
              <a:gd name="T1" fmla="*/ 0 h 223520"/>
              <a:gd name="T2" fmla="*/ 881103 w 953770"/>
              <a:gd name="T3" fmla="*/ 9221 h 223520"/>
              <a:gd name="T4" fmla="*/ 894056 w 953770"/>
              <a:gd name="T5" fmla="*/ 14840 h 223520"/>
              <a:gd name="T6" fmla="*/ 905217 w 953770"/>
              <a:gd name="T7" fmla="*/ 22655 h 223520"/>
              <a:gd name="T8" fmla="*/ 927830 w 953770"/>
              <a:gd name="T9" fmla="*/ 58929 h 223520"/>
              <a:gd name="T10" fmla="*/ 935186 w 953770"/>
              <a:gd name="T11" fmla="*/ 111435 h 223520"/>
              <a:gd name="T12" fmla="*/ 934369 w 953770"/>
              <a:gd name="T13" fmla="*/ 131274 h 223520"/>
              <a:gd name="T14" fmla="*/ 921950 w 953770"/>
              <a:gd name="T15" fmla="*/ 179834 h 223520"/>
              <a:gd name="T16" fmla="*/ 894250 w 953770"/>
              <a:gd name="T17" fmla="*/ 210186 h 223520"/>
              <a:gd name="T18" fmla="*/ 881485 w 953770"/>
              <a:gd name="T19" fmla="*/ 215827 h 223520"/>
              <a:gd name="T20" fmla="*/ 884285 w 953770"/>
              <a:gd name="T21" fmla="*/ 225049 h 223520"/>
              <a:gd name="T22" fmla="*/ 927037 w 953770"/>
              <a:gd name="T23" fmla="*/ 199490 h 223520"/>
              <a:gd name="T24" fmla="*/ 950966 w 953770"/>
              <a:gd name="T25" fmla="*/ 152328 h 223520"/>
              <a:gd name="T26" fmla="*/ 955544 w 953770"/>
              <a:gd name="T27" fmla="*/ 112588 h 223520"/>
              <a:gd name="T28" fmla="*/ 954401 w 953770"/>
              <a:gd name="T29" fmla="*/ 91957 h 223520"/>
              <a:gd name="T30" fmla="*/ 937220 w 953770"/>
              <a:gd name="T31" fmla="*/ 39451 h 223520"/>
              <a:gd name="T32" fmla="*/ 900537 w 953770"/>
              <a:gd name="T33" fmla="*/ 5927 h 223520"/>
              <a:gd name="T34" fmla="*/ 884285 w 953770"/>
              <a:gd name="T35" fmla="*/ 0 h 223520"/>
              <a:gd name="T36" fmla="*/ 71263 w 953770"/>
              <a:gd name="T37" fmla="*/ 0 h 223520"/>
              <a:gd name="T38" fmla="*/ 28637 w 953770"/>
              <a:gd name="T39" fmla="*/ 25665 h 223520"/>
              <a:gd name="T40" fmla="*/ 4599 w 953770"/>
              <a:gd name="T41" fmla="*/ 72897 h 223520"/>
              <a:gd name="T42" fmla="*/ 0 w 953770"/>
              <a:gd name="T43" fmla="*/ 112588 h 223520"/>
              <a:gd name="T44" fmla="*/ 1143 w 953770"/>
              <a:gd name="T45" fmla="*/ 133239 h 223520"/>
              <a:gd name="T46" fmla="*/ 18323 w 953770"/>
              <a:gd name="T47" fmla="*/ 185727 h 223520"/>
              <a:gd name="T48" fmla="*/ 55007 w 953770"/>
              <a:gd name="T49" fmla="*/ 219140 h 223520"/>
              <a:gd name="T50" fmla="*/ 71263 w 953770"/>
              <a:gd name="T51" fmla="*/ 225049 h 223520"/>
              <a:gd name="T52" fmla="*/ 74063 w 953770"/>
              <a:gd name="T53" fmla="*/ 215827 h 223520"/>
              <a:gd name="T54" fmla="*/ 61365 w 953770"/>
              <a:gd name="T55" fmla="*/ 210186 h 223520"/>
              <a:gd name="T56" fmla="*/ 50393 w 953770"/>
              <a:gd name="T57" fmla="*/ 202298 h 223520"/>
              <a:gd name="T58" fmla="*/ 27821 w 953770"/>
              <a:gd name="T59" fmla="*/ 165473 h 223520"/>
              <a:gd name="T60" fmla="*/ 20361 w 953770"/>
              <a:gd name="T61" fmla="*/ 111435 h 223520"/>
              <a:gd name="T62" fmla="*/ 21193 w 953770"/>
              <a:gd name="T63" fmla="*/ 92221 h 223520"/>
              <a:gd name="T64" fmla="*/ 33593 w 953770"/>
              <a:gd name="T65" fmla="*/ 44831 h 223520"/>
              <a:gd name="T66" fmla="*/ 61580 w 953770"/>
              <a:gd name="T67" fmla="*/ 14840 h 223520"/>
              <a:gd name="T68" fmla="*/ 74444 w 953770"/>
              <a:gd name="T69" fmla="*/ 9221 h 223520"/>
              <a:gd name="T70" fmla="*/ 71263 w 953770"/>
              <a:gd name="T71" fmla="*/ 0 h 2235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3770"/>
              <a:gd name="T109" fmla="*/ 0 h 223520"/>
              <a:gd name="T110" fmla="*/ 953770 w 953770"/>
              <a:gd name="T111" fmla="*/ 223520 h 2235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3770" h="223520">
                <a:moveTo>
                  <a:pt x="882523" y="0"/>
                </a:moveTo>
                <a:lnTo>
                  <a:pt x="879348" y="9143"/>
                </a:lnTo>
                <a:lnTo>
                  <a:pt x="892274" y="14714"/>
                </a:lnTo>
                <a:lnTo>
                  <a:pt x="903414" y="22463"/>
                </a:lnTo>
                <a:lnTo>
                  <a:pt x="925982" y="58429"/>
                </a:lnTo>
                <a:lnTo>
                  <a:pt x="933323" y="110489"/>
                </a:lnTo>
                <a:lnTo>
                  <a:pt x="932509" y="130159"/>
                </a:lnTo>
                <a:lnTo>
                  <a:pt x="920114" y="178307"/>
                </a:lnTo>
                <a:lnTo>
                  <a:pt x="892468" y="208401"/>
                </a:lnTo>
                <a:lnTo>
                  <a:pt x="879728" y="213994"/>
                </a:lnTo>
                <a:lnTo>
                  <a:pt x="882523" y="223138"/>
                </a:lnTo>
                <a:lnTo>
                  <a:pt x="925189" y="197796"/>
                </a:lnTo>
                <a:lnTo>
                  <a:pt x="949071" y="151034"/>
                </a:lnTo>
                <a:lnTo>
                  <a:pt x="953642" y="111632"/>
                </a:lnTo>
                <a:lnTo>
                  <a:pt x="952499" y="91176"/>
                </a:lnTo>
                <a:lnTo>
                  <a:pt x="935354" y="39115"/>
                </a:lnTo>
                <a:lnTo>
                  <a:pt x="898743" y="5879"/>
                </a:lnTo>
                <a:lnTo>
                  <a:pt x="882523" y="0"/>
                </a:lnTo>
                <a:close/>
              </a:path>
              <a:path w="953770" h="223520">
                <a:moveTo>
                  <a:pt x="71119" y="0"/>
                </a:moveTo>
                <a:lnTo>
                  <a:pt x="28578" y="25449"/>
                </a:lnTo>
                <a:lnTo>
                  <a:pt x="4587" y="72278"/>
                </a:lnTo>
                <a:lnTo>
                  <a:pt x="0" y="111632"/>
                </a:lnTo>
                <a:lnTo>
                  <a:pt x="1143" y="132107"/>
                </a:lnTo>
                <a:lnTo>
                  <a:pt x="18287" y="184150"/>
                </a:lnTo>
                <a:lnTo>
                  <a:pt x="54899" y="217279"/>
                </a:lnTo>
                <a:lnTo>
                  <a:pt x="71119" y="223138"/>
                </a:lnTo>
                <a:lnTo>
                  <a:pt x="73913" y="213994"/>
                </a:lnTo>
                <a:lnTo>
                  <a:pt x="61245" y="208401"/>
                </a:lnTo>
                <a:lnTo>
                  <a:pt x="50291" y="200580"/>
                </a:lnTo>
                <a:lnTo>
                  <a:pt x="27767" y="164068"/>
                </a:lnTo>
                <a:lnTo>
                  <a:pt x="20319" y="110489"/>
                </a:lnTo>
                <a:lnTo>
                  <a:pt x="21151" y="91438"/>
                </a:lnTo>
                <a:lnTo>
                  <a:pt x="33527" y="44450"/>
                </a:lnTo>
                <a:lnTo>
                  <a:pt x="61460" y="14714"/>
                </a:lnTo>
                <a:lnTo>
                  <a:pt x="74294" y="9143"/>
                </a:lnTo>
                <a:lnTo>
                  <a:pt x="71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pt-BR"/>
          </a:p>
        </p:txBody>
      </p:sp>
      <p:sp>
        <p:nvSpPr>
          <p:cNvPr id="40975" name="object 15">
            <a:extLst>
              <a:ext uri="{FF2B5EF4-FFF2-40B4-BE49-F238E27FC236}">
                <a16:creationId xmlns:a16="http://schemas.microsoft.com/office/drawing/2014/main" id="{5A6E25B7-2223-4250-BB9A-89E19C271624}"/>
              </a:ext>
            </a:extLst>
          </p:cNvPr>
          <p:cNvSpPr txBox="1">
            <a:spLocks noChangeArrowheads="1"/>
          </p:cNvSpPr>
          <p:nvPr/>
        </p:nvSpPr>
        <p:spPr bwMode="auto">
          <a:xfrm>
            <a:off x="2457450" y="3681413"/>
            <a:ext cx="257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tabLst>
                <a:tab pos="841375" algn="l"/>
                <a:tab pos="1660525" algn="l"/>
              </a:tabLst>
              <a:defRPr>
                <a:solidFill>
                  <a:schemeClr val="tx1"/>
                </a:solidFill>
                <a:latin typeface="Arial" panose="020B0604020202020204" pitchFamily="34" charset="0"/>
              </a:defRPr>
            </a:lvl1pPr>
            <a:lvl2pPr marL="742950" indent="-285750" eaLnBrk="0" hangingPunct="0">
              <a:tabLst>
                <a:tab pos="841375" algn="l"/>
                <a:tab pos="1660525" algn="l"/>
              </a:tabLst>
              <a:defRPr>
                <a:solidFill>
                  <a:schemeClr val="tx1"/>
                </a:solidFill>
                <a:latin typeface="Arial" panose="020B0604020202020204" pitchFamily="34" charset="0"/>
              </a:defRPr>
            </a:lvl2pPr>
            <a:lvl3pPr marL="1143000" indent="-228600" eaLnBrk="0" hangingPunct="0">
              <a:tabLst>
                <a:tab pos="841375" algn="l"/>
                <a:tab pos="1660525" algn="l"/>
              </a:tabLst>
              <a:defRPr>
                <a:solidFill>
                  <a:schemeClr val="tx1"/>
                </a:solidFill>
                <a:latin typeface="Arial" panose="020B0604020202020204" pitchFamily="34" charset="0"/>
              </a:defRPr>
            </a:lvl3pPr>
            <a:lvl4pPr marL="1600200" indent="-228600" eaLnBrk="0" hangingPunct="0">
              <a:tabLst>
                <a:tab pos="841375" algn="l"/>
                <a:tab pos="1660525" algn="l"/>
              </a:tabLst>
              <a:defRPr>
                <a:solidFill>
                  <a:schemeClr val="tx1"/>
                </a:solidFill>
                <a:latin typeface="Arial" panose="020B0604020202020204" pitchFamily="34" charset="0"/>
              </a:defRPr>
            </a:lvl4pPr>
            <a:lvl5pPr marL="2057400" indent="-228600" eaLnBrk="0" hangingPunct="0">
              <a:tabLst>
                <a:tab pos="841375" algn="l"/>
                <a:tab pos="1660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41375" algn="l"/>
                <a:tab pos="1660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41375" algn="l"/>
                <a:tab pos="1660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41375" algn="l"/>
                <a:tab pos="1660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41375" algn="l"/>
                <a:tab pos="1660525" algn="l"/>
              </a:tabLst>
              <a:defRPr>
                <a:solidFill>
                  <a:schemeClr val="tx1"/>
                </a:solidFill>
                <a:latin typeface="Arial" panose="020B0604020202020204" pitchFamily="34" charset="0"/>
              </a:defRPr>
            </a:lvl9pPr>
          </a:lstStyle>
          <a:p>
            <a:pPr eaLnBrk="1" hangingPunct="1"/>
            <a:r>
              <a:rPr lang="pt-BR" altLang="pt-BR" sz="1900">
                <a:latin typeface="Cambria Math" panose="02040503050406030204" pitchFamily="18" charset="0"/>
                <a:ea typeface="Cambria Math" panose="02040503050406030204" pitchFamily="18" charset="0"/>
                <a:cs typeface="Cambria Math" panose="02040503050406030204" pitchFamily="18" charset="0"/>
              </a:rPr>
              <a:t>2       ÷	1  </a:t>
            </a:r>
            <a:r>
              <a:rPr lang="pt-BR" altLang="pt-BR" sz="3900" baseline="-32000">
                <a:latin typeface="Cambria Math" panose="02040503050406030204" pitchFamily="18" charset="0"/>
                <a:ea typeface="Cambria Math" panose="02040503050406030204" pitchFamily="18" charset="0"/>
                <a:cs typeface="Cambria Math" panose="02040503050406030204" pitchFamily="18" charset="0"/>
              </a:rPr>
              <a:t>=	</a:t>
            </a:r>
            <a:r>
              <a:rPr lang="pt-BR" altLang="pt-BR" sz="1900">
                <a:latin typeface="Cambria Math" panose="02040503050406030204" pitchFamily="18" charset="0"/>
                <a:ea typeface="Cambria Math" panose="02040503050406030204" pitchFamily="18" charset="0"/>
                <a:cs typeface="Cambria Math" panose="02040503050406030204" pitchFamily="18" charset="0"/>
              </a:rPr>
              <a:t>2*3</a:t>
            </a:r>
          </a:p>
        </p:txBody>
      </p:sp>
      <p:sp>
        <p:nvSpPr>
          <p:cNvPr id="40976" name="object 16">
            <a:extLst>
              <a:ext uri="{FF2B5EF4-FFF2-40B4-BE49-F238E27FC236}">
                <a16:creationId xmlns:a16="http://schemas.microsoft.com/office/drawing/2014/main" id="{F3B74B56-244E-454B-BDFE-FDF1B7A4E644}"/>
              </a:ext>
            </a:extLst>
          </p:cNvPr>
          <p:cNvSpPr>
            <a:spLocks/>
          </p:cNvSpPr>
          <p:nvPr/>
        </p:nvSpPr>
        <p:spPr bwMode="auto">
          <a:xfrm>
            <a:off x="4019550" y="4110038"/>
            <a:ext cx="995363" cy="0"/>
          </a:xfrm>
          <a:custGeom>
            <a:avLst/>
            <a:gdLst>
              <a:gd name="T0" fmla="*/ 0 w 995679"/>
              <a:gd name="T1" fmla="*/ 993278 w 995679"/>
              <a:gd name="T2" fmla="*/ 0 60000 65536"/>
              <a:gd name="T3" fmla="*/ 0 60000 65536"/>
              <a:gd name="T4" fmla="*/ 0 w 995679"/>
              <a:gd name="T5" fmla="*/ 995679 w 995679"/>
            </a:gdLst>
            <a:ahLst/>
            <a:cxnLst>
              <a:cxn ang="T2">
                <a:pos x="T0" y="0"/>
              </a:cxn>
              <a:cxn ang="T3">
                <a:pos x="T1" y="0"/>
              </a:cxn>
            </a:cxnLst>
            <a:rect l="T4" t="0" r="T5" b="0"/>
            <a:pathLst>
              <a:path w="995679">
                <a:moveTo>
                  <a:pt x="0" y="0"/>
                </a:moveTo>
                <a:lnTo>
                  <a:pt x="995172" y="0"/>
                </a:lnTo>
              </a:path>
            </a:pathLst>
          </a:custGeom>
          <a:noFill/>
          <a:ln w="213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pt-B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68E1292-9AB9-40CF-9F65-9FEB2F08BF30}"/>
              </a:ext>
            </a:extLst>
          </p:cNvPr>
          <p:cNvSpPr txBox="1">
            <a:spLocks noGrp="1"/>
          </p:cNvSpPr>
          <p:nvPr>
            <p:ph type="title"/>
          </p:nvPr>
        </p:nvSpPr>
        <p:spPr>
          <a:xfrm>
            <a:off x="6372225" y="549275"/>
            <a:ext cx="2468563" cy="1108075"/>
          </a:xfrm>
        </p:spPr>
        <p:txBody>
          <a:bodyPr lIns="0" tIns="0" rIns="0" bIns="0" rtlCol="0">
            <a:spAutoFit/>
          </a:bodyPr>
          <a:lstStyle/>
          <a:p>
            <a:pPr marL="746760">
              <a:defRPr/>
            </a:pPr>
            <a:r>
              <a:rPr lang="pt-BR" sz="2400" spc="-10" dirty="0"/>
              <a:t>TAD Racional</a:t>
            </a:r>
            <a:r>
              <a:rPr sz="2400" spc="-5" dirty="0"/>
              <a:t>-</a:t>
            </a:r>
            <a:r>
              <a:rPr sz="2400" spc="5" dirty="0"/>
              <a:t> </a:t>
            </a:r>
            <a:r>
              <a:rPr sz="2400" spc="-5" dirty="0"/>
              <a:t>E</a:t>
            </a:r>
            <a:r>
              <a:rPr sz="2400" spc="-75" dirty="0"/>
              <a:t>x</a:t>
            </a:r>
            <a:r>
              <a:rPr sz="2400" spc="-10" dirty="0"/>
              <a:t>emplo</a:t>
            </a:r>
          </a:p>
        </p:txBody>
      </p:sp>
      <p:sp>
        <p:nvSpPr>
          <p:cNvPr id="3" name="object 3">
            <a:extLst>
              <a:ext uri="{FF2B5EF4-FFF2-40B4-BE49-F238E27FC236}">
                <a16:creationId xmlns:a16="http://schemas.microsoft.com/office/drawing/2014/main" id="{CC73B355-0413-477D-AE8B-8BEBB57C50C0}"/>
              </a:ext>
            </a:extLst>
          </p:cNvPr>
          <p:cNvSpPr txBox="1"/>
          <p:nvPr/>
        </p:nvSpPr>
        <p:spPr>
          <a:xfrm>
            <a:off x="468313" y="0"/>
            <a:ext cx="6469062" cy="8156575"/>
          </a:xfrm>
          <a:prstGeom prst="rect">
            <a:avLst/>
          </a:prstGeom>
        </p:spPr>
        <p:txBody>
          <a:bodyPr lIns="0" tIns="0" rIns="0" bIns="0">
            <a:spAutoFit/>
          </a:bodyPr>
          <a:lstStyle/>
          <a:p>
            <a:pPr marL="12700">
              <a:spcBef>
                <a:spcPts val="0"/>
              </a:spcBef>
              <a:defRPr/>
            </a:pPr>
            <a:r>
              <a:rPr spc="-5" dirty="0">
                <a:solidFill>
                  <a:srgbClr val="4F81BC"/>
                </a:solidFill>
                <a:latin typeface="Calibri" pitchFamily="34" charset="0"/>
                <a:cs typeface="Calibri"/>
              </a:rPr>
              <a:t>/</a:t>
            </a:r>
            <a:r>
              <a:rPr dirty="0">
                <a:solidFill>
                  <a:srgbClr val="4F81BC"/>
                </a:solidFill>
                <a:latin typeface="Calibri" pitchFamily="34" charset="0"/>
                <a:cs typeface="Calibri"/>
              </a:rPr>
              <a:t>/ I</a:t>
            </a:r>
            <a:r>
              <a:rPr spc="-30" dirty="0">
                <a:solidFill>
                  <a:srgbClr val="4F81BC"/>
                </a:solidFill>
                <a:latin typeface="Calibri" pitchFamily="34" charset="0"/>
                <a:cs typeface="Calibri"/>
              </a:rPr>
              <a:t>n</a:t>
            </a:r>
            <a:r>
              <a:rPr spc="-25" dirty="0">
                <a:solidFill>
                  <a:srgbClr val="4F81BC"/>
                </a:solidFill>
                <a:latin typeface="Calibri" pitchFamily="34" charset="0"/>
                <a:cs typeface="Calibri"/>
              </a:rPr>
              <a:t>t</a:t>
            </a:r>
            <a:r>
              <a:rPr dirty="0">
                <a:solidFill>
                  <a:srgbClr val="4F81BC"/>
                </a:solidFill>
                <a:latin typeface="Calibri" pitchFamily="34" charset="0"/>
                <a:cs typeface="Calibri"/>
              </a:rPr>
              <a:t>er</a:t>
            </a:r>
            <a:r>
              <a:rPr spc="-50" dirty="0">
                <a:solidFill>
                  <a:srgbClr val="4F81BC"/>
                </a:solidFill>
                <a:latin typeface="Calibri" pitchFamily="34" charset="0"/>
                <a:cs typeface="Calibri"/>
              </a:rPr>
              <a:t>f</a:t>
            </a:r>
            <a:r>
              <a:rPr dirty="0">
                <a:solidFill>
                  <a:srgbClr val="4F81BC"/>
                </a:solidFill>
                <a:latin typeface="Calibri" pitchFamily="34" charset="0"/>
                <a:cs typeface="Calibri"/>
              </a:rPr>
              <a:t>a</a:t>
            </a:r>
            <a:r>
              <a:rPr spc="-10" dirty="0">
                <a:solidFill>
                  <a:srgbClr val="4F81BC"/>
                </a:solidFill>
                <a:latin typeface="Calibri" pitchFamily="34" charset="0"/>
                <a:cs typeface="Calibri"/>
              </a:rPr>
              <a:t>c</a:t>
            </a:r>
            <a:r>
              <a:rPr dirty="0">
                <a:solidFill>
                  <a:srgbClr val="4F81BC"/>
                </a:solidFill>
                <a:latin typeface="Calibri" pitchFamily="34" charset="0"/>
                <a:cs typeface="Calibri"/>
              </a:rPr>
              <a:t>e</a:t>
            </a:r>
            <a:r>
              <a:rPr spc="-35" dirty="0">
                <a:solidFill>
                  <a:srgbClr val="4F81BC"/>
                </a:solidFill>
                <a:latin typeface="Calibri" pitchFamily="34" charset="0"/>
                <a:cs typeface="Calibri"/>
              </a:rPr>
              <a:t> </a:t>
            </a:r>
            <a:r>
              <a:rPr spc="-5" dirty="0">
                <a:solidFill>
                  <a:srgbClr val="4F81BC"/>
                </a:solidFill>
                <a:latin typeface="Calibri" pitchFamily="34" charset="0"/>
                <a:cs typeface="Calibri"/>
              </a:rPr>
              <a:t>d</a:t>
            </a:r>
            <a:r>
              <a:rPr dirty="0">
                <a:solidFill>
                  <a:srgbClr val="4F81BC"/>
                </a:solidFill>
                <a:latin typeface="Calibri" pitchFamily="34" charset="0"/>
                <a:cs typeface="Calibri"/>
              </a:rPr>
              <a:t>o </a:t>
            </a:r>
            <a:r>
              <a:rPr spc="-204" dirty="0">
                <a:solidFill>
                  <a:srgbClr val="4F81BC"/>
                </a:solidFill>
                <a:latin typeface="Calibri" pitchFamily="34" charset="0"/>
                <a:cs typeface="Calibri"/>
              </a:rPr>
              <a:t>T</a:t>
            </a:r>
            <a:r>
              <a:rPr dirty="0">
                <a:solidFill>
                  <a:srgbClr val="4F81BC"/>
                </a:solidFill>
                <a:latin typeface="Calibri" pitchFamily="34" charset="0"/>
                <a:cs typeface="Calibri"/>
              </a:rPr>
              <a:t>AD</a:t>
            </a:r>
            <a:endParaRPr lang="pt-BR" dirty="0">
              <a:solidFill>
                <a:srgbClr val="4F81BC"/>
              </a:solidFill>
              <a:latin typeface="Calibri" pitchFamily="34" charset="0"/>
              <a:cs typeface="Calibri"/>
            </a:endParaRPr>
          </a:p>
          <a:p>
            <a:pPr marL="12700">
              <a:spcBef>
                <a:spcPts val="0"/>
              </a:spcBef>
              <a:defRPr/>
            </a:pPr>
            <a:r>
              <a:rPr lang="pt-BR" spc="-5" dirty="0">
                <a:solidFill>
                  <a:srgbClr val="4F81BC"/>
                </a:solidFill>
                <a:latin typeface="Calibri"/>
                <a:cs typeface="Calibri"/>
              </a:rPr>
              <a:t>/</a:t>
            </a:r>
            <a:r>
              <a:rPr lang="pt-BR" dirty="0">
                <a:solidFill>
                  <a:srgbClr val="4F81BC"/>
                </a:solidFill>
                <a:latin typeface="Calibri"/>
                <a:cs typeface="Calibri"/>
              </a:rPr>
              <a:t>/ </a:t>
            </a:r>
            <a:r>
              <a:rPr lang="pt-BR" spc="-5" dirty="0">
                <a:solidFill>
                  <a:srgbClr val="4F81BC"/>
                </a:solidFill>
                <a:latin typeface="Calibri"/>
                <a:cs typeface="Calibri"/>
              </a:rPr>
              <a:t>d</a:t>
            </a:r>
            <a:r>
              <a:rPr lang="pt-BR" spc="-30" dirty="0">
                <a:solidFill>
                  <a:srgbClr val="4F81BC"/>
                </a:solidFill>
                <a:latin typeface="Calibri"/>
                <a:cs typeface="Calibri"/>
              </a:rPr>
              <a:t>e</a:t>
            </a:r>
            <a:r>
              <a:rPr lang="pt-BR" spc="-5" dirty="0">
                <a:solidFill>
                  <a:srgbClr val="4F81BC"/>
                </a:solidFill>
                <a:latin typeface="Calibri"/>
                <a:cs typeface="Calibri"/>
              </a:rPr>
              <a:t>fini</a:t>
            </a:r>
            <a:r>
              <a:rPr lang="pt-BR" spc="-20" dirty="0">
                <a:solidFill>
                  <a:srgbClr val="4F81BC"/>
                </a:solidFill>
                <a:latin typeface="Calibri"/>
                <a:cs typeface="Calibri"/>
              </a:rPr>
              <a:t>ç</a:t>
            </a:r>
            <a:r>
              <a:rPr lang="pt-BR" dirty="0">
                <a:solidFill>
                  <a:srgbClr val="4F81BC"/>
                </a:solidFill>
                <a:latin typeface="Calibri"/>
                <a:cs typeface="Calibri"/>
              </a:rPr>
              <a:t>ão</a:t>
            </a:r>
            <a:r>
              <a:rPr lang="pt-BR" spc="-30" dirty="0">
                <a:solidFill>
                  <a:srgbClr val="4F81BC"/>
                </a:solidFill>
                <a:latin typeface="Calibri"/>
                <a:cs typeface="Calibri"/>
              </a:rPr>
              <a:t> </a:t>
            </a:r>
            <a:r>
              <a:rPr lang="pt-BR" spc="-5" dirty="0">
                <a:solidFill>
                  <a:srgbClr val="4F81BC"/>
                </a:solidFill>
                <a:latin typeface="Calibri"/>
                <a:cs typeface="Calibri"/>
              </a:rPr>
              <a:t>do tipo racional</a:t>
            </a:r>
            <a:r>
              <a:rPr lang="pt-BR" dirty="0">
                <a:solidFill>
                  <a:srgbClr val="4F81BC"/>
                </a:solidFill>
                <a:latin typeface="Calibri"/>
                <a:cs typeface="Calibri"/>
              </a:rPr>
              <a:t> </a:t>
            </a:r>
            <a:r>
              <a:rPr lang="pt-BR" spc="-204" dirty="0">
                <a:solidFill>
                  <a:srgbClr val="4F81BC"/>
                </a:solidFill>
                <a:latin typeface="Calibri"/>
                <a:cs typeface="Calibri"/>
              </a:rPr>
              <a:t>T</a:t>
            </a:r>
            <a:r>
              <a:rPr lang="pt-BR" dirty="0">
                <a:solidFill>
                  <a:srgbClr val="4F81BC"/>
                </a:solidFill>
                <a:latin typeface="Calibri"/>
                <a:cs typeface="Calibri"/>
              </a:rPr>
              <a:t>AD</a:t>
            </a:r>
            <a:endParaRPr lang="pt-BR" dirty="0">
              <a:latin typeface="Calibri"/>
              <a:cs typeface="Calibri"/>
            </a:endParaRPr>
          </a:p>
          <a:p>
            <a:pPr marL="12700">
              <a:defRPr/>
            </a:pPr>
            <a:r>
              <a:rPr lang="pt-BR" b="1" dirty="0" err="1">
                <a:latin typeface="Calibri"/>
                <a:cs typeface="Calibri"/>
              </a:rPr>
              <a:t>ty</a:t>
            </a:r>
            <a:r>
              <a:rPr lang="pt-BR" b="1" spc="-10" dirty="0" err="1">
                <a:latin typeface="Calibri"/>
                <a:cs typeface="Calibri"/>
              </a:rPr>
              <a:t>p</a:t>
            </a:r>
            <a:r>
              <a:rPr lang="pt-BR" b="1" spc="-5" dirty="0" err="1">
                <a:latin typeface="Calibri"/>
                <a:cs typeface="Calibri"/>
              </a:rPr>
              <a:t>e</a:t>
            </a:r>
            <a:r>
              <a:rPr lang="pt-BR" b="1" spc="-10" dirty="0" err="1">
                <a:latin typeface="Calibri"/>
                <a:cs typeface="Calibri"/>
              </a:rPr>
              <a:t>d</a:t>
            </a:r>
            <a:r>
              <a:rPr lang="pt-BR" b="1" spc="-30" dirty="0" err="1">
                <a:latin typeface="Calibri"/>
                <a:cs typeface="Calibri"/>
              </a:rPr>
              <a:t>e</a:t>
            </a:r>
            <a:r>
              <a:rPr lang="pt-BR" b="1" dirty="0" err="1">
                <a:latin typeface="Calibri"/>
                <a:cs typeface="Calibri"/>
              </a:rPr>
              <a:t>f</a:t>
            </a:r>
            <a:r>
              <a:rPr lang="pt-BR" b="1" spc="30" dirty="0">
                <a:latin typeface="Calibri"/>
                <a:cs typeface="Calibri"/>
              </a:rPr>
              <a:t>  </a:t>
            </a:r>
            <a:r>
              <a:rPr lang="pt-BR" spc="-25" dirty="0" err="1">
                <a:latin typeface="Calibri"/>
                <a:cs typeface="Calibri"/>
              </a:rPr>
              <a:t>s</a:t>
            </a:r>
            <a:r>
              <a:rPr lang="pt-BR" dirty="0" err="1">
                <a:latin typeface="Calibri"/>
                <a:cs typeface="Calibri"/>
              </a:rPr>
              <a:t>tru</a:t>
            </a:r>
            <a:r>
              <a:rPr lang="pt-BR" spc="5" dirty="0" err="1">
                <a:latin typeface="Calibri"/>
                <a:cs typeface="Calibri"/>
              </a:rPr>
              <a:t>c</a:t>
            </a:r>
            <a:r>
              <a:rPr lang="pt-BR" dirty="0" err="1">
                <a:latin typeface="Calibri"/>
                <a:cs typeface="Calibri"/>
              </a:rPr>
              <a:t>t</a:t>
            </a:r>
            <a:r>
              <a:rPr lang="pt-BR" spc="-20" dirty="0">
                <a:latin typeface="Calibri"/>
                <a:cs typeface="Calibri"/>
              </a:rPr>
              <a:t> </a:t>
            </a:r>
            <a:r>
              <a:rPr lang="pt-BR" spc="-5" dirty="0" err="1">
                <a:latin typeface="Calibri"/>
                <a:cs typeface="Calibri"/>
              </a:rPr>
              <a:t>rac</a:t>
            </a:r>
            <a:r>
              <a:rPr lang="pt-BR" dirty="0">
                <a:latin typeface="Calibri"/>
                <a:cs typeface="Calibri"/>
              </a:rPr>
              <a:t>   </a:t>
            </a:r>
            <a:r>
              <a:rPr lang="pt-BR" spc="-45" dirty="0">
                <a:latin typeface="Calibri"/>
                <a:cs typeface="Calibri"/>
              </a:rPr>
              <a:t>Racional*</a:t>
            </a:r>
            <a:r>
              <a:rPr lang="pt-BR" dirty="0">
                <a:latin typeface="Calibri"/>
                <a:cs typeface="Calibri"/>
              </a:rPr>
              <a:t>;</a:t>
            </a:r>
          </a:p>
          <a:p>
            <a:pPr marL="12700">
              <a:spcBef>
                <a:spcPts val="0"/>
              </a:spcBef>
              <a:defRPr/>
            </a:pPr>
            <a:r>
              <a:rPr lang="pt-BR" spc="-5" dirty="0">
                <a:solidFill>
                  <a:srgbClr val="4F81BC"/>
                </a:solidFill>
                <a:latin typeface="Calibri"/>
                <a:cs typeface="Calibri"/>
              </a:rPr>
              <a:t>/</a:t>
            </a:r>
            <a:r>
              <a:rPr lang="pt-BR" dirty="0">
                <a:solidFill>
                  <a:srgbClr val="4F81BC"/>
                </a:solidFill>
                <a:latin typeface="Calibri"/>
                <a:cs typeface="Calibri"/>
              </a:rPr>
              <a:t>/ </a:t>
            </a:r>
            <a:r>
              <a:rPr lang="pt-BR" spc="-5" dirty="0">
                <a:solidFill>
                  <a:srgbClr val="4F81BC"/>
                </a:solidFill>
                <a:latin typeface="Calibri"/>
                <a:cs typeface="Calibri"/>
              </a:rPr>
              <a:t>funções exportadas</a:t>
            </a:r>
          </a:p>
          <a:p>
            <a:pPr marL="12700">
              <a:spcBef>
                <a:spcPts val="1200"/>
              </a:spcBef>
              <a:defRPr/>
            </a:pPr>
            <a:r>
              <a:rPr lang="pt-BR" spc="-5" dirty="0">
                <a:solidFill>
                  <a:srgbClr val="4F81BC"/>
                </a:solidFill>
                <a:latin typeface="Calibri" pitchFamily="34" charset="0"/>
                <a:cs typeface="Calibri"/>
              </a:rPr>
              <a:t>/</a:t>
            </a:r>
            <a:r>
              <a:rPr lang="pt-BR" dirty="0">
                <a:solidFill>
                  <a:srgbClr val="4F81BC"/>
                </a:solidFill>
                <a:latin typeface="Calibri" pitchFamily="34" charset="0"/>
                <a:cs typeface="Calibri"/>
              </a:rPr>
              <a:t>/ Lê </a:t>
            </a:r>
            <a:r>
              <a:rPr lang="pt-BR" spc="-15" dirty="0">
                <a:solidFill>
                  <a:srgbClr val="4F81BC"/>
                </a:solidFill>
                <a:latin typeface="Calibri" pitchFamily="34" charset="0"/>
                <a:cs typeface="Calibri"/>
              </a:rPr>
              <a:t> </a:t>
            </a:r>
            <a:r>
              <a:rPr lang="pt-BR" spc="-5" dirty="0">
                <a:solidFill>
                  <a:srgbClr val="4F81BC"/>
                </a:solidFill>
                <a:latin typeface="Calibri" pitchFamily="34" charset="0"/>
                <a:cs typeface="Calibri"/>
              </a:rPr>
              <a:t>u</a:t>
            </a:r>
            <a:r>
              <a:rPr lang="pt-BR" dirty="0">
                <a:solidFill>
                  <a:srgbClr val="4F81BC"/>
                </a:solidFill>
                <a:latin typeface="Calibri" pitchFamily="34" charset="0"/>
                <a:cs typeface="Calibri"/>
              </a:rPr>
              <a:t>m </a:t>
            </a:r>
            <a:r>
              <a:rPr lang="pt-BR" spc="-5" dirty="0">
                <a:solidFill>
                  <a:srgbClr val="4F81BC"/>
                </a:solidFill>
                <a:latin typeface="Calibri" pitchFamily="34" charset="0"/>
                <a:cs typeface="Calibri"/>
              </a:rPr>
              <a:t>núme</a:t>
            </a:r>
            <a:r>
              <a:rPr lang="pt-BR" spc="-40" dirty="0">
                <a:solidFill>
                  <a:srgbClr val="4F81BC"/>
                </a:solidFill>
                <a:latin typeface="Calibri" pitchFamily="34" charset="0"/>
                <a:cs typeface="Calibri"/>
              </a:rPr>
              <a:t>r</a:t>
            </a:r>
            <a:r>
              <a:rPr lang="pt-BR" dirty="0">
                <a:solidFill>
                  <a:srgbClr val="4F81BC"/>
                </a:solidFill>
                <a:latin typeface="Calibri" pitchFamily="34" charset="0"/>
                <a:cs typeface="Calibri"/>
              </a:rPr>
              <a:t>o</a:t>
            </a:r>
            <a:r>
              <a:rPr lang="pt-BR" spc="-25" dirty="0">
                <a:solidFill>
                  <a:srgbClr val="4F81BC"/>
                </a:solidFill>
                <a:latin typeface="Calibri" pitchFamily="34" charset="0"/>
                <a:cs typeface="Calibri"/>
              </a:rPr>
              <a:t> </a:t>
            </a:r>
            <a:r>
              <a:rPr lang="pt-BR" spc="-45" dirty="0">
                <a:solidFill>
                  <a:srgbClr val="4F81BC"/>
                </a:solidFill>
                <a:latin typeface="Calibri" pitchFamily="34" charset="0"/>
                <a:cs typeface="Calibri"/>
              </a:rPr>
              <a:t>r</a:t>
            </a:r>
            <a:r>
              <a:rPr lang="pt-BR" dirty="0">
                <a:solidFill>
                  <a:srgbClr val="4F81BC"/>
                </a:solidFill>
                <a:latin typeface="Calibri" pitchFamily="34" charset="0"/>
                <a:cs typeface="Calibri"/>
              </a:rPr>
              <a:t>acional</a:t>
            </a:r>
            <a:endParaRPr lang="pt-BR" dirty="0">
              <a:latin typeface="Calibri" pitchFamily="34" charset="0"/>
              <a:cs typeface="Calibri"/>
            </a:endParaRPr>
          </a:p>
          <a:p>
            <a:pPr marL="12700">
              <a:spcBef>
                <a:spcPts val="0"/>
              </a:spcBef>
              <a:defRPr/>
            </a:pPr>
            <a:r>
              <a:rPr lang="pt-BR" dirty="0" err="1">
                <a:latin typeface="Calibri" pitchFamily="34" charset="0"/>
                <a:cs typeface="Calibri"/>
              </a:rPr>
              <a:t>void</a:t>
            </a:r>
            <a:r>
              <a:rPr lang="pt-BR" dirty="0">
                <a:latin typeface="Calibri" pitchFamily="34" charset="0"/>
                <a:cs typeface="Calibri"/>
              </a:rPr>
              <a:t> </a:t>
            </a:r>
            <a:r>
              <a:rPr lang="pt-BR" dirty="0" err="1">
                <a:latin typeface="Calibri" pitchFamily="34" charset="0"/>
                <a:cs typeface="Calibri"/>
              </a:rPr>
              <a:t>rac_</a:t>
            </a:r>
            <a:r>
              <a:rPr lang="pt-BR" spc="-5" dirty="0" err="1">
                <a:latin typeface="Calibri" pitchFamily="34" charset="0"/>
                <a:cs typeface="Calibri"/>
              </a:rPr>
              <a:t>le</a:t>
            </a:r>
            <a:r>
              <a:rPr lang="pt-BR" spc="-20" dirty="0">
                <a:latin typeface="Calibri" pitchFamily="34" charset="0"/>
                <a:cs typeface="Calibri"/>
              </a:rPr>
              <a:t> </a:t>
            </a:r>
            <a:r>
              <a:rPr lang="pt-BR" spc="5" dirty="0">
                <a:latin typeface="Calibri" pitchFamily="34" charset="0"/>
                <a:cs typeface="Calibri"/>
              </a:rPr>
              <a:t>(</a:t>
            </a:r>
            <a:r>
              <a:rPr lang="pt-BR" spc="-50" dirty="0">
                <a:latin typeface="Calibri" pitchFamily="34" charset="0"/>
                <a:cs typeface="Calibri"/>
              </a:rPr>
              <a:t>Racional* r</a:t>
            </a:r>
            <a:r>
              <a:rPr lang="pt-BR" dirty="0">
                <a:latin typeface="Calibri" pitchFamily="34" charset="0"/>
                <a:cs typeface="Calibri"/>
              </a:rPr>
              <a:t>);</a:t>
            </a:r>
          </a:p>
          <a:p>
            <a:pPr marL="12700">
              <a:spcBef>
                <a:spcPts val="1200"/>
              </a:spcBef>
              <a:defRPr/>
            </a:pPr>
            <a:r>
              <a:rPr spc="-5" dirty="0">
                <a:solidFill>
                  <a:srgbClr val="4F81BC"/>
                </a:solidFill>
                <a:latin typeface="Calibri" pitchFamily="34" charset="0"/>
                <a:cs typeface="Calibri"/>
              </a:rPr>
              <a:t>/</a:t>
            </a:r>
            <a:r>
              <a:rPr dirty="0">
                <a:solidFill>
                  <a:srgbClr val="4F81BC"/>
                </a:solidFill>
                <a:latin typeface="Calibri" pitchFamily="34" charset="0"/>
                <a:cs typeface="Calibri"/>
              </a:rPr>
              <a:t>/ cria</a:t>
            </a:r>
            <a:r>
              <a:rPr spc="-15" dirty="0">
                <a:solidFill>
                  <a:srgbClr val="4F81BC"/>
                </a:solidFill>
                <a:latin typeface="Calibri" pitchFamily="34" charset="0"/>
                <a:cs typeface="Calibri"/>
              </a:rPr>
              <a:t> </a:t>
            </a:r>
            <a:r>
              <a:rPr spc="-5" dirty="0">
                <a:solidFill>
                  <a:srgbClr val="4F81BC"/>
                </a:solidFill>
                <a:latin typeface="Calibri" pitchFamily="34" charset="0"/>
                <a:cs typeface="Calibri"/>
              </a:rPr>
              <a:t>u</a:t>
            </a:r>
            <a:r>
              <a:rPr dirty="0">
                <a:solidFill>
                  <a:srgbClr val="4F81BC"/>
                </a:solidFill>
                <a:latin typeface="Calibri" pitchFamily="34" charset="0"/>
                <a:cs typeface="Calibri"/>
              </a:rPr>
              <a:t>m </a:t>
            </a:r>
            <a:r>
              <a:rPr spc="-5" dirty="0">
                <a:solidFill>
                  <a:srgbClr val="4F81BC"/>
                </a:solidFill>
                <a:latin typeface="Calibri" pitchFamily="34" charset="0"/>
                <a:cs typeface="Calibri"/>
              </a:rPr>
              <a:t>núme</a:t>
            </a:r>
            <a:r>
              <a:rPr spc="-40" dirty="0">
                <a:solidFill>
                  <a:srgbClr val="4F81BC"/>
                </a:solidFill>
                <a:latin typeface="Calibri" pitchFamily="34" charset="0"/>
                <a:cs typeface="Calibri"/>
              </a:rPr>
              <a:t>r</a:t>
            </a:r>
            <a:r>
              <a:rPr dirty="0">
                <a:solidFill>
                  <a:srgbClr val="4F81BC"/>
                </a:solidFill>
                <a:latin typeface="Calibri" pitchFamily="34" charset="0"/>
                <a:cs typeface="Calibri"/>
              </a:rPr>
              <a:t>o</a:t>
            </a:r>
            <a:r>
              <a:rPr spc="-25" dirty="0">
                <a:solidFill>
                  <a:srgbClr val="4F81BC"/>
                </a:solidFill>
                <a:latin typeface="Calibri" pitchFamily="34" charset="0"/>
                <a:cs typeface="Calibri"/>
              </a:rPr>
              <a:t> </a:t>
            </a:r>
            <a:r>
              <a:rPr spc="-45" dirty="0">
                <a:solidFill>
                  <a:srgbClr val="4F81BC"/>
                </a:solidFill>
                <a:latin typeface="Calibri" pitchFamily="34" charset="0"/>
                <a:cs typeface="Calibri"/>
              </a:rPr>
              <a:t>r</a:t>
            </a:r>
            <a:r>
              <a:rPr dirty="0">
                <a:solidFill>
                  <a:srgbClr val="4F81BC"/>
                </a:solidFill>
                <a:latin typeface="Calibri" pitchFamily="34" charset="0"/>
                <a:cs typeface="Calibri"/>
              </a:rPr>
              <a:t>acional</a:t>
            </a:r>
            <a:endParaRPr dirty="0">
              <a:latin typeface="Calibri" pitchFamily="34" charset="0"/>
              <a:cs typeface="Calibri"/>
            </a:endParaRPr>
          </a:p>
          <a:p>
            <a:pPr marL="12700">
              <a:spcBef>
                <a:spcPts val="0"/>
              </a:spcBef>
              <a:defRPr/>
            </a:pPr>
            <a:r>
              <a:rPr lang="pt-BR" spc="-50" dirty="0">
                <a:latin typeface="Calibri" pitchFamily="34" charset="0"/>
                <a:cs typeface="Calibri"/>
              </a:rPr>
              <a:t>Racional*</a:t>
            </a:r>
            <a:r>
              <a:rPr lang="pt-BR" dirty="0">
                <a:latin typeface="Calibri" pitchFamily="34" charset="0"/>
                <a:cs typeface="Calibri"/>
              </a:rPr>
              <a:t> </a:t>
            </a:r>
            <a:r>
              <a:rPr lang="pt-BR" dirty="0" err="1">
                <a:latin typeface="Calibri" pitchFamily="34" charset="0"/>
                <a:cs typeface="Calibri"/>
              </a:rPr>
              <a:t>rac_</a:t>
            </a:r>
            <a:r>
              <a:rPr lang="pt-BR" spc="-5" dirty="0" err="1">
                <a:latin typeface="Calibri" pitchFamily="34" charset="0"/>
                <a:cs typeface="Calibri"/>
              </a:rPr>
              <a:t>cria</a:t>
            </a:r>
            <a:r>
              <a:rPr spc="-20" dirty="0">
                <a:latin typeface="Calibri" pitchFamily="34" charset="0"/>
                <a:cs typeface="Calibri"/>
              </a:rPr>
              <a:t> </a:t>
            </a:r>
            <a:r>
              <a:rPr spc="5" dirty="0">
                <a:latin typeface="Calibri" pitchFamily="34" charset="0"/>
                <a:cs typeface="Calibri"/>
              </a:rPr>
              <a:t>(</a:t>
            </a:r>
            <a:r>
              <a:rPr dirty="0" err="1">
                <a:latin typeface="Calibri" pitchFamily="34" charset="0"/>
                <a:cs typeface="Calibri"/>
              </a:rPr>
              <a:t>i</a:t>
            </a:r>
            <a:r>
              <a:rPr spc="-20" dirty="0" err="1">
                <a:latin typeface="Calibri" pitchFamily="34" charset="0"/>
                <a:cs typeface="Calibri"/>
              </a:rPr>
              <a:t>n</a:t>
            </a:r>
            <a:r>
              <a:rPr dirty="0" err="1">
                <a:latin typeface="Calibri" pitchFamily="34" charset="0"/>
                <a:cs typeface="Calibri"/>
              </a:rPr>
              <a:t>t</a:t>
            </a:r>
            <a:r>
              <a:rPr spc="-35" dirty="0">
                <a:latin typeface="Calibri" pitchFamily="34" charset="0"/>
                <a:cs typeface="Calibri"/>
              </a:rPr>
              <a:t> </a:t>
            </a:r>
            <a:r>
              <a:rPr spc="-5" dirty="0">
                <a:latin typeface="Calibri" pitchFamily="34" charset="0"/>
                <a:cs typeface="Calibri"/>
              </a:rPr>
              <a:t>x</a:t>
            </a:r>
            <a:r>
              <a:rPr dirty="0">
                <a:latin typeface="Calibri" pitchFamily="34" charset="0"/>
                <a:cs typeface="Calibri"/>
              </a:rPr>
              <a:t>,</a:t>
            </a:r>
            <a:r>
              <a:rPr spc="-5" dirty="0">
                <a:latin typeface="Calibri" pitchFamily="34" charset="0"/>
                <a:cs typeface="Calibri"/>
              </a:rPr>
              <a:t> </a:t>
            </a:r>
            <a:r>
              <a:rPr dirty="0">
                <a:latin typeface="Calibri" pitchFamily="34" charset="0"/>
                <a:cs typeface="Calibri"/>
              </a:rPr>
              <a:t>i</a:t>
            </a:r>
            <a:r>
              <a:rPr spc="-20" dirty="0">
                <a:latin typeface="Calibri" pitchFamily="34" charset="0"/>
                <a:cs typeface="Calibri"/>
              </a:rPr>
              <a:t>n</a:t>
            </a:r>
            <a:r>
              <a:rPr dirty="0">
                <a:latin typeface="Calibri" pitchFamily="34" charset="0"/>
                <a:cs typeface="Calibri"/>
              </a:rPr>
              <a:t>t</a:t>
            </a:r>
            <a:r>
              <a:rPr spc="-10" dirty="0">
                <a:latin typeface="Calibri" pitchFamily="34" charset="0"/>
                <a:cs typeface="Calibri"/>
              </a:rPr>
              <a:t> </a:t>
            </a:r>
            <a:r>
              <a:rPr dirty="0">
                <a:latin typeface="Calibri" pitchFamily="34" charset="0"/>
                <a:cs typeface="Calibri"/>
              </a:rPr>
              <a:t>y);</a:t>
            </a:r>
          </a:p>
          <a:p>
            <a:pPr marL="12700">
              <a:spcBef>
                <a:spcPts val="1200"/>
              </a:spcBef>
              <a:defRPr/>
            </a:pPr>
            <a:r>
              <a:rPr spc="-5" dirty="0">
                <a:solidFill>
                  <a:srgbClr val="4F81BC"/>
                </a:solidFill>
                <a:latin typeface="Calibri" pitchFamily="34" charset="0"/>
                <a:cs typeface="Calibri"/>
              </a:rPr>
              <a:t>// soma dois racionais</a:t>
            </a:r>
          </a:p>
          <a:p>
            <a:pPr marL="12700">
              <a:spcBef>
                <a:spcPts val="0"/>
              </a:spcBef>
              <a:defRPr/>
            </a:pPr>
            <a:r>
              <a:rPr lang="pt-BR" dirty="0">
                <a:latin typeface="Calibri" pitchFamily="34" charset="0"/>
                <a:cs typeface="Calibri"/>
              </a:rPr>
              <a:t>Racional*  </a:t>
            </a:r>
            <a:r>
              <a:rPr lang="pt-BR" dirty="0" err="1">
                <a:latin typeface="Calibri" pitchFamily="34" charset="0"/>
                <a:cs typeface="Calibri"/>
              </a:rPr>
              <a:t>rac_</a:t>
            </a:r>
            <a:r>
              <a:rPr spc="-5" dirty="0">
                <a:latin typeface="Calibri" pitchFamily="34" charset="0"/>
                <a:cs typeface="Calibri"/>
              </a:rPr>
              <a:t>add(</a:t>
            </a:r>
            <a:r>
              <a:rPr lang="pt-BR" spc="-45" dirty="0">
                <a:latin typeface="Calibri" pitchFamily="34" charset="0"/>
                <a:cs typeface="Calibri"/>
              </a:rPr>
              <a:t>Racional*</a:t>
            </a:r>
            <a:r>
              <a:rPr spc="-30" dirty="0">
                <a:latin typeface="Calibri" pitchFamily="34" charset="0"/>
                <a:cs typeface="Calibri"/>
              </a:rPr>
              <a:t> </a:t>
            </a:r>
            <a:r>
              <a:rPr spc="-5" dirty="0">
                <a:latin typeface="Calibri" pitchFamily="34" charset="0"/>
                <a:cs typeface="Calibri"/>
              </a:rPr>
              <a:t>x</a:t>
            </a:r>
            <a:r>
              <a:rPr dirty="0">
                <a:latin typeface="Calibri" pitchFamily="34" charset="0"/>
                <a:cs typeface="Calibri"/>
              </a:rPr>
              <a:t>, </a:t>
            </a:r>
            <a:r>
              <a:rPr lang="pt-BR" spc="-55" dirty="0">
                <a:latin typeface="Calibri" pitchFamily="34" charset="0"/>
                <a:cs typeface="Calibri"/>
              </a:rPr>
              <a:t>Racional*</a:t>
            </a:r>
            <a:r>
              <a:rPr dirty="0">
                <a:latin typeface="Calibri" pitchFamily="34" charset="0"/>
                <a:cs typeface="Calibri"/>
              </a:rPr>
              <a:t> </a:t>
            </a:r>
            <a:r>
              <a:rPr spc="-10" dirty="0">
                <a:latin typeface="Calibri" pitchFamily="34" charset="0"/>
                <a:cs typeface="Calibri"/>
              </a:rPr>
              <a:t>y</a:t>
            </a:r>
            <a:r>
              <a:rPr spc="-5" dirty="0">
                <a:latin typeface="Calibri" pitchFamily="34" charset="0"/>
                <a:cs typeface="Calibri"/>
              </a:rPr>
              <a:t>);</a:t>
            </a:r>
            <a:endParaRPr dirty="0">
              <a:latin typeface="Calibri" pitchFamily="34" charset="0"/>
              <a:cs typeface="Calibri"/>
            </a:endParaRPr>
          </a:p>
          <a:p>
            <a:pPr marL="12700">
              <a:spcBef>
                <a:spcPts val="1200"/>
              </a:spcBef>
              <a:defRPr/>
            </a:pPr>
            <a:r>
              <a:rPr spc="-5" dirty="0">
                <a:solidFill>
                  <a:srgbClr val="4F81BC"/>
                </a:solidFill>
                <a:latin typeface="Calibri" pitchFamily="34" charset="0"/>
                <a:cs typeface="Calibri"/>
              </a:rPr>
              <a:t>// subtrai dois racionais</a:t>
            </a:r>
          </a:p>
          <a:p>
            <a:pPr marL="12700">
              <a:spcBef>
                <a:spcPts val="0"/>
              </a:spcBef>
              <a:defRPr/>
            </a:pPr>
            <a:r>
              <a:rPr lang="pt-BR" spc="-50" dirty="0">
                <a:latin typeface="Calibri" pitchFamily="34" charset="0"/>
                <a:cs typeface="Calibri"/>
              </a:rPr>
              <a:t>Racional*</a:t>
            </a:r>
            <a:r>
              <a:rPr dirty="0">
                <a:latin typeface="Calibri" pitchFamily="34" charset="0"/>
                <a:cs typeface="Calibri"/>
              </a:rPr>
              <a:t> </a:t>
            </a:r>
            <a:r>
              <a:rPr lang="pt-BR" dirty="0">
                <a:latin typeface="Calibri" pitchFamily="34" charset="0"/>
                <a:cs typeface="Calibri"/>
              </a:rPr>
              <a:t> </a:t>
            </a:r>
            <a:r>
              <a:rPr lang="pt-BR" dirty="0" err="1">
                <a:latin typeface="Calibri" pitchFamily="34" charset="0"/>
                <a:cs typeface="Calibri"/>
              </a:rPr>
              <a:t>rac_s</a:t>
            </a:r>
            <a:r>
              <a:rPr spc="-5" dirty="0" err="1">
                <a:latin typeface="Calibri" pitchFamily="34" charset="0"/>
                <a:cs typeface="Calibri"/>
              </a:rPr>
              <a:t>ub</a:t>
            </a:r>
            <a:r>
              <a:rPr spc="-5" dirty="0">
                <a:latin typeface="Calibri" pitchFamily="34" charset="0"/>
                <a:cs typeface="Calibri"/>
              </a:rPr>
              <a:t>(</a:t>
            </a:r>
            <a:r>
              <a:rPr lang="pt-BR" spc="-55" dirty="0">
                <a:latin typeface="Calibri" pitchFamily="34" charset="0"/>
                <a:cs typeface="Calibri"/>
              </a:rPr>
              <a:t>Racional*</a:t>
            </a:r>
            <a:r>
              <a:rPr spc="-40" dirty="0">
                <a:latin typeface="Calibri" pitchFamily="34" charset="0"/>
                <a:cs typeface="Calibri"/>
              </a:rPr>
              <a:t> </a:t>
            </a:r>
            <a:r>
              <a:rPr spc="-5" dirty="0">
                <a:latin typeface="Calibri" pitchFamily="34" charset="0"/>
                <a:cs typeface="Calibri"/>
              </a:rPr>
              <a:t>x</a:t>
            </a:r>
            <a:r>
              <a:rPr dirty="0">
                <a:latin typeface="Calibri" pitchFamily="34" charset="0"/>
                <a:cs typeface="Calibri"/>
              </a:rPr>
              <a:t>, </a:t>
            </a:r>
            <a:r>
              <a:rPr lang="pt-BR" spc="-55" dirty="0">
                <a:latin typeface="Calibri" pitchFamily="34" charset="0"/>
                <a:cs typeface="Calibri"/>
              </a:rPr>
              <a:t>Racional*</a:t>
            </a:r>
            <a:r>
              <a:rPr dirty="0">
                <a:latin typeface="Calibri" pitchFamily="34" charset="0"/>
                <a:cs typeface="Calibri"/>
              </a:rPr>
              <a:t> </a:t>
            </a:r>
            <a:r>
              <a:rPr spc="-10" dirty="0">
                <a:latin typeface="Calibri" pitchFamily="34" charset="0"/>
                <a:cs typeface="Calibri"/>
              </a:rPr>
              <a:t>y</a:t>
            </a:r>
            <a:r>
              <a:rPr spc="-5" dirty="0">
                <a:latin typeface="Calibri" pitchFamily="34" charset="0"/>
                <a:cs typeface="Calibri"/>
              </a:rPr>
              <a:t>);</a:t>
            </a:r>
            <a:endParaRPr lang="pt-BR" spc="-5" dirty="0">
              <a:latin typeface="Calibri" pitchFamily="34" charset="0"/>
              <a:cs typeface="Calibri"/>
            </a:endParaRPr>
          </a:p>
          <a:p>
            <a:pPr marL="12700">
              <a:spcBef>
                <a:spcPts val="1200"/>
              </a:spcBef>
              <a:defRPr/>
            </a:pPr>
            <a:r>
              <a:rPr lang="pt-BR" spc="-5" dirty="0">
                <a:solidFill>
                  <a:srgbClr val="4F81BC"/>
                </a:solidFill>
                <a:latin typeface="Calibri" pitchFamily="34" charset="0"/>
                <a:cs typeface="Calibri"/>
              </a:rPr>
              <a:t>// Multiplica dois racionais</a:t>
            </a:r>
          </a:p>
          <a:p>
            <a:pPr marL="12700">
              <a:defRPr/>
            </a:pPr>
            <a:r>
              <a:rPr lang="pt-BR" spc="-50" dirty="0">
                <a:latin typeface="Calibri"/>
                <a:cs typeface="Calibri"/>
              </a:rPr>
              <a:t>Racional*</a:t>
            </a:r>
            <a:r>
              <a:rPr lang="pt-BR" dirty="0">
                <a:latin typeface="Calibri"/>
                <a:cs typeface="Calibri"/>
              </a:rPr>
              <a:t> </a:t>
            </a:r>
            <a:r>
              <a:rPr lang="pt-BR" dirty="0" err="1">
                <a:latin typeface="Calibri"/>
                <a:cs typeface="Calibri"/>
              </a:rPr>
              <a:t>rac_</a:t>
            </a:r>
            <a:r>
              <a:rPr lang="pt-BR" spc="5" dirty="0" err="1">
                <a:latin typeface="Calibri"/>
                <a:cs typeface="Calibri"/>
              </a:rPr>
              <a:t>mu</a:t>
            </a:r>
            <a:r>
              <a:rPr lang="pt-BR" spc="-10" dirty="0" err="1">
                <a:latin typeface="Calibri"/>
                <a:cs typeface="Calibri"/>
              </a:rPr>
              <a:t>l</a:t>
            </a:r>
            <a:r>
              <a:rPr lang="pt-BR" spc="-5" dirty="0">
                <a:latin typeface="Calibri"/>
                <a:cs typeface="Calibri"/>
              </a:rPr>
              <a:t>(</a:t>
            </a:r>
            <a:r>
              <a:rPr lang="pt-BR" spc="-45" dirty="0">
                <a:latin typeface="Calibri"/>
                <a:cs typeface="Calibri"/>
              </a:rPr>
              <a:t>Racional*</a:t>
            </a:r>
            <a:r>
              <a:rPr lang="pt-BR" spc="-30" dirty="0">
                <a:latin typeface="Calibri"/>
                <a:cs typeface="Calibri"/>
              </a:rPr>
              <a:t> </a:t>
            </a:r>
            <a:r>
              <a:rPr lang="pt-BR" spc="-5" dirty="0">
                <a:latin typeface="Calibri"/>
                <a:cs typeface="Calibri"/>
              </a:rPr>
              <a:t>x</a:t>
            </a:r>
            <a:r>
              <a:rPr lang="pt-BR" dirty="0">
                <a:latin typeface="Calibri"/>
                <a:cs typeface="Calibri"/>
              </a:rPr>
              <a:t>, </a:t>
            </a:r>
            <a:r>
              <a:rPr lang="pt-BR" spc="-55" dirty="0">
                <a:latin typeface="Calibri"/>
                <a:cs typeface="Calibri"/>
              </a:rPr>
              <a:t>Racional*</a:t>
            </a:r>
            <a:r>
              <a:rPr lang="pt-BR" dirty="0">
                <a:latin typeface="Calibri"/>
                <a:cs typeface="Calibri"/>
              </a:rPr>
              <a:t> </a:t>
            </a:r>
            <a:r>
              <a:rPr lang="pt-BR" spc="-10" dirty="0">
                <a:latin typeface="Calibri"/>
                <a:cs typeface="Calibri"/>
              </a:rPr>
              <a:t>y</a:t>
            </a:r>
            <a:r>
              <a:rPr lang="pt-BR" spc="-5" dirty="0">
                <a:latin typeface="Calibri"/>
                <a:cs typeface="Calibri"/>
              </a:rPr>
              <a:t>);</a:t>
            </a:r>
            <a:endParaRPr lang="pt-BR" dirty="0">
              <a:latin typeface="Calibri"/>
              <a:cs typeface="Calibri"/>
            </a:endParaRPr>
          </a:p>
          <a:p>
            <a:pPr marL="12700">
              <a:spcBef>
                <a:spcPts val="1200"/>
              </a:spcBef>
              <a:defRPr/>
            </a:pPr>
            <a:r>
              <a:rPr lang="pt-BR" spc="-5" dirty="0">
                <a:solidFill>
                  <a:srgbClr val="4F81BC"/>
                </a:solidFill>
                <a:latin typeface="Calibri" pitchFamily="34" charset="0"/>
                <a:cs typeface="Calibri"/>
              </a:rPr>
              <a:t>// divide dois racionais</a:t>
            </a:r>
          </a:p>
          <a:p>
            <a:pPr marL="12700">
              <a:defRPr/>
            </a:pPr>
            <a:r>
              <a:rPr lang="pt-BR" spc="-45" dirty="0">
                <a:latin typeface="Calibri"/>
                <a:cs typeface="Calibri"/>
              </a:rPr>
              <a:t>Racional*</a:t>
            </a:r>
            <a:r>
              <a:rPr lang="pt-BR" dirty="0">
                <a:latin typeface="Calibri"/>
                <a:cs typeface="Calibri"/>
              </a:rPr>
              <a:t> </a:t>
            </a:r>
            <a:r>
              <a:rPr lang="pt-BR" dirty="0" err="1">
                <a:latin typeface="Calibri"/>
                <a:cs typeface="Calibri"/>
              </a:rPr>
              <a:t>rac_</a:t>
            </a:r>
            <a:r>
              <a:rPr lang="pt-BR" spc="-5" dirty="0" err="1">
                <a:latin typeface="Calibri"/>
                <a:cs typeface="Calibri"/>
              </a:rPr>
              <a:t>divide</a:t>
            </a:r>
            <a:r>
              <a:rPr lang="pt-BR" spc="-5" dirty="0">
                <a:latin typeface="Calibri"/>
                <a:cs typeface="Calibri"/>
              </a:rPr>
              <a:t>(</a:t>
            </a:r>
            <a:r>
              <a:rPr lang="pt-BR" spc="-30" dirty="0">
                <a:latin typeface="Calibri"/>
                <a:cs typeface="Calibri"/>
              </a:rPr>
              <a:t>Racional*</a:t>
            </a:r>
            <a:r>
              <a:rPr lang="pt-BR" spc="-35" dirty="0">
                <a:latin typeface="Calibri"/>
                <a:cs typeface="Calibri"/>
              </a:rPr>
              <a:t> </a:t>
            </a:r>
            <a:r>
              <a:rPr lang="pt-BR" spc="-5" dirty="0">
                <a:latin typeface="Calibri"/>
                <a:cs typeface="Calibri"/>
              </a:rPr>
              <a:t>x</a:t>
            </a:r>
            <a:r>
              <a:rPr lang="pt-BR" dirty="0">
                <a:latin typeface="Calibri"/>
                <a:cs typeface="Calibri"/>
              </a:rPr>
              <a:t>, </a:t>
            </a:r>
            <a:r>
              <a:rPr lang="pt-BR" spc="-50" dirty="0">
                <a:latin typeface="Calibri"/>
                <a:cs typeface="Calibri"/>
              </a:rPr>
              <a:t>Racional*</a:t>
            </a:r>
            <a:r>
              <a:rPr lang="pt-BR" dirty="0">
                <a:latin typeface="Calibri"/>
                <a:cs typeface="Calibri"/>
              </a:rPr>
              <a:t> y);</a:t>
            </a:r>
          </a:p>
          <a:p>
            <a:pPr marL="12700">
              <a:spcBef>
                <a:spcPts val="1200"/>
              </a:spcBef>
              <a:defRPr/>
            </a:pPr>
            <a:r>
              <a:rPr lang="pt-BR" spc="-5" dirty="0">
                <a:solidFill>
                  <a:srgbClr val="4F81BC"/>
                </a:solidFill>
                <a:latin typeface="Calibri"/>
                <a:cs typeface="Calibri"/>
              </a:rPr>
              <a:t>//</a:t>
            </a:r>
            <a:r>
              <a:rPr lang="pt-BR" spc="-30" dirty="0">
                <a:solidFill>
                  <a:srgbClr val="4F81BC"/>
                </a:solidFill>
                <a:latin typeface="Calibri"/>
                <a:cs typeface="Calibri"/>
              </a:rPr>
              <a:t>r</a:t>
            </a:r>
            <a:r>
              <a:rPr lang="pt-BR" spc="-15" dirty="0">
                <a:solidFill>
                  <a:srgbClr val="4F81BC"/>
                </a:solidFill>
                <a:latin typeface="Calibri"/>
                <a:cs typeface="Calibri"/>
              </a:rPr>
              <a:t>e</a:t>
            </a:r>
            <a:r>
              <a:rPr lang="pt-BR" spc="-25" dirty="0">
                <a:solidFill>
                  <a:srgbClr val="4F81BC"/>
                </a:solidFill>
                <a:latin typeface="Calibri"/>
                <a:cs typeface="Calibri"/>
              </a:rPr>
              <a:t>t</a:t>
            </a:r>
            <a:r>
              <a:rPr lang="pt-BR" spc="-5" dirty="0">
                <a:solidFill>
                  <a:srgbClr val="4F81BC"/>
                </a:solidFill>
                <a:latin typeface="Calibri"/>
                <a:cs typeface="Calibri"/>
              </a:rPr>
              <a:t>orn</a:t>
            </a:r>
            <a:r>
              <a:rPr lang="pt-BR" dirty="0">
                <a:solidFill>
                  <a:srgbClr val="4F81BC"/>
                </a:solidFill>
                <a:latin typeface="Calibri"/>
                <a:cs typeface="Calibri"/>
              </a:rPr>
              <a:t>a</a:t>
            </a:r>
            <a:r>
              <a:rPr lang="pt-BR" spc="-25" dirty="0">
                <a:solidFill>
                  <a:srgbClr val="4F81BC"/>
                </a:solidFill>
                <a:latin typeface="Calibri"/>
                <a:cs typeface="Calibri"/>
              </a:rPr>
              <a:t> </a:t>
            </a:r>
            <a:r>
              <a:rPr lang="pt-BR" spc="-5" dirty="0">
                <a:solidFill>
                  <a:srgbClr val="4F81BC"/>
                </a:solidFill>
                <a:latin typeface="Calibri"/>
                <a:cs typeface="Calibri"/>
              </a:rPr>
              <a:t>um</a:t>
            </a:r>
            <a:r>
              <a:rPr lang="pt-BR" dirty="0">
                <a:solidFill>
                  <a:srgbClr val="4F81BC"/>
                </a:solidFill>
                <a:latin typeface="Calibri"/>
                <a:cs typeface="Calibri"/>
              </a:rPr>
              <a:t>a</a:t>
            </a:r>
            <a:r>
              <a:rPr lang="pt-BR" spc="-5" dirty="0">
                <a:solidFill>
                  <a:srgbClr val="4F81BC"/>
                </a:solidFill>
                <a:latin typeface="Calibri"/>
                <a:cs typeface="Calibri"/>
              </a:rPr>
              <a:t> </a:t>
            </a:r>
            <a:r>
              <a:rPr lang="pt-BR" spc="-25" dirty="0">
                <a:solidFill>
                  <a:srgbClr val="4F81BC"/>
                </a:solidFill>
                <a:latin typeface="Calibri"/>
                <a:cs typeface="Calibri"/>
              </a:rPr>
              <a:t>s</a:t>
            </a:r>
            <a:r>
              <a:rPr lang="pt-BR" dirty="0">
                <a:solidFill>
                  <a:srgbClr val="4F81BC"/>
                </a:solidFill>
                <a:latin typeface="Calibri"/>
                <a:cs typeface="Calibri"/>
              </a:rPr>
              <a:t>tring</a:t>
            </a:r>
            <a:r>
              <a:rPr lang="pt-BR" spc="-20" dirty="0">
                <a:solidFill>
                  <a:srgbClr val="4F81BC"/>
                </a:solidFill>
                <a:latin typeface="Calibri"/>
                <a:cs typeface="Calibri"/>
              </a:rPr>
              <a:t> </a:t>
            </a:r>
            <a:r>
              <a:rPr lang="pt-BR" spc="-5" dirty="0">
                <a:solidFill>
                  <a:srgbClr val="4F81BC"/>
                </a:solidFill>
                <a:latin typeface="Calibri"/>
                <a:cs typeface="Calibri"/>
              </a:rPr>
              <a:t>qu</a:t>
            </a:r>
            <a:r>
              <a:rPr lang="pt-BR" dirty="0">
                <a:solidFill>
                  <a:srgbClr val="4F81BC"/>
                </a:solidFill>
                <a:latin typeface="Calibri"/>
                <a:cs typeface="Calibri"/>
              </a:rPr>
              <a:t>e</a:t>
            </a:r>
            <a:r>
              <a:rPr lang="pt-BR" spc="-25" dirty="0">
                <a:solidFill>
                  <a:srgbClr val="4F81BC"/>
                </a:solidFill>
                <a:latin typeface="Calibri"/>
                <a:cs typeface="Calibri"/>
              </a:rPr>
              <a:t> </a:t>
            </a:r>
            <a:r>
              <a:rPr lang="pt-BR" spc="-35" dirty="0">
                <a:solidFill>
                  <a:srgbClr val="4F81BC"/>
                </a:solidFill>
                <a:latin typeface="Calibri"/>
                <a:cs typeface="Calibri"/>
              </a:rPr>
              <a:t>r</a:t>
            </a:r>
            <a:r>
              <a:rPr lang="pt-BR" dirty="0">
                <a:solidFill>
                  <a:srgbClr val="4F81BC"/>
                </a:solidFill>
                <a:latin typeface="Calibri"/>
                <a:cs typeface="Calibri"/>
              </a:rPr>
              <a:t>ep</a:t>
            </a:r>
            <a:r>
              <a:rPr lang="pt-BR" spc="-40" dirty="0">
                <a:solidFill>
                  <a:srgbClr val="4F81BC"/>
                </a:solidFill>
                <a:latin typeface="Calibri"/>
                <a:cs typeface="Calibri"/>
              </a:rPr>
              <a:t>r</a:t>
            </a:r>
            <a:r>
              <a:rPr lang="pt-BR" dirty="0">
                <a:solidFill>
                  <a:srgbClr val="4F81BC"/>
                </a:solidFill>
                <a:latin typeface="Calibri"/>
                <a:cs typeface="Calibri"/>
              </a:rPr>
              <a:t>ese</a:t>
            </a:r>
            <a:r>
              <a:rPr lang="pt-BR" spc="-35" dirty="0">
                <a:solidFill>
                  <a:srgbClr val="4F81BC"/>
                </a:solidFill>
                <a:latin typeface="Calibri"/>
                <a:cs typeface="Calibri"/>
              </a:rPr>
              <a:t>nt</a:t>
            </a:r>
            <a:r>
              <a:rPr lang="pt-BR" dirty="0">
                <a:solidFill>
                  <a:srgbClr val="4F81BC"/>
                </a:solidFill>
                <a:latin typeface="Calibri"/>
                <a:cs typeface="Calibri"/>
              </a:rPr>
              <a:t>a</a:t>
            </a:r>
            <a:r>
              <a:rPr lang="pt-BR" spc="-25" dirty="0">
                <a:solidFill>
                  <a:srgbClr val="4F81BC"/>
                </a:solidFill>
                <a:latin typeface="Calibri"/>
                <a:cs typeface="Calibri"/>
              </a:rPr>
              <a:t> </a:t>
            </a:r>
            <a:r>
              <a:rPr lang="pt-BR" dirty="0">
                <a:solidFill>
                  <a:srgbClr val="4F81BC"/>
                </a:solidFill>
                <a:latin typeface="Calibri"/>
                <a:cs typeface="Calibri"/>
              </a:rPr>
              <a:t>o </a:t>
            </a:r>
            <a:r>
              <a:rPr lang="pt-BR" spc="-55" dirty="0">
                <a:solidFill>
                  <a:srgbClr val="4F81BC"/>
                </a:solidFill>
                <a:latin typeface="Calibri"/>
                <a:cs typeface="Calibri"/>
              </a:rPr>
              <a:t>r</a:t>
            </a:r>
            <a:r>
              <a:rPr lang="pt-BR" dirty="0">
                <a:solidFill>
                  <a:srgbClr val="4F81BC"/>
                </a:solidFill>
                <a:latin typeface="Calibri"/>
                <a:cs typeface="Calibri"/>
              </a:rPr>
              <a:t>acional</a:t>
            </a:r>
            <a:endParaRPr lang="pt-BR" dirty="0">
              <a:latin typeface="Calibri"/>
              <a:cs typeface="Calibri"/>
            </a:endParaRPr>
          </a:p>
          <a:p>
            <a:pPr marL="12700">
              <a:defRPr/>
            </a:pPr>
            <a:r>
              <a:rPr lang="pt-BR" dirty="0" err="1">
                <a:latin typeface="Calibri"/>
                <a:cs typeface="Calibri"/>
              </a:rPr>
              <a:t>char</a:t>
            </a:r>
            <a:r>
              <a:rPr lang="pt-BR" spc="-5" dirty="0">
                <a:latin typeface="Calibri"/>
                <a:cs typeface="Calibri"/>
              </a:rPr>
              <a:t> </a:t>
            </a:r>
            <a:r>
              <a:rPr lang="pt-BR" dirty="0">
                <a:latin typeface="Calibri"/>
                <a:cs typeface="Calibri"/>
              </a:rPr>
              <a:t>*</a:t>
            </a:r>
            <a:r>
              <a:rPr lang="pt-BR" spc="5" dirty="0">
                <a:latin typeface="Calibri"/>
                <a:cs typeface="Calibri"/>
              </a:rPr>
              <a:t> </a:t>
            </a:r>
            <a:r>
              <a:rPr lang="pt-BR" spc="5" dirty="0" err="1">
                <a:latin typeface="Calibri"/>
                <a:cs typeface="Calibri"/>
              </a:rPr>
              <a:t>rac_</a:t>
            </a:r>
            <a:r>
              <a:rPr lang="pt-BR" spc="-5" dirty="0" err="1">
                <a:latin typeface="Calibri"/>
                <a:cs typeface="Calibri"/>
              </a:rPr>
              <a:t>exibe</a:t>
            </a:r>
            <a:r>
              <a:rPr lang="pt-BR" spc="-5" dirty="0">
                <a:latin typeface="Calibri"/>
                <a:cs typeface="Calibri"/>
              </a:rPr>
              <a:t>(</a:t>
            </a:r>
            <a:r>
              <a:rPr lang="pt-BR" spc="-45" dirty="0">
                <a:latin typeface="Calibri"/>
                <a:cs typeface="Calibri"/>
              </a:rPr>
              <a:t>Racional*</a:t>
            </a:r>
            <a:r>
              <a:rPr lang="pt-BR" dirty="0">
                <a:latin typeface="Calibri"/>
                <a:cs typeface="Calibri"/>
              </a:rPr>
              <a:t> </a:t>
            </a:r>
            <a:r>
              <a:rPr lang="pt-BR" spc="-5" dirty="0">
                <a:latin typeface="Calibri"/>
                <a:cs typeface="Calibri"/>
              </a:rPr>
              <a:t>x);</a:t>
            </a:r>
          </a:p>
          <a:p>
            <a:pPr marL="12700">
              <a:spcBef>
                <a:spcPts val="1200"/>
              </a:spcBef>
              <a:defRPr/>
            </a:pPr>
            <a:r>
              <a:rPr lang="pt-BR" spc="-5" dirty="0">
                <a:solidFill>
                  <a:srgbClr val="4F81BC"/>
                </a:solidFill>
                <a:latin typeface="Calibri"/>
                <a:cs typeface="Calibri"/>
              </a:rPr>
              <a:t>//verifica se dois </a:t>
            </a:r>
            <a:r>
              <a:rPr lang="pt-BR" spc="-5" dirty="0" err="1">
                <a:solidFill>
                  <a:srgbClr val="4F81BC"/>
                </a:solidFill>
                <a:latin typeface="Calibri"/>
                <a:cs typeface="Calibri"/>
              </a:rPr>
              <a:t>numeros</a:t>
            </a:r>
            <a:r>
              <a:rPr lang="pt-BR" spc="-5" dirty="0">
                <a:solidFill>
                  <a:srgbClr val="4F81BC"/>
                </a:solidFill>
                <a:latin typeface="Calibri"/>
                <a:cs typeface="Calibri"/>
              </a:rPr>
              <a:t> racionais são iguais</a:t>
            </a:r>
            <a:endParaRPr lang="pt-BR" dirty="0">
              <a:latin typeface="Calibri"/>
              <a:cs typeface="Calibri"/>
            </a:endParaRPr>
          </a:p>
          <a:p>
            <a:pPr marL="12700">
              <a:defRPr/>
            </a:pPr>
            <a:r>
              <a:rPr lang="pt-BR" dirty="0" err="1">
                <a:latin typeface="Calibri"/>
                <a:cs typeface="Calibri"/>
              </a:rPr>
              <a:t>int</a:t>
            </a:r>
            <a:r>
              <a:rPr lang="pt-BR" dirty="0">
                <a:latin typeface="Calibri"/>
                <a:cs typeface="Calibri"/>
              </a:rPr>
              <a:t>  </a:t>
            </a:r>
            <a:r>
              <a:rPr lang="pt-BR" spc="5" dirty="0">
                <a:latin typeface="Calibri"/>
                <a:cs typeface="Calibri"/>
              </a:rPr>
              <a:t> </a:t>
            </a:r>
            <a:r>
              <a:rPr lang="pt-BR" spc="5" dirty="0" err="1">
                <a:latin typeface="Calibri"/>
                <a:cs typeface="Calibri"/>
              </a:rPr>
              <a:t>rac_</a:t>
            </a:r>
            <a:r>
              <a:rPr lang="pt-BR" spc="-5" dirty="0" err="1">
                <a:latin typeface="Calibri"/>
                <a:cs typeface="Calibri"/>
              </a:rPr>
              <a:t>iguais</a:t>
            </a:r>
            <a:r>
              <a:rPr lang="pt-BR" spc="-5" dirty="0">
                <a:latin typeface="Calibri"/>
                <a:cs typeface="Calibri"/>
              </a:rPr>
              <a:t>(</a:t>
            </a:r>
            <a:r>
              <a:rPr lang="pt-BR" spc="-45" dirty="0">
                <a:latin typeface="Calibri"/>
                <a:cs typeface="Calibri"/>
              </a:rPr>
              <a:t>Racional*</a:t>
            </a:r>
            <a:r>
              <a:rPr lang="pt-BR" dirty="0">
                <a:latin typeface="Calibri"/>
                <a:cs typeface="Calibri"/>
              </a:rPr>
              <a:t> </a:t>
            </a:r>
            <a:r>
              <a:rPr lang="pt-BR" spc="-5" dirty="0">
                <a:latin typeface="Calibri"/>
                <a:cs typeface="Calibri"/>
              </a:rPr>
              <a:t>x, Racional* y);</a:t>
            </a:r>
          </a:p>
          <a:p>
            <a:pPr marL="12700">
              <a:defRPr/>
            </a:pPr>
            <a:endParaRPr lang="pt-BR" spc="-5" dirty="0">
              <a:latin typeface="Calibri"/>
              <a:cs typeface="Calibri"/>
            </a:endParaRPr>
          </a:p>
          <a:p>
            <a:pPr marL="12700">
              <a:defRPr/>
            </a:pPr>
            <a:endParaRPr lang="pt-BR" spc="-5" dirty="0">
              <a:latin typeface="Calibri"/>
              <a:cs typeface="Calibri"/>
            </a:endParaRPr>
          </a:p>
          <a:p>
            <a:pPr marL="12700">
              <a:defRPr/>
            </a:pPr>
            <a:endParaRPr lang="pt-BR" dirty="0">
              <a:latin typeface="Calibri"/>
              <a:cs typeface="Calibri"/>
            </a:endParaRPr>
          </a:p>
          <a:p>
            <a:pPr marL="12700">
              <a:spcBef>
                <a:spcPts val="0"/>
              </a:spcBef>
              <a:defRPr/>
            </a:pPr>
            <a:endParaRPr dirty="0">
              <a:latin typeface="Calibri" pitchFamily="34" charset="0"/>
              <a:cs typeface="Calibri"/>
            </a:endParaRPr>
          </a:p>
        </p:txBody>
      </p:sp>
      <p:sp>
        <p:nvSpPr>
          <p:cNvPr id="4" name="Retângulo 3">
            <a:extLst>
              <a:ext uri="{FF2B5EF4-FFF2-40B4-BE49-F238E27FC236}">
                <a16:creationId xmlns:a16="http://schemas.microsoft.com/office/drawing/2014/main" id="{B6AD2A44-CF78-4429-B1AB-B24E14615FD2}"/>
              </a:ext>
            </a:extLst>
          </p:cNvPr>
          <p:cNvSpPr/>
          <p:nvPr/>
        </p:nvSpPr>
        <p:spPr>
          <a:xfrm>
            <a:off x="7092950" y="2276475"/>
            <a:ext cx="1658938" cy="461963"/>
          </a:xfrm>
          <a:prstGeom prst="rect">
            <a:avLst/>
          </a:prstGeom>
        </p:spPr>
        <p:txBody>
          <a:bodyPr wrap="none">
            <a:spAutoFit/>
          </a:bodyPr>
          <a:lstStyle/>
          <a:p>
            <a:pPr>
              <a:defRPr/>
            </a:pPr>
            <a:r>
              <a:rPr lang="pt-BR" sz="2400" dirty="0">
                <a:solidFill>
                  <a:srgbClr val="4F81BC"/>
                </a:solidFill>
                <a:latin typeface="Calibri"/>
                <a:cs typeface="Calibri"/>
              </a:rPr>
              <a:t>“</a:t>
            </a:r>
            <a:r>
              <a:rPr lang="pt-BR" sz="2400" spc="-70" dirty="0">
                <a:solidFill>
                  <a:srgbClr val="4F81BC"/>
                </a:solidFill>
                <a:latin typeface="Calibri"/>
                <a:cs typeface="Calibri"/>
              </a:rPr>
              <a:t>r</a:t>
            </a:r>
            <a:r>
              <a:rPr lang="pt-BR" sz="2400" dirty="0">
                <a:solidFill>
                  <a:srgbClr val="4F81BC"/>
                </a:solidFill>
                <a:latin typeface="Calibri"/>
                <a:cs typeface="Calibri"/>
              </a:rPr>
              <a:t>acional.</a:t>
            </a:r>
            <a:r>
              <a:rPr lang="pt-BR" sz="2400" spc="-10" dirty="0">
                <a:solidFill>
                  <a:srgbClr val="4F81BC"/>
                </a:solidFill>
                <a:latin typeface="Calibri"/>
                <a:cs typeface="Calibri"/>
              </a:rPr>
              <a:t>h</a:t>
            </a:r>
            <a:r>
              <a:rPr lang="pt-BR" sz="2400" spc="-5" dirty="0">
                <a:solidFill>
                  <a:srgbClr val="4F81BC"/>
                </a:solidFill>
                <a:latin typeface="Calibri"/>
                <a:cs typeface="Calibri"/>
              </a:rPr>
              <a:t>”</a:t>
            </a:r>
            <a:endParaRPr lang="pt-BR" sz="2400" dirty="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74A17293-1949-4242-BE4E-94A6187608D4}"/>
              </a:ext>
            </a:extLst>
          </p:cNvPr>
          <p:cNvSpPr>
            <a:spLocks noGrp="1" noChangeArrowheads="1"/>
          </p:cNvSpPr>
          <p:nvPr>
            <p:ph type="title"/>
          </p:nvPr>
        </p:nvSpPr>
        <p:spPr/>
        <p:txBody>
          <a:bodyPr/>
          <a:lstStyle/>
          <a:p>
            <a:pPr eaLnBrk="1" hangingPunct="1"/>
            <a:r>
              <a:rPr lang="pt-BR" altLang="en-US"/>
              <a:t>Tipo Abstrato de Dados</a:t>
            </a:r>
          </a:p>
        </p:txBody>
      </p:sp>
      <p:sp>
        <p:nvSpPr>
          <p:cNvPr id="12293" name="Rectangle 5">
            <a:extLst>
              <a:ext uri="{FF2B5EF4-FFF2-40B4-BE49-F238E27FC236}">
                <a16:creationId xmlns:a16="http://schemas.microsoft.com/office/drawing/2014/main" id="{C9135A38-4879-47C7-9FD5-B032317B1A3E}"/>
              </a:ext>
            </a:extLst>
          </p:cNvPr>
          <p:cNvSpPr>
            <a:spLocks noGrp="1" noChangeArrowheads="1"/>
          </p:cNvSpPr>
          <p:nvPr>
            <p:ph type="body" idx="1"/>
          </p:nvPr>
        </p:nvSpPr>
        <p:spPr/>
        <p:txBody>
          <a:bodyPr/>
          <a:lstStyle/>
          <a:p>
            <a:r>
              <a:rPr lang="pt-BR" altLang="en-US" dirty="0"/>
              <a:t>Tipo Abstrato de Dados (TAD): </a:t>
            </a:r>
            <a:r>
              <a:rPr lang="pt-BR" sz="1600" dirty="0">
                <a:latin typeface="Calibri" panose="020F0502020204030204" pitchFamily="34" charset="0"/>
                <a:cs typeface="Calibri" panose="020F0502020204030204" pitchFamily="34" charset="0"/>
              </a:rPr>
              <a:t>Modelo + operações definidas sobre o  modelo</a:t>
            </a:r>
            <a:endParaRPr lang="pt-BR" altLang="en-US" dirty="0"/>
          </a:p>
          <a:p>
            <a:pPr lvl="1" eaLnBrk="1" hangingPunct="1"/>
            <a:r>
              <a:rPr lang="pt-BR" altLang="en-US" dirty="0"/>
              <a:t>um TAD define:</a:t>
            </a:r>
          </a:p>
          <a:p>
            <a:pPr lvl="2" eaLnBrk="1" hangingPunct="1"/>
            <a:r>
              <a:rPr lang="pt-BR" altLang="en-US" dirty="0"/>
              <a:t>um novo tipo de dado</a:t>
            </a:r>
          </a:p>
          <a:p>
            <a:pPr lvl="2" eaLnBrk="1" hangingPunct="1"/>
            <a:r>
              <a:rPr lang="pt-BR" altLang="en-US" dirty="0"/>
              <a:t>o conjunto de operações para manipular dados desse tipo</a:t>
            </a:r>
          </a:p>
          <a:p>
            <a:pPr lvl="1" eaLnBrk="1" hangingPunct="1"/>
            <a:r>
              <a:rPr lang="pt-BR" altLang="en-US" dirty="0"/>
              <a:t>um TAD facilita:</a:t>
            </a:r>
          </a:p>
          <a:p>
            <a:pPr lvl="2" eaLnBrk="1" hangingPunct="1"/>
            <a:r>
              <a:rPr lang="pt-BR" altLang="en-US" dirty="0"/>
              <a:t>a manutenção e a reutilização de código</a:t>
            </a:r>
          </a:p>
          <a:p>
            <a:pPr lvl="2" eaLnBrk="1" hangingPunct="1"/>
            <a:r>
              <a:rPr lang="pt-BR" altLang="en-US" dirty="0"/>
              <a:t>abstrato = “forma de implementação não precisa ser conhecida”</a:t>
            </a:r>
          </a:p>
          <a:p>
            <a:pPr lvl="3" eaLnBrk="1" hangingPunct="1">
              <a:lnSpc>
                <a:spcPct val="150000"/>
              </a:lnSpc>
              <a:spcBef>
                <a:spcPts val="1800"/>
              </a:spcBef>
            </a:pPr>
            <a:r>
              <a:rPr lang="pt-BR" altLang="en-US" dirty="0"/>
              <a:t>para utilizar um TAD é necessário conhecer a sua </a:t>
            </a:r>
            <a:r>
              <a:rPr lang="pt-BR" altLang="en-US" dirty="0">
                <a:solidFill>
                  <a:schemeClr val="hlink"/>
                </a:solidFill>
              </a:rPr>
              <a:t>funcionalidade</a:t>
            </a:r>
            <a:r>
              <a:rPr lang="pt-BR" altLang="en-US" dirty="0"/>
              <a:t>, </a:t>
            </a:r>
            <a:br>
              <a:rPr lang="pt-BR" altLang="en-US" dirty="0"/>
            </a:br>
            <a:r>
              <a:rPr lang="pt-BR" altLang="en-US" dirty="0"/>
              <a:t>mas não a sua </a:t>
            </a:r>
            <a:r>
              <a:rPr lang="pt-BR" altLang="en-US" dirty="0">
                <a:solidFill>
                  <a:schemeClr val="folHlink"/>
                </a:solidFill>
              </a:rPr>
              <a:t>implementação</a:t>
            </a:r>
          </a:p>
        </p:txBody>
      </p:sp>
    </p:spTree>
    <p:extLst>
      <p:ext uri="{BB962C8B-B14F-4D97-AF65-F5344CB8AC3E}">
        <p14:creationId xmlns:p14="http://schemas.microsoft.com/office/powerpoint/2010/main" val="2099747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1E6CB89-BB98-40FF-B691-6075BD3FC051}"/>
              </a:ext>
            </a:extLst>
          </p:cNvPr>
          <p:cNvSpPr txBox="1">
            <a:spLocks noGrp="1"/>
          </p:cNvSpPr>
          <p:nvPr>
            <p:ph type="title"/>
          </p:nvPr>
        </p:nvSpPr>
        <p:spPr>
          <a:xfrm>
            <a:off x="468313" y="0"/>
            <a:ext cx="8229600" cy="492125"/>
          </a:xfrm>
        </p:spPr>
        <p:txBody>
          <a:bodyPr lIns="0" tIns="0" rIns="0" bIns="0" rtlCol="0">
            <a:spAutoFit/>
          </a:bodyPr>
          <a:lstStyle/>
          <a:p>
            <a:pPr marL="746760">
              <a:defRPr/>
            </a:pPr>
            <a:r>
              <a:rPr lang="pt-BR" spc="-10" dirty="0"/>
              <a:t>racional.c</a:t>
            </a:r>
            <a:endParaRPr spc="-10" dirty="0"/>
          </a:p>
        </p:txBody>
      </p:sp>
      <p:sp>
        <p:nvSpPr>
          <p:cNvPr id="43011" name="object 3">
            <a:extLst>
              <a:ext uri="{FF2B5EF4-FFF2-40B4-BE49-F238E27FC236}">
                <a16:creationId xmlns:a16="http://schemas.microsoft.com/office/drawing/2014/main" id="{017C6584-EBF2-4BDD-8306-B915476E3D17}"/>
              </a:ext>
            </a:extLst>
          </p:cNvPr>
          <p:cNvSpPr txBox="1">
            <a:spLocks noChangeArrowheads="1"/>
          </p:cNvSpPr>
          <p:nvPr/>
        </p:nvSpPr>
        <p:spPr bwMode="auto">
          <a:xfrm>
            <a:off x="611188" y="708025"/>
            <a:ext cx="6975475"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127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a:latin typeface="Calibri" panose="020F0502020204030204" pitchFamily="34" charset="0"/>
                <a:cs typeface="Calibri" panose="020F0502020204030204" pitchFamily="34" charset="0"/>
              </a:rPr>
              <a:t>#include &lt;string.h&gt;</a:t>
            </a:r>
          </a:p>
          <a:p>
            <a:pPr eaLnBrk="1" hangingPunct="1"/>
            <a:r>
              <a:rPr lang="pt-BR" altLang="pt-BR">
                <a:latin typeface="Calibri" panose="020F0502020204030204" pitchFamily="34" charset="0"/>
                <a:cs typeface="Calibri" panose="020F0502020204030204" pitchFamily="34" charset="0"/>
              </a:rPr>
              <a:t>#include &lt;stdlib.h&gt;</a:t>
            </a:r>
          </a:p>
          <a:p>
            <a:pPr eaLnBrk="1" hangingPunct="1"/>
            <a:r>
              <a:rPr lang="pt-BR" altLang="pt-BR">
                <a:solidFill>
                  <a:srgbClr val="FF0000"/>
                </a:solidFill>
                <a:latin typeface="Calibri" panose="020F0502020204030204" pitchFamily="34" charset="0"/>
                <a:cs typeface="Calibri" panose="020F0502020204030204" pitchFamily="34" charset="0"/>
              </a:rPr>
              <a:t>#include "racional.h"</a:t>
            </a:r>
          </a:p>
          <a:p>
            <a:pPr eaLnBrk="1" hangingPunct="1"/>
            <a:r>
              <a:rPr lang="pt-BR" altLang="pt-BR">
                <a:solidFill>
                  <a:srgbClr val="000000"/>
                </a:solidFill>
                <a:latin typeface="Calibri" panose="020F0502020204030204" pitchFamily="34" charset="0"/>
                <a:cs typeface="Calibri" panose="020F0502020204030204" pitchFamily="34" charset="0"/>
              </a:rPr>
              <a:t>struct rac	    {	</a:t>
            </a:r>
          </a:p>
          <a:p>
            <a:pPr eaLnBrk="1" hangingPunct="1"/>
            <a:r>
              <a:rPr lang="pt-BR" altLang="pt-BR">
                <a:solidFill>
                  <a:srgbClr val="000000"/>
                </a:solidFill>
                <a:latin typeface="Calibri" panose="020F0502020204030204" pitchFamily="34" charset="0"/>
                <a:cs typeface="Calibri" panose="020F0502020204030204" pitchFamily="34" charset="0"/>
              </a:rPr>
              <a:t>	int a;	</a:t>
            </a:r>
          </a:p>
          <a:p>
            <a:pPr eaLnBrk="1" hangingPunct="1"/>
            <a:r>
              <a:rPr lang="pt-BR" altLang="pt-BR">
                <a:solidFill>
                  <a:srgbClr val="000000"/>
                </a:solidFill>
                <a:latin typeface="Calibri" panose="020F0502020204030204" pitchFamily="34" charset="0"/>
                <a:cs typeface="Calibri" panose="020F0502020204030204" pitchFamily="34" charset="0"/>
              </a:rPr>
              <a:t>	int b; </a:t>
            </a:r>
          </a:p>
          <a:p>
            <a:pPr eaLnBrk="1" hangingPunct="1"/>
            <a:r>
              <a:rPr lang="pt-BR" altLang="pt-BR">
                <a:solidFill>
                  <a:srgbClr val="000000"/>
                </a:solidFill>
                <a:latin typeface="Calibri" panose="020F0502020204030204" pitchFamily="34" charset="0"/>
                <a:cs typeface="Calibri" panose="020F0502020204030204" pitchFamily="34" charset="0"/>
              </a:rPr>
              <a:t>}</a:t>
            </a:r>
          </a:p>
          <a:p>
            <a:pPr eaLnBrk="1" hangingPunct="1"/>
            <a:r>
              <a:rPr lang="pt-BR" altLang="pt-BR">
                <a:solidFill>
                  <a:srgbClr val="4F81BC"/>
                </a:solidFill>
                <a:latin typeface="Calibri" panose="020F0502020204030204" pitchFamily="34" charset="0"/>
                <a:cs typeface="Calibri" panose="020F0502020204030204" pitchFamily="34" charset="0"/>
              </a:rPr>
              <a:t>// Protótipos das funções auxiliares</a:t>
            </a:r>
            <a:endParaRPr lang="pt-BR" altLang="pt-BR">
              <a:latin typeface="Calibri" panose="020F0502020204030204" pitchFamily="34" charset="0"/>
              <a:cs typeface="Calibri" panose="020F0502020204030204" pitchFamily="34" charset="0"/>
            </a:endParaRPr>
          </a:p>
          <a:p>
            <a:pPr eaLnBrk="1" hangingPunct="1"/>
            <a:r>
              <a:rPr lang="pt-BR" altLang="pt-BR">
                <a:solidFill>
                  <a:srgbClr val="4F81BC"/>
                </a:solidFill>
                <a:latin typeface="Calibri" panose="020F0502020204030204" pitchFamily="34" charset="0"/>
                <a:cs typeface="Calibri" panose="020F0502020204030204" pitchFamily="34" charset="0"/>
              </a:rPr>
              <a:t>// obtém o numerador do racional 	</a:t>
            </a:r>
            <a:r>
              <a:rPr lang="pt-BR" altLang="pt-BR">
                <a:latin typeface="Calibri" panose="020F0502020204030204" pitchFamily="34" charset="0"/>
                <a:cs typeface="Calibri" panose="020F0502020204030204" pitchFamily="34" charset="0"/>
              </a:rPr>
              <a:t>int </a:t>
            </a:r>
            <a:r>
              <a:rPr lang="pt-BR" altLang="pt-BR">
                <a:solidFill>
                  <a:srgbClr val="FF0000"/>
                </a:solidFill>
                <a:latin typeface="Calibri" panose="020F0502020204030204" pitchFamily="34" charset="0"/>
                <a:cs typeface="Calibri" panose="020F0502020204030204" pitchFamily="34" charset="0"/>
              </a:rPr>
              <a:t>getN</a:t>
            </a:r>
            <a:r>
              <a:rPr lang="pt-BR" altLang="pt-BR">
                <a:latin typeface="Calibri" panose="020F0502020204030204" pitchFamily="34" charset="0"/>
                <a:cs typeface="Calibri" panose="020F0502020204030204" pitchFamily="34" charset="0"/>
              </a:rPr>
              <a:t>(Racional* x);</a:t>
            </a:r>
          </a:p>
          <a:p>
            <a:pPr eaLnBrk="1" hangingPunct="1"/>
            <a:r>
              <a:rPr lang="pt-BR" altLang="pt-BR">
                <a:solidFill>
                  <a:srgbClr val="4F81BC"/>
                </a:solidFill>
                <a:latin typeface="Calibri" panose="020F0502020204030204" pitchFamily="34" charset="0"/>
                <a:cs typeface="Calibri" panose="020F0502020204030204" pitchFamily="34" charset="0"/>
              </a:rPr>
              <a:t>// obtém o denominador do racional	 </a:t>
            </a:r>
            <a:r>
              <a:rPr lang="pt-BR" altLang="pt-BR">
                <a:latin typeface="Calibri" panose="020F0502020204030204" pitchFamily="34" charset="0"/>
                <a:cs typeface="Calibri" panose="020F0502020204030204" pitchFamily="34" charset="0"/>
              </a:rPr>
              <a:t>int </a:t>
            </a:r>
            <a:r>
              <a:rPr lang="pt-BR" altLang="pt-BR">
                <a:solidFill>
                  <a:srgbClr val="FF0000"/>
                </a:solidFill>
                <a:latin typeface="Calibri" panose="020F0502020204030204" pitchFamily="34" charset="0"/>
                <a:cs typeface="Calibri" panose="020F0502020204030204" pitchFamily="34" charset="0"/>
              </a:rPr>
              <a:t>getD</a:t>
            </a:r>
            <a:r>
              <a:rPr lang="pt-BR" altLang="pt-BR">
                <a:latin typeface="Calibri" panose="020F0502020204030204" pitchFamily="34" charset="0"/>
                <a:cs typeface="Calibri" panose="020F0502020204030204" pitchFamily="34" charset="0"/>
              </a:rPr>
              <a:t>(Racional* x);</a:t>
            </a:r>
          </a:p>
          <a:p>
            <a:pPr eaLnBrk="1" hangingPunct="1"/>
            <a:endParaRPr lang="pt-BR" altLang="pt-BR">
              <a:solidFill>
                <a:srgbClr val="4F81BC"/>
              </a:solidFill>
              <a:latin typeface="Calibri" panose="020F0502020204030204" pitchFamily="34" charset="0"/>
              <a:cs typeface="Calibri" panose="020F0502020204030204" pitchFamily="34" charset="0"/>
            </a:endParaRPr>
          </a:p>
          <a:p>
            <a:pPr eaLnBrk="1" hangingPunct="1"/>
            <a:r>
              <a:rPr lang="pt-BR" altLang="pt-BR">
                <a:solidFill>
                  <a:srgbClr val="4F81BC"/>
                </a:solidFill>
                <a:latin typeface="Calibri" panose="020F0502020204030204" pitchFamily="34" charset="0"/>
                <a:cs typeface="Calibri" panose="020F0502020204030204" pitchFamily="34" charset="0"/>
              </a:rPr>
              <a:t>// Implementação das funções</a:t>
            </a:r>
            <a:endParaRPr lang="pt-BR" altLang="pt-BR">
              <a:latin typeface="Calibri" panose="020F0502020204030204" pitchFamily="34" charset="0"/>
              <a:cs typeface="Calibri" panose="020F0502020204030204" pitchFamily="34" charset="0"/>
            </a:endParaRPr>
          </a:p>
          <a:p>
            <a:pPr eaLnBrk="1" hangingPunct="1"/>
            <a:r>
              <a:rPr lang="pt-BR" altLang="pt-BR">
                <a:latin typeface="Calibri" panose="020F0502020204030204" pitchFamily="34" charset="0"/>
                <a:cs typeface="Calibri" panose="020F0502020204030204" pitchFamily="34" charset="0"/>
              </a:rPr>
              <a:t>Racional *  </a:t>
            </a:r>
            <a:r>
              <a:rPr lang="pt-BR" altLang="pt-BR">
                <a:solidFill>
                  <a:srgbClr val="FF0000"/>
                </a:solidFill>
                <a:latin typeface="Calibri" panose="020F0502020204030204" pitchFamily="34" charset="0"/>
                <a:cs typeface="Calibri" panose="020F0502020204030204" pitchFamily="34" charset="0"/>
              </a:rPr>
              <a:t>rac_cria</a:t>
            </a:r>
            <a:r>
              <a:rPr lang="pt-BR" altLang="pt-BR">
                <a:latin typeface="Calibri" panose="020F0502020204030204" pitchFamily="34" charset="0"/>
                <a:cs typeface="Calibri" panose="020F0502020204030204" pitchFamily="34" charset="0"/>
              </a:rPr>
              <a:t>(  int x, int y){</a:t>
            </a:r>
          </a:p>
          <a:p>
            <a:pPr lvl="1" eaLnBrk="1" hangingPunct="1"/>
            <a:r>
              <a:rPr lang="pt-BR" altLang="pt-BR">
                <a:latin typeface="Calibri" panose="020F0502020204030204" pitchFamily="34" charset="0"/>
                <a:cs typeface="Calibri" panose="020F0502020204030204" pitchFamily="34" charset="0"/>
              </a:rPr>
              <a:t>      Racional* r = malloc(sizeof(Racional);</a:t>
            </a:r>
          </a:p>
          <a:p>
            <a:pPr lvl="1" eaLnBrk="1" hangingPunct="1"/>
            <a:r>
              <a:rPr lang="pt-BR" altLang="pt-BR">
                <a:latin typeface="Calibri" panose="020F0502020204030204" pitchFamily="34" charset="0"/>
                <a:cs typeface="Calibri" panose="020F0502020204030204" pitchFamily="34" charset="0"/>
              </a:rPr>
              <a:t>      r-&gt;a = x;</a:t>
            </a:r>
          </a:p>
          <a:p>
            <a:pPr lvl="1" eaLnBrk="1" hangingPunct="1"/>
            <a:r>
              <a:rPr lang="pt-BR" altLang="pt-BR">
                <a:latin typeface="Calibri" panose="020F0502020204030204" pitchFamily="34" charset="0"/>
                <a:cs typeface="Calibri" panose="020F0502020204030204" pitchFamily="34" charset="0"/>
              </a:rPr>
              <a:t>       r-&gt;b = y; </a:t>
            </a:r>
          </a:p>
          <a:p>
            <a:pPr lvl="1" eaLnBrk="1" hangingPunct="1"/>
            <a:r>
              <a:rPr lang="pt-BR" altLang="pt-BR">
                <a:latin typeface="Calibri" panose="020F0502020204030204" pitchFamily="34" charset="0"/>
                <a:cs typeface="Calibri" panose="020F0502020204030204" pitchFamily="34" charset="0"/>
              </a:rPr>
              <a:t>       return r;</a:t>
            </a:r>
          </a:p>
          <a:p>
            <a:pPr eaLnBrk="1" hangingPunct="1"/>
            <a:r>
              <a:rPr lang="pt-BR" altLang="pt-BR">
                <a:latin typeface="Calibri" panose="020F0502020204030204" pitchFamily="34" charset="0"/>
                <a:cs typeface="Calibri" panose="020F050202020403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38BADE-14F1-4FE6-88D1-CB6EC9C78B73}"/>
              </a:ext>
            </a:extLst>
          </p:cNvPr>
          <p:cNvSpPr txBox="1">
            <a:spLocks noGrp="1"/>
          </p:cNvSpPr>
          <p:nvPr>
            <p:ph type="title"/>
          </p:nvPr>
        </p:nvSpPr>
        <p:spPr>
          <a:xfrm>
            <a:off x="468313" y="0"/>
            <a:ext cx="8229600" cy="492125"/>
          </a:xfrm>
        </p:spPr>
        <p:txBody>
          <a:bodyPr lIns="0" tIns="0" rIns="0" bIns="0" rtlCol="0">
            <a:spAutoFit/>
          </a:bodyPr>
          <a:lstStyle/>
          <a:p>
            <a:pPr marL="746760">
              <a:defRPr/>
            </a:pPr>
            <a:r>
              <a:rPr lang="pt-BR" spc="-10" dirty="0"/>
              <a:t>racional.c</a:t>
            </a:r>
            <a:endParaRPr spc="-10" dirty="0"/>
          </a:p>
        </p:txBody>
      </p:sp>
      <p:sp>
        <p:nvSpPr>
          <p:cNvPr id="44035" name="object 3">
            <a:extLst>
              <a:ext uri="{FF2B5EF4-FFF2-40B4-BE49-F238E27FC236}">
                <a16:creationId xmlns:a16="http://schemas.microsoft.com/office/drawing/2014/main" id="{A4009E2C-3065-4446-9396-97D554B1A2F2}"/>
              </a:ext>
            </a:extLst>
          </p:cNvPr>
          <p:cNvSpPr txBox="1">
            <a:spLocks noChangeArrowheads="1"/>
          </p:cNvSpPr>
          <p:nvPr/>
        </p:nvSpPr>
        <p:spPr bwMode="auto">
          <a:xfrm>
            <a:off x="611188" y="708025"/>
            <a:ext cx="6975475"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469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pt-BR">
                <a:latin typeface="Calibri" panose="020F0502020204030204" pitchFamily="34" charset="0"/>
                <a:cs typeface="Calibri" panose="020F0502020204030204" pitchFamily="34" charset="0"/>
              </a:rPr>
              <a:t>int </a:t>
            </a:r>
            <a:r>
              <a:rPr lang="en-US" altLang="pt-BR">
                <a:solidFill>
                  <a:srgbClr val="FF0000"/>
                </a:solidFill>
                <a:latin typeface="Calibri" panose="020F0502020204030204" pitchFamily="34" charset="0"/>
                <a:cs typeface="Calibri" panose="020F0502020204030204" pitchFamily="34" charset="0"/>
              </a:rPr>
              <a:t>getN</a:t>
            </a:r>
            <a:r>
              <a:rPr lang="en-US" altLang="pt-BR">
                <a:latin typeface="Calibri" panose="020F0502020204030204" pitchFamily="34" charset="0"/>
                <a:cs typeface="Calibri" panose="020F0502020204030204" pitchFamily="34" charset="0"/>
              </a:rPr>
              <a:t>(Racional* x){ return x-&gt;a;}</a:t>
            </a:r>
          </a:p>
          <a:p>
            <a:pPr eaLnBrk="1" hangingPunct="1"/>
            <a:r>
              <a:rPr lang="en-US" altLang="pt-BR">
                <a:latin typeface="Calibri" panose="020F0502020204030204" pitchFamily="34" charset="0"/>
                <a:cs typeface="Calibri" panose="020F0502020204030204" pitchFamily="34" charset="0"/>
              </a:rPr>
              <a:t>int </a:t>
            </a:r>
            <a:r>
              <a:rPr lang="en-US" altLang="pt-BR">
                <a:solidFill>
                  <a:srgbClr val="FF0000"/>
                </a:solidFill>
                <a:latin typeface="Calibri" panose="020F0502020204030204" pitchFamily="34" charset="0"/>
                <a:cs typeface="Calibri" panose="020F0502020204030204" pitchFamily="34" charset="0"/>
              </a:rPr>
              <a:t>getD</a:t>
            </a:r>
            <a:r>
              <a:rPr lang="en-US" altLang="pt-BR">
                <a:latin typeface="Calibri" panose="020F0502020204030204" pitchFamily="34" charset="0"/>
                <a:cs typeface="Calibri" panose="020F0502020204030204" pitchFamily="34" charset="0"/>
              </a:rPr>
              <a:t>(Racional* x){ return x-&gt;b;}</a:t>
            </a:r>
          </a:p>
          <a:p>
            <a:pPr eaLnBrk="1" hangingPunct="1"/>
            <a:endParaRPr lang="en-US" altLang="pt-BR">
              <a:latin typeface="Calibri" panose="020F0502020204030204" pitchFamily="34" charset="0"/>
              <a:cs typeface="Calibri" panose="020F0502020204030204" pitchFamily="34" charset="0"/>
            </a:endParaRPr>
          </a:p>
          <a:p>
            <a:pPr eaLnBrk="1" hangingPunct="1"/>
            <a:r>
              <a:rPr lang="pt-BR" altLang="pt-BR">
                <a:latin typeface="Calibri" panose="020F0502020204030204" pitchFamily="34" charset="0"/>
                <a:cs typeface="Calibri" panose="020F0502020204030204" pitchFamily="34" charset="0"/>
              </a:rPr>
              <a:t>Racional* </a:t>
            </a:r>
            <a:r>
              <a:rPr lang="pt-BR" altLang="pt-BR">
                <a:solidFill>
                  <a:srgbClr val="FF0000"/>
                </a:solidFill>
                <a:latin typeface="Calibri" panose="020F0502020204030204" pitchFamily="34" charset="0"/>
                <a:cs typeface="Calibri" panose="020F0502020204030204" pitchFamily="34" charset="0"/>
              </a:rPr>
              <a:t>rac_sub</a:t>
            </a:r>
            <a:r>
              <a:rPr lang="pt-BR" altLang="pt-BR">
                <a:latin typeface="Calibri" panose="020F0502020204030204" pitchFamily="34" charset="0"/>
                <a:cs typeface="Calibri" panose="020F0502020204030204" pitchFamily="34" charset="0"/>
              </a:rPr>
              <a:t>(Racional* x, Racional*  y){ </a:t>
            </a:r>
          </a:p>
          <a:p>
            <a:pPr lvl="1" eaLnBrk="1" hangingPunct="1"/>
            <a:r>
              <a:rPr lang="pt-BR" altLang="pt-BR">
                <a:latin typeface="Calibri" panose="020F0502020204030204" pitchFamily="34" charset="0"/>
                <a:cs typeface="Calibri" panose="020F0502020204030204" pitchFamily="34" charset="0"/>
              </a:rPr>
              <a:t> Racional* r=rac_cria(0,0);</a:t>
            </a:r>
          </a:p>
          <a:p>
            <a:pPr lvl="1" eaLnBrk="1" hangingPunct="1"/>
            <a:r>
              <a:rPr lang="pt-BR" altLang="pt-BR">
                <a:latin typeface="Calibri" panose="020F0502020204030204" pitchFamily="34" charset="0"/>
                <a:cs typeface="Calibri" panose="020F0502020204030204" pitchFamily="34" charset="0"/>
              </a:rPr>
              <a:t>r-&gt;a = ((x.a*y.b) - (y.a*x.b));</a:t>
            </a:r>
          </a:p>
          <a:p>
            <a:pPr lvl="1" eaLnBrk="1" hangingPunct="1"/>
            <a:r>
              <a:rPr lang="pt-BR" altLang="pt-BR">
                <a:latin typeface="Calibri" panose="020F0502020204030204" pitchFamily="34" charset="0"/>
                <a:cs typeface="Calibri" panose="020F0502020204030204" pitchFamily="34" charset="0"/>
              </a:rPr>
              <a:t>r-&gt;b = x.b * y.b; </a:t>
            </a:r>
          </a:p>
          <a:p>
            <a:pPr lvl="1" eaLnBrk="1" hangingPunct="1"/>
            <a:r>
              <a:rPr lang="pt-BR" altLang="pt-BR">
                <a:latin typeface="Calibri" panose="020F0502020204030204" pitchFamily="34" charset="0"/>
                <a:cs typeface="Calibri" panose="020F0502020204030204" pitchFamily="34" charset="0"/>
              </a:rPr>
              <a:t>return(r);</a:t>
            </a:r>
          </a:p>
          <a:p>
            <a:pPr eaLnBrk="1" hangingPunct="1"/>
            <a:r>
              <a:rPr lang="pt-BR" altLang="pt-BR">
                <a:latin typeface="Calibri" panose="020F0502020204030204" pitchFamily="34" charset="0"/>
                <a:cs typeface="Calibri" panose="020F0502020204030204" pitchFamily="34" charset="0"/>
              </a:rPr>
              <a:t>}</a:t>
            </a:r>
          </a:p>
          <a:p>
            <a:pPr eaLnBrk="1" hangingPunct="1"/>
            <a:endParaRPr lang="pt-BR" altLang="pt-BR">
              <a:latin typeface="Calibri" panose="020F0502020204030204" pitchFamily="34" charset="0"/>
              <a:cs typeface="Calibri" panose="020F0502020204030204" pitchFamily="34" charset="0"/>
            </a:endParaRPr>
          </a:p>
          <a:p>
            <a:pPr eaLnBrk="1" hangingPunct="1"/>
            <a:endParaRPr lang="pt-BR" altLang="pt-BR">
              <a:latin typeface="Calibri" panose="020F0502020204030204" pitchFamily="34" charset="0"/>
              <a:cs typeface="Calibri" panose="020F0502020204030204" pitchFamily="34" charset="0"/>
            </a:endParaRPr>
          </a:p>
          <a:p>
            <a:pPr eaLnBrk="1" hangingPunct="1"/>
            <a:r>
              <a:rPr lang="pt-BR" altLang="pt-BR">
                <a:latin typeface="Calibri" panose="020F0502020204030204" pitchFamily="34" charset="0"/>
                <a:cs typeface="Calibri" panose="020F0502020204030204" pitchFamily="34" charset="0"/>
              </a:rPr>
              <a:t>Racional* </a:t>
            </a:r>
            <a:r>
              <a:rPr lang="pt-BR" altLang="pt-BR">
                <a:solidFill>
                  <a:srgbClr val="FF0000"/>
                </a:solidFill>
                <a:latin typeface="Calibri" panose="020F0502020204030204" pitchFamily="34" charset="0"/>
                <a:cs typeface="Calibri" panose="020F0502020204030204" pitchFamily="34" charset="0"/>
              </a:rPr>
              <a:t>rac_add</a:t>
            </a:r>
            <a:r>
              <a:rPr lang="pt-BR" altLang="pt-BR">
                <a:latin typeface="Calibri" panose="020F0502020204030204" pitchFamily="34" charset="0"/>
                <a:cs typeface="Calibri" panose="020F0502020204030204" pitchFamily="34" charset="0"/>
              </a:rPr>
              <a:t>(Racional* x, Racional* y){</a:t>
            </a:r>
          </a:p>
          <a:p>
            <a:pPr lvl="1" eaLnBrk="1" hangingPunct="1"/>
            <a:r>
              <a:rPr lang="pt-BR" altLang="pt-BR">
                <a:latin typeface="Calibri" panose="020F0502020204030204" pitchFamily="34" charset="0"/>
                <a:cs typeface="Calibri" panose="020F0502020204030204" pitchFamily="34" charset="0"/>
              </a:rPr>
              <a:t>float a,b; </a:t>
            </a:r>
          </a:p>
          <a:p>
            <a:pPr lvl="1" eaLnBrk="1" hangingPunct="1">
              <a:lnSpc>
                <a:spcPts val="2575"/>
              </a:lnSpc>
            </a:pPr>
            <a:r>
              <a:rPr lang="pt-BR" altLang="pt-BR">
                <a:latin typeface="Calibri" panose="020F0502020204030204" pitchFamily="34" charset="0"/>
                <a:cs typeface="Calibri" panose="020F0502020204030204" pitchFamily="34" charset="0"/>
              </a:rPr>
              <a:t>a = ((x-&gt;a*y-&gt;b) + (y-&gt;a*x-&gt;b));</a:t>
            </a:r>
          </a:p>
          <a:p>
            <a:pPr lvl="1" eaLnBrk="1" hangingPunct="1"/>
            <a:r>
              <a:rPr lang="pt-BR" altLang="pt-BR">
                <a:latin typeface="Calibri" panose="020F0502020204030204" pitchFamily="34" charset="0"/>
                <a:cs typeface="Calibri" panose="020F0502020204030204" pitchFamily="34" charset="0"/>
              </a:rPr>
              <a:t>b = x-&gt;b * y-&gt;b; </a:t>
            </a:r>
          </a:p>
          <a:p>
            <a:pPr lvl="1" eaLnBrk="1" hangingPunct="1"/>
            <a:r>
              <a:rPr lang="pt-BR" altLang="pt-BR">
                <a:latin typeface="Calibri" panose="020F0502020204030204" pitchFamily="34" charset="0"/>
                <a:cs typeface="Calibri" panose="020F0502020204030204" pitchFamily="34" charset="0"/>
              </a:rPr>
              <a:t>return(rac_cria(a,b));</a:t>
            </a:r>
          </a:p>
          <a:p>
            <a:pPr eaLnBrk="1" hangingPunct="1"/>
            <a:r>
              <a:rPr lang="pt-BR" altLang="pt-BR">
                <a:latin typeface="Calibri" panose="020F0502020204030204" pitchFamily="34" charset="0"/>
                <a:cs typeface="Calibri" panose="020F0502020204030204" pitchFamily="34" charset="0"/>
              </a:rPr>
              <a:t>}</a:t>
            </a:r>
          </a:p>
          <a:p>
            <a:pPr eaLnBrk="1" hangingPunct="1"/>
            <a:endParaRPr lang="en-US" altLang="pt-BR">
              <a:latin typeface="Calibri" panose="020F0502020204030204" pitchFamily="34" charset="0"/>
              <a:cs typeface="Calibri" panose="020F0502020204030204" pitchFamily="34" charset="0"/>
            </a:endParaRPr>
          </a:p>
          <a:p>
            <a:pPr eaLnBrk="1" hangingPunct="1"/>
            <a:endParaRPr lang="pt-BR" altLang="pt-BR">
              <a:latin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B5526E5-0EC9-486B-A8BF-BD9D4BE0D229}"/>
              </a:ext>
            </a:extLst>
          </p:cNvPr>
          <p:cNvSpPr txBox="1">
            <a:spLocks noGrp="1"/>
          </p:cNvSpPr>
          <p:nvPr>
            <p:ph type="title"/>
          </p:nvPr>
        </p:nvSpPr>
        <p:spPr>
          <a:xfrm>
            <a:off x="6613525" y="260350"/>
            <a:ext cx="2530475" cy="277813"/>
          </a:xfrm>
        </p:spPr>
        <p:txBody>
          <a:bodyPr lIns="0" tIns="0" rIns="0" bIns="0" rtlCol="0">
            <a:spAutoFit/>
          </a:bodyPr>
          <a:lstStyle/>
          <a:p>
            <a:pPr marL="746760">
              <a:defRPr/>
            </a:pPr>
            <a:r>
              <a:rPr lang="pt-BR" sz="1800" spc="-10" dirty="0"/>
              <a:t>racional.c cont.</a:t>
            </a:r>
            <a:endParaRPr sz="1800" spc="-10" dirty="0"/>
          </a:p>
        </p:txBody>
      </p:sp>
      <p:sp>
        <p:nvSpPr>
          <p:cNvPr id="35843" name="object 3">
            <a:extLst>
              <a:ext uri="{FF2B5EF4-FFF2-40B4-BE49-F238E27FC236}">
                <a16:creationId xmlns:a16="http://schemas.microsoft.com/office/drawing/2014/main" id="{B45B7583-B1EC-4B87-BEE5-D3B92D8F8400}"/>
              </a:ext>
            </a:extLst>
          </p:cNvPr>
          <p:cNvSpPr txBox="1">
            <a:spLocks noChangeArrowheads="1"/>
          </p:cNvSpPr>
          <p:nvPr/>
        </p:nvSpPr>
        <p:spPr bwMode="auto">
          <a:xfrm>
            <a:off x="539750" y="1196975"/>
            <a:ext cx="6975475" cy="6648450"/>
          </a:xfrm>
          <a:prstGeom prst="rect">
            <a:avLst/>
          </a:prstGeom>
          <a:noFill/>
          <a:ln w="9525">
            <a:noFill/>
            <a:miter lim="800000"/>
            <a:headEnd/>
            <a:tailEnd/>
          </a:ln>
        </p:spPr>
        <p:txBody>
          <a:bodyPr lIns="0" tIns="0" rIns="0" bIns="0">
            <a:spAutoFit/>
          </a:bodyPr>
          <a:lstStyle/>
          <a:p>
            <a:pPr marL="12700">
              <a:defRPr/>
            </a:pPr>
            <a:r>
              <a:rPr lang="pt-BR" altLang="pt-BR" dirty="0">
                <a:latin typeface="Calibri" pitchFamily="34" charset="0"/>
                <a:cs typeface="Calibri" pitchFamily="34" charset="0"/>
              </a:rPr>
              <a:t>Racional* </a:t>
            </a:r>
            <a:r>
              <a:rPr lang="pt-BR" altLang="pt-BR" dirty="0" err="1">
                <a:solidFill>
                  <a:srgbClr val="FF0000"/>
                </a:solidFill>
                <a:latin typeface="Calibri" pitchFamily="34" charset="0"/>
                <a:cs typeface="Calibri" pitchFamily="34" charset="0"/>
              </a:rPr>
              <a:t>rac_mul</a:t>
            </a:r>
            <a:r>
              <a:rPr lang="pt-BR" altLang="pt-BR" dirty="0">
                <a:latin typeface="Calibri" pitchFamily="34" charset="0"/>
                <a:cs typeface="Calibri" pitchFamily="34" charset="0"/>
              </a:rPr>
              <a:t>(Racional* x, Racional* y){ </a:t>
            </a:r>
          </a:p>
          <a:p>
            <a:pPr marL="469900" lvl="1">
              <a:defRPr/>
            </a:pPr>
            <a:r>
              <a:rPr lang="pt-BR" altLang="pt-BR" dirty="0" err="1">
                <a:latin typeface="Calibri" pitchFamily="34" charset="0"/>
                <a:cs typeface="Calibri" pitchFamily="34" charset="0"/>
              </a:rPr>
              <a:t>return</a:t>
            </a:r>
            <a:r>
              <a:rPr lang="pt-BR" altLang="pt-BR" dirty="0">
                <a:latin typeface="Calibri" pitchFamily="34" charset="0"/>
                <a:cs typeface="Calibri" pitchFamily="34" charset="0"/>
              </a:rPr>
              <a:t> (</a:t>
            </a:r>
            <a:r>
              <a:rPr lang="pt-BR" altLang="pt-BR" dirty="0" err="1">
                <a:latin typeface="Calibri" pitchFamily="34" charset="0"/>
                <a:cs typeface="Calibri" pitchFamily="34" charset="0"/>
              </a:rPr>
              <a:t>rac_cria</a:t>
            </a:r>
            <a:r>
              <a:rPr lang="pt-BR" altLang="pt-BR" dirty="0">
                <a:latin typeface="Calibri" pitchFamily="34" charset="0"/>
                <a:cs typeface="Calibri" pitchFamily="34" charset="0"/>
              </a:rPr>
              <a:t>(x-&gt;a * y-&gt;a, x-&gt;b * y-&gt;b));</a:t>
            </a:r>
          </a:p>
          <a:p>
            <a:pPr marL="12700">
              <a:defRPr/>
            </a:pPr>
            <a:r>
              <a:rPr lang="pt-BR" altLang="pt-BR" dirty="0">
                <a:latin typeface="Calibri" pitchFamily="34" charset="0"/>
                <a:cs typeface="Calibri" pitchFamily="34" charset="0"/>
              </a:rPr>
              <a:t>}</a:t>
            </a:r>
          </a:p>
          <a:p>
            <a:pPr marL="12700">
              <a:defRPr/>
            </a:pPr>
            <a:r>
              <a:rPr lang="pt-BR" altLang="pt-BR" dirty="0">
                <a:latin typeface="Calibri" pitchFamily="34" charset="0"/>
                <a:cs typeface="Calibri" pitchFamily="34" charset="0"/>
              </a:rPr>
              <a:t>Racional* </a:t>
            </a:r>
            <a:r>
              <a:rPr lang="pt-BR" altLang="pt-BR" dirty="0" err="1">
                <a:solidFill>
                  <a:srgbClr val="FF0000"/>
                </a:solidFill>
                <a:latin typeface="Calibri" pitchFamily="34" charset="0"/>
                <a:cs typeface="Calibri" pitchFamily="34" charset="0"/>
              </a:rPr>
              <a:t>rac_divide</a:t>
            </a:r>
            <a:r>
              <a:rPr lang="pt-BR" altLang="pt-BR" dirty="0">
                <a:latin typeface="Calibri" pitchFamily="34" charset="0"/>
                <a:cs typeface="Calibri" pitchFamily="34" charset="0"/>
              </a:rPr>
              <a:t>(Racional* x, Racional* y){ </a:t>
            </a:r>
          </a:p>
          <a:p>
            <a:pPr marL="12700">
              <a:defRPr/>
            </a:pPr>
            <a:r>
              <a:rPr lang="pt-BR" altLang="pt-BR" dirty="0">
                <a:latin typeface="Calibri" pitchFamily="34" charset="0"/>
                <a:cs typeface="Calibri" pitchFamily="34" charset="0"/>
              </a:rPr>
              <a:t>         </a:t>
            </a:r>
            <a:r>
              <a:rPr lang="pt-BR" altLang="pt-BR" dirty="0" err="1">
                <a:latin typeface="Calibri" pitchFamily="34" charset="0"/>
                <a:cs typeface="Calibri" pitchFamily="34" charset="0"/>
              </a:rPr>
              <a:t>return</a:t>
            </a:r>
            <a:r>
              <a:rPr lang="pt-BR" altLang="pt-BR" dirty="0">
                <a:latin typeface="Calibri" pitchFamily="34" charset="0"/>
                <a:cs typeface="Calibri" pitchFamily="34" charset="0"/>
              </a:rPr>
              <a:t> (</a:t>
            </a:r>
            <a:r>
              <a:rPr lang="pt-BR" altLang="pt-BR" dirty="0" err="1">
                <a:latin typeface="Calibri" pitchFamily="34" charset="0"/>
                <a:cs typeface="Calibri" pitchFamily="34" charset="0"/>
              </a:rPr>
              <a:t>rac_cria</a:t>
            </a:r>
            <a:r>
              <a:rPr lang="pt-BR" altLang="pt-BR" dirty="0">
                <a:latin typeface="Calibri" pitchFamily="34" charset="0"/>
                <a:cs typeface="Calibri" pitchFamily="34" charset="0"/>
              </a:rPr>
              <a:t>(x-&gt;a * y-&gt;b, x-&gt;b * y-&gt;a));</a:t>
            </a:r>
          </a:p>
          <a:p>
            <a:pPr marL="12700">
              <a:defRPr/>
            </a:pPr>
            <a:r>
              <a:rPr lang="pt-BR" altLang="pt-BR" dirty="0">
                <a:latin typeface="Calibri" pitchFamily="34" charset="0"/>
                <a:cs typeface="Calibri" pitchFamily="34" charset="0"/>
              </a:rPr>
              <a:t>}</a:t>
            </a:r>
          </a:p>
          <a:p>
            <a:pPr marL="12700">
              <a:defRPr/>
            </a:pPr>
            <a:r>
              <a:rPr lang="pt-BR" altLang="pt-BR" dirty="0" err="1">
                <a:latin typeface="Calibri" pitchFamily="34" charset="0"/>
                <a:cs typeface="Calibri" pitchFamily="34" charset="0"/>
              </a:rPr>
              <a:t>char</a:t>
            </a:r>
            <a:r>
              <a:rPr lang="pt-BR" altLang="pt-BR" dirty="0">
                <a:latin typeface="Calibri" pitchFamily="34" charset="0"/>
                <a:cs typeface="Calibri" pitchFamily="34" charset="0"/>
              </a:rPr>
              <a:t> * </a:t>
            </a:r>
            <a:r>
              <a:rPr lang="pt-BR" altLang="pt-BR" dirty="0" err="1">
                <a:solidFill>
                  <a:srgbClr val="FF0000"/>
                </a:solidFill>
                <a:latin typeface="Calibri" pitchFamily="34" charset="0"/>
                <a:cs typeface="Calibri" pitchFamily="34" charset="0"/>
              </a:rPr>
              <a:t>rac_exibe</a:t>
            </a:r>
            <a:r>
              <a:rPr lang="pt-BR" altLang="pt-BR" dirty="0">
                <a:latin typeface="Calibri" pitchFamily="34" charset="0"/>
                <a:cs typeface="Calibri" pitchFamily="34" charset="0"/>
              </a:rPr>
              <a:t>(Racional* x){ </a:t>
            </a:r>
          </a:p>
          <a:p>
            <a:pPr marL="469900" lvl="1">
              <a:defRPr/>
            </a:pPr>
            <a:r>
              <a:rPr lang="pt-BR" altLang="pt-BR" dirty="0" err="1">
                <a:latin typeface="Calibri" pitchFamily="34" charset="0"/>
                <a:cs typeface="Calibri" pitchFamily="34" charset="0"/>
              </a:rPr>
              <a:t>static</a:t>
            </a:r>
            <a:r>
              <a:rPr lang="pt-BR" altLang="pt-BR" dirty="0">
                <a:latin typeface="Calibri" pitchFamily="34" charset="0"/>
                <a:cs typeface="Calibri" pitchFamily="34" charset="0"/>
              </a:rPr>
              <a:t> </a:t>
            </a:r>
            <a:r>
              <a:rPr lang="pt-BR" altLang="pt-BR" dirty="0" err="1">
                <a:latin typeface="Calibri" pitchFamily="34" charset="0"/>
                <a:cs typeface="Calibri" pitchFamily="34" charset="0"/>
              </a:rPr>
              <a:t>char</a:t>
            </a:r>
            <a:r>
              <a:rPr lang="pt-BR" altLang="pt-BR" dirty="0">
                <a:latin typeface="Calibri" pitchFamily="34" charset="0"/>
                <a:cs typeface="Calibri" pitchFamily="34" charset="0"/>
              </a:rPr>
              <a:t> s[30];</a:t>
            </a:r>
          </a:p>
          <a:p>
            <a:pPr marL="469900" lvl="1">
              <a:defRPr/>
            </a:pPr>
            <a:r>
              <a:rPr lang="pt-BR" altLang="pt-BR" dirty="0" err="1">
                <a:latin typeface="Calibri" pitchFamily="34" charset="0"/>
                <a:cs typeface="Calibri" pitchFamily="34" charset="0"/>
              </a:rPr>
              <a:t>sprintf</a:t>
            </a:r>
            <a:r>
              <a:rPr lang="pt-BR" altLang="pt-BR" dirty="0">
                <a:latin typeface="Calibri" pitchFamily="34" charset="0"/>
                <a:cs typeface="Calibri" pitchFamily="34" charset="0"/>
              </a:rPr>
              <a:t>(s, "%i / %i", </a:t>
            </a:r>
            <a:r>
              <a:rPr lang="pt-BR" altLang="pt-BR" dirty="0" err="1">
                <a:latin typeface="Calibri" pitchFamily="34" charset="0"/>
                <a:cs typeface="Calibri" pitchFamily="34" charset="0"/>
              </a:rPr>
              <a:t>getN</a:t>
            </a:r>
            <a:r>
              <a:rPr lang="pt-BR" altLang="pt-BR" dirty="0">
                <a:latin typeface="Calibri" pitchFamily="34" charset="0"/>
                <a:cs typeface="Calibri" pitchFamily="34" charset="0"/>
              </a:rPr>
              <a:t>(x), </a:t>
            </a:r>
            <a:r>
              <a:rPr lang="pt-BR" altLang="pt-BR" dirty="0" err="1">
                <a:latin typeface="Calibri" pitchFamily="34" charset="0"/>
                <a:cs typeface="Calibri" pitchFamily="34" charset="0"/>
              </a:rPr>
              <a:t>getD</a:t>
            </a:r>
            <a:r>
              <a:rPr lang="pt-BR" altLang="pt-BR" dirty="0">
                <a:latin typeface="Calibri" pitchFamily="34" charset="0"/>
                <a:cs typeface="Calibri" pitchFamily="34" charset="0"/>
              </a:rPr>
              <a:t>(x));</a:t>
            </a:r>
          </a:p>
          <a:p>
            <a:pPr marL="469900" lvl="1">
              <a:defRPr/>
            </a:pPr>
            <a:r>
              <a:rPr lang="pt-BR" altLang="pt-BR" dirty="0" err="1">
                <a:latin typeface="Calibri" pitchFamily="34" charset="0"/>
                <a:cs typeface="Calibri" pitchFamily="34" charset="0"/>
              </a:rPr>
              <a:t>return</a:t>
            </a:r>
            <a:r>
              <a:rPr lang="pt-BR" altLang="pt-BR" dirty="0">
                <a:latin typeface="Calibri" pitchFamily="34" charset="0"/>
                <a:cs typeface="Calibri" pitchFamily="34" charset="0"/>
              </a:rPr>
              <a:t> s;  </a:t>
            </a:r>
          </a:p>
          <a:p>
            <a:pPr marL="95250" lvl="1">
              <a:defRPr/>
            </a:pPr>
            <a:r>
              <a:rPr lang="pt-BR" altLang="pt-BR" dirty="0">
                <a:latin typeface="Calibri" pitchFamily="34" charset="0"/>
                <a:cs typeface="Calibri" pitchFamily="34" charset="0"/>
              </a:rPr>
              <a:t>}</a:t>
            </a:r>
          </a:p>
          <a:p>
            <a:pPr marL="12700">
              <a:defRPr/>
            </a:pPr>
            <a:r>
              <a:rPr lang="pt-BR" altLang="pt-BR" dirty="0" err="1">
                <a:latin typeface="Calibri" pitchFamily="34" charset="0"/>
                <a:cs typeface="Calibri" pitchFamily="34" charset="0"/>
              </a:rPr>
              <a:t>void</a:t>
            </a:r>
            <a:r>
              <a:rPr lang="pt-BR" altLang="pt-BR" dirty="0">
                <a:latin typeface="Calibri" pitchFamily="34" charset="0"/>
                <a:cs typeface="Calibri" pitchFamily="34" charset="0"/>
              </a:rPr>
              <a:t>  </a:t>
            </a:r>
            <a:r>
              <a:rPr lang="pt-BR" altLang="pt-BR" dirty="0" err="1">
                <a:solidFill>
                  <a:srgbClr val="FF0000"/>
                </a:solidFill>
                <a:latin typeface="Calibri" pitchFamily="34" charset="0"/>
                <a:cs typeface="Calibri" pitchFamily="34" charset="0"/>
              </a:rPr>
              <a:t>rac_le</a:t>
            </a:r>
            <a:r>
              <a:rPr lang="pt-BR" altLang="pt-BR" dirty="0">
                <a:latin typeface="Calibri" pitchFamily="34" charset="0"/>
                <a:cs typeface="Calibri" pitchFamily="34" charset="0"/>
              </a:rPr>
              <a:t>(racional *r){ </a:t>
            </a:r>
          </a:p>
          <a:p>
            <a:pPr marL="469900" lvl="1">
              <a:defRPr/>
            </a:pPr>
            <a:r>
              <a:rPr lang="pt-BR" altLang="pt-BR" dirty="0" err="1">
                <a:latin typeface="Calibri" pitchFamily="34" charset="0"/>
                <a:cs typeface="Calibri" pitchFamily="34" charset="0"/>
              </a:rPr>
              <a:t>int</a:t>
            </a:r>
            <a:r>
              <a:rPr lang="pt-BR" altLang="pt-BR" dirty="0">
                <a:latin typeface="Calibri" pitchFamily="34" charset="0"/>
                <a:cs typeface="Calibri" pitchFamily="34" charset="0"/>
              </a:rPr>
              <a:t> num,</a:t>
            </a:r>
            <a:r>
              <a:rPr lang="pt-BR" altLang="pt-BR" dirty="0" err="1">
                <a:latin typeface="Calibri" pitchFamily="34" charset="0"/>
                <a:cs typeface="Calibri" pitchFamily="34" charset="0"/>
              </a:rPr>
              <a:t>den</a:t>
            </a:r>
            <a:r>
              <a:rPr lang="pt-BR" altLang="pt-BR" dirty="0">
                <a:latin typeface="Calibri" pitchFamily="34" charset="0"/>
                <a:cs typeface="Calibri" pitchFamily="34" charset="0"/>
              </a:rPr>
              <a:t>;</a:t>
            </a:r>
          </a:p>
          <a:p>
            <a:pPr marL="469900" lvl="1">
              <a:defRPr/>
            </a:pPr>
            <a:r>
              <a:rPr lang="pt-BR" altLang="pt-BR" dirty="0" err="1">
                <a:latin typeface="Calibri" pitchFamily="34" charset="0"/>
                <a:cs typeface="Calibri" pitchFamily="34" charset="0"/>
              </a:rPr>
              <a:t>printf</a:t>
            </a:r>
            <a:r>
              <a:rPr lang="pt-BR" altLang="pt-BR" dirty="0">
                <a:latin typeface="Calibri" pitchFamily="34" charset="0"/>
                <a:cs typeface="Calibri" pitchFamily="34" charset="0"/>
              </a:rPr>
              <a:t>(“\n Forneça a fração comprada: nº/nº”);</a:t>
            </a:r>
          </a:p>
          <a:p>
            <a:pPr marL="469900" lvl="1">
              <a:defRPr/>
            </a:pPr>
            <a:r>
              <a:rPr lang="pt-BR" altLang="pt-BR" dirty="0">
                <a:latin typeface="Calibri" pitchFamily="34" charset="0"/>
                <a:cs typeface="Calibri" pitchFamily="34" charset="0"/>
              </a:rPr>
              <a:t> </a:t>
            </a:r>
            <a:r>
              <a:rPr lang="pt-BR" altLang="pt-BR" dirty="0" err="1">
                <a:latin typeface="Calibri" pitchFamily="34" charset="0"/>
                <a:cs typeface="Calibri" pitchFamily="34" charset="0"/>
              </a:rPr>
              <a:t>scanf</a:t>
            </a:r>
            <a:r>
              <a:rPr lang="pt-BR" altLang="pt-BR" dirty="0">
                <a:latin typeface="Calibri" pitchFamily="34" charset="0"/>
                <a:cs typeface="Calibri" pitchFamily="34" charset="0"/>
              </a:rPr>
              <a:t>(“%i/%i”,&amp;num;&amp;</a:t>
            </a:r>
            <a:r>
              <a:rPr lang="pt-BR" altLang="pt-BR" dirty="0" err="1">
                <a:latin typeface="Calibri" pitchFamily="34" charset="0"/>
                <a:cs typeface="Calibri" pitchFamily="34" charset="0"/>
              </a:rPr>
              <a:t>den</a:t>
            </a:r>
            <a:r>
              <a:rPr lang="pt-BR" altLang="pt-BR" dirty="0">
                <a:latin typeface="Calibri" pitchFamily="34" charset="0"/>
                <a:cs typeface="Calibri" pitchFamily="34" charset="0"/>
              </a:rPr>
              <a:t>); </a:t>
            </a:r>
          </a:p>
          <a:p>
            <a:pPr marL="469900" lvl="1">
              <a:defRPr/>
            </a:pPr>
            <a:r>
              <a:rPr lang="pt-BR" altLang="pt-BR" dirty="0">
                <a:latin typeface="Calibri" pitchFamily="34" charset="0"/>
                <a:cs typeface="Calibri" pitchFamily="34" charset="0"/>
              </a:rPr>
              <a:t>r-&gt;a = num;</a:t>
            </a:r>
          </a:p>
          <a:p>
            <a:pPr marL="469900" lvl="1">
              <a:defRPr/>
            </a:pPr>
            <a:r>
              <a:rPr lang="pt-BR" altLang="pt-BR" dirty="0">
                <a:latin typeface="Calibri" pitchFamily="34" charset="0"/>
                <a:cs typeface="Calibri" pitchFamily="34" charset="0"/>
              </a:rPr>
              <a:t>r-&gt;b=</a:t>
            </a:r>
            <a:r>
              <a:rPr lang="pt-BR" altLang="pt-BR" dirty="0" err="1">
                <a:latin typeface="Calibri" pitchFamily="34" charset="0"/>
                <a:cs typeface="Calibri" pitchFamily="34" charset="0"/>
              </a:rPr>
              <a:t>den</a:t>
            </a:r>
            <a:r>
              <a:rPr lang="pt-BR" altLang="pt-BR" dirty="0">
                <a:latin typeface="Calibri" pitchFamily="34" charset="0"/>
                <a:cs typeface="Calibri" pitchFamily="34" charset="0"/>
              </a:rPr>
              <a:t>;</a:t>
            </a:r>
          </a:p>
          <a:p>
            <a:pPr marL="469900" lvl="1">
              <a:defRPr/>
            </a:pPr>
            <a:r>
              <a:rPr lang="pt-BR" altLang="pt-BR" dirty="0" err="1">
                <a:latin typeface="Calibri" pitchFamily="34" charset="0"/>
                <a:cs typeface="Calibri" pitchFamily="34" charset="0"/>
              </a:rPr>
              <a:t>return</a:t>
            </a:r>
            <a:r>
              <a:rPr lang="pt-BR" altLang="pt-BR" dirty="0">
                <a:latin typeface="Calibri" pitchFamily="34" charset="0"/>
                <a:cs typeface="Calibri" pitchFamily="34" charset="0"/>
              </a:rPr>
              <a:t>;</a:t>
            </a:r>
          </a:p>
          <a:p>
            <a:pPr marL="95250" lvl="1">
              <a:defRPr/>
            </a:pPr>
            <a:r>
              <a:rPr lang="pt-BR" altLang="pt-BR" dirty="0">
                <a:latin typeface="Calibri" pitchFamily="34" charset="0"/>
                <a:cs typeface="Calibri" pitchFamily="34" charset="0"/>
              </a:rPr>
              <a:t>}</a:t>
            </a:r>
          </a:p>
          <a:p>
            <a:pPr marL="95250" lvl="1">
              <a:defRPr/>
            </a:pPr>
            <a:endParaRPr lang="pt-BR" altLang="pt-BR" dirty="0">
              <a:latin typeface="Calibri" pitchFamily="34" charset="0"/>
              <a:cs typeface="Calibri" pitchFamily="34" charset="0"/>
            </a:endParaRPr>
          </a:p>
          <a:p>
            <a:pPr marL="12700">
              <a:defRPr/>
            </a:pPr>
            <a:endParaRPr lang="pt-BR" altLang="pt-BR" dirty="0">
              <a:latin typeface="Calibri" pitchFamily="34" charset="0"/>
              <a:cs typeface="Calibri" pitchFamily="34" charset="0"/>
            </a:endParaRPr>
          </a:p>
          <a:p>
            <a:pPr marL="12700">
              <a:defRPr/>
            </a:pPr>
            <a:endParaRPr lang="pt-BR" altLang="pt-BR" dirty="0">
              <a:latin typeface="Calibri" pitchFamily="34" charset="0"/>
              <a:cs typeface="Calibri" pitchFamily="34" charset="0"/>
            </a:endParaRPr>
          </a:p>
          <a:p>
            <a:pPr marL="12700">
              <a:defRPr/>
            </a:pPr>
            <a:endParaRPr lang="pt-BR" altLang="pt-BR" dirty="0">
              <a:latin typeface="Calibri" pitchFamily="34" charset="0"/>
              <a:cs typeface="Calibri" pitchFamily="34" charset="0"/>
            </a:endParaRPr>
          </a:p>
          <a:p>
            <a:pPr marL="12700">
              <a:defRPr/>
            </a:pPr>
            <a:endParaRPr lang="en-US" altLang="pt-BR" dirty="0">
              <a:latin typeface="Calibri" pitchFamily="34" charset="0"/>
              <a:cs typeface="Calibri" pitchFamily="34" charset="0"/>
            </a:endParaRPr>
          </a:p>
        </p:txBody>
      </p:sp>
      <p:sp>
        <p:nvSpPr>
          <p:cNvPr id="45060" name="CaixaDeTexto 3">
            <a:extLst>
              <a:ext uri="{FF2B5EF4-FFF2-40B4-BE49-F238E27FC236}">
                <a16:creationId xmlns:a16="http://schemas.microsoft.com/office/drawing/2014/main" id="{5B05E86A-D8DF-4E34-A07F-96C2ABDB6EFD}"/>
              </a:ext>
            </a:extLst>
          </p:cNvPr>
          <p:cNvSpPr txBox="1">
            <a:spLocks noChangeArrowheads="1"/>
          </p:cNvSpPr>
          <p:nvPr/>
        </p:nvSpPr>
        <p:spPr bwMode="auto">
          <a:xfrm>
            <a:off x="6372225" y="1844675"/>
            <a:ext cx="25209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pt-BR" altLang="pt-BR">
                <a:solidFill>
                  <a:srgbClr val="FF0000"/>
                </a:solidFill>
              </a:rPr>
              <a:t>Para o TAD ser independente da representação interna, o desenvolvedor do TAD deveria sempre acessar os membros do TAD via as funções getN e getD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575E355-6B22-4984-8588-FF6F4B6A3EFE}"/>
              </a:ext>
            </a:extLst>
          </p:cNvPr>
          <p:cNvSpPr txBox="1">
            <a:spLocks noGrp="1"/>
          </p:cNvSpPr>
          <p:nvPr>
            <p:ph type="title"/>
          </p:nvPr>
        </p:nvSpPr>
        <p:spPr>
          <a:xfrm>
            <a:off x="457200" y="515938"/>
            <a:ext cx="8229600" cy="368300"/>
          </a:xfrm>
        </p:spPr>
        <p:txBody>
          <a:bodyPr lIns="0" tIns="0" rIns="0" bIns="0" rtlCol="0">
            <a:spAutoFit/>
          </a:bodyPr>
          <a:lstStyle/>
          <a:p>
            <a:pPr marL="746760">
              <a:defRPr/>
            </a:pPr>
            <a:r>
              <a:rPr lang="pt-BR" sz="2400" spc="-10" dirty="0"/>
              <a:t>Programa ex que usa </a:t>
            </a:r>
            <a:r>
              <a:rPr lang="pt-BR" sz="2400" spc="-10" dirty="0" err="1"/>
              <a:t>oTAD</a:t>
            </a:r>
            <a:r>
              <a:rPr lang="pt-BR" sz="2400" spc="-10" dirty="0"/>
              <a:t> Racional</a:t>
            </a:r>
            <a:endParaRPr sz="2400" spc="-10" dirty="0"/>
          </a:p>
        </p:txBody>
      </p:sp>
      <p:sp>
        <p:nvSpPr>
          <p:cNvPr id="46083" name="object 2">
            <a:extLst>
              <a:ext uri="{FF2B5EF4-FFF2-40B4-BE49-F238E27FC236}">
                <a16:creationId xmlns:a16="http://schemas.microsoft.com/office/drawing/2014/main" id="{B70F42EF-144F-43BA-89C8-D30670B1386C}"/>
              </a:ext>
            </a:extLst>
          </p:cNvPr>
          <p:cNvSpPr txBox="1">
            <a:spLocks noChangeArrowheads="1"/>
          </p:cNvSpPr>
          <p:nvPr/>
        </p:nvSpPr>
        <p:spPr bwMode="auto">
          <a:xfrm>
            <a:off x="468313" y="981075"/>
            <a:ext cx="8459787" cy="654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625475"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a:latin typeface="Calibri" panose="020F0502020204030204" pitchFamily="34" charset="0"/>
                <a:cs typeface="Calibri" panose="020F0502020204030204" pitchFamily="34" charset="0"/>
              </a:rPr>
              <a:t>#include &lt;stdio.h&gt;</a:t>
            </a:r>
          </a:p>
          <a:p>
            <a:pPr eaLnBrk="1" hangingPunct="1"/>
            <a:r>
              <a:rPr lang="pt-BR" altLang="pt-BR">
                <a:latin typeface="Calibri" panose="020F0502020204030204" pitchFamily="34" charset="0"/>
                <a:cs typeface="Calibri" panose="020F0502020204030204" pitchFamily="34" charset="0"/>
              </a:rPr>
              <a:t>#include &lt;stdlib.h&gt;</a:t>
            </a:r>
          </a:p>
          <a:p>
            <a:pPr eaLnBrk="1" hangingPunct="1"/>
            <a:r>
              <a:rPr lang="pt-BR" altLang="pt-BR">
                <a:solidFill>
                  <a:srgbClr val="FF0000"/>
                </a:solidFill>
                <a:latin typeface="Calibri" panose="020F0502020204030204" pitchFamily="34" charset="0"/>
                <a:cs typeface="Calibri" panose="020F0502020204030204" pitchFamily="34" charset="0"/>
              </a:rPr>
              <a:t>#include "racional.h"</a:t>
            </a:r>
            <a:endParaRPr lang="pt-BR" altLang="pt-BR">
              <a:latin typeface="Calibri" panose="020F0502020204030204" pitchFamily="34" charset="0"/>
              <a:cs typeface="Calibri" panose="020F0502020204030204" pitchFamily="34" charset="0"/>
            </a:endParaRPr>
          </a:p>
          <a:p>
            <a:pPr eaLnBrk="1" hangingPunct="1"/>
            <a:r>
              <a:rPr lang="pt-BR" altLang="pt-BR">
                <a:latin typeface="Calibri" panose="020F0502020204030204" pitchFamily="34" charset="0"/>
                <a:cs typeface="Calibri" panose="020F0502020204030204" pitchFamily="34" charset="0"/>
              </a:rPr>
              <a:t>int main(void)</a:t>
            </a:r>
          </a:p>
          <a:p>
            <a:pPr eaLnBrk="1" hangingPunct="1"/>
            <a:r>
              <a:rPr lang="pt-BR" altLang="pt-BR">
                <a:latin typeface="Calibri" panose="020F0502020204030204" pitchFamily="34" charset="0"/>
                <a:cs typeface="Calibri" panose="020F0502020204030204" pitchFamily="34" charset="0"/>
              </a:rPr>
              <a:t>{</a:t>
            </a:r>
          </a:p>
          <a:p>
            <a:pPr eaLnBrk="1" hangingPunct="1"/>
            <a:endParaRPr lang="pt-BR" altLang="pt-BR" sz="1500">
              <a:latin typeface="Times New Roman" panose="02020603050405020304" pitchFamily="18" charset="0"/>
              <a:cs typeface="Times New Roman" panose="02020603050405020304" pitchFamily="18" charset="0"/>
            </a:endParaRPr>
          </a:p>
          <a:p>
            <a:pPr lvl="1" eaLnBrk="1" hangingPunct="1"/>
            <a:r>
              <a:rPr lang="pt-BR" altLang="pt-BR">
                <a:solidFill>
                  <a:srgbClr val="FF0000"/>
                </a:solidFill>
                <a:latin typeface="Calibri" panose="020F0502020204030204" pitchFamily="34" charset="0"/>
                <a:cs typeface="Calibri" panose="020F0502020204030204" pitchFamily="34" charset="0"/>
              </a:rPr>
              <a:t>Racional* </a:t>
            </a:r>
            <a:r>
              <a:rPr lang="pt-BR" altLang="pt-BR">
                <a:latin typeface="Calibri" panose="020F0502020204030204" pitchFamily="34" charset="0"/>
                <a:cs typeface="Calibri" panose="020F0502020204030204" pitchFamily="34" charset="0"/>
              </a:rPr>
              <a:t>r1 =  </a:t>
            </a:r>
            <a:r>
              <a:rPr lang="pt-BR" altLang="pt-BR">
                <a:solidFill>
                  <a:srgbClr val="FF0000"/>
                </a:solidFill>
                <a:latin typeface="Calibri" panose="020F0502020204030204" pitchFamily="34" charset="0"/>
                <a:cs typeface="Calibri" panose="020F0502020204030204" pitchFamily="34" charset="0"/>
              </a:rPr>
              <a:t>rac_cria</a:t>
            </a:r>
            <a:r>
              <a:rPr lang="pt-BR" altLang="pt-BR">
                <a:latin typeface="Calibri" panose="020F0502020204030204" pitchFamily="34" charset="0"/>
                <a:cs typeface="Calibri" panose="020F0502020204030204" pitchFamily="34" charset="0"/>
              </a:rPr>
              <a:t>(4,3);</a:t>
            </a:r>
          </a:p>
          <a:p>
            <a:pPr lvl="1" eaLnBrk="1" hangingPunct="1"/>
            <a:r>
              <a:rPr lang="pt-BR" altLang="pt-BR">
                <a:solidFill>
                  <a:srgbClr val="FF0000"/>
                </a:solidFill>
                <a:latin typeface="Calibri" panose="020F0502020204030204" pitchFamily="34" charset="0"/>
                <a:cs typeface="Calibri" panose="020F0502020204030204" pitchFamily="34" charset="0"/>
              </a:rPr>
              <a:t>Racional* </a:t>
            </a:r>
            <a:r>
              <a:rPr lang="pt-BR" altLang="pt-BR">
                <a:latin typeface="Calibri" panose="020F0502020204030204" pitchFamily="34" charset="0"/>
                <a:cs typeface="Calibri" panose="020F0502020204030204" pitchFamily="34" charset="0"/>
              </a:rPr>
              <a:t>r2 = </a:t>
            </a:r>
            <a:r>
              <a:rPr lang="pt-BR" altLang="pt-BR">
                <a:solidFill>
                  <a:srgbClr val="FF0000"/>
                </a:solidFill>
                <a:latin typeface="Calibri" panose="020F0502020204030204" pitchFamily="34" charset="0"/>
                <a:cs typeface="Calibri" panose="020F0502020204030204" pitchFamily="34" charset="0"/>
              </a:rPr>
              <a:t>rac_ cria</a:t>
            </a:r>
            <a:r>
              <a:rPr lang="pt-BR" altLang="pt-BR">
                <a:latin typeface="Calibri" panose="020F0502020204030204" pitchFamily="34" charset="0"/>
                <a:cs typeface="Calibri" panose="020F0502020204030204" pitchFamily="34" charset="0"/>
              </a:rPr>
              <a:t>(2,1);</a:t>
            </a:r>
          </a:p>
          <a:p>
            <a:pPr lvl="1" eaLnBrk="1" hangingPunct="1"/>
            <a:endParaRPr lang="pt-BR" altLang="pt-BR" sz="1400">
              <a:latin typeface="Times New Roman" panose="02020603050405020304" pitchFamily="18" charset="0"/>
              <a:cs typeface="Times New Roman" panose="02020603050405020304" pitchFamily="18" charset="0"/>
            </a:endParaRPr>
          </a:p>
          <a:p>
            <a:pPr lvl="1" eaLnBrk="1" hangingPunct="1"/>
            <a:r>
              <a:rPr lang="pt-BR" altLang="pt-BR">
                <a:solidFill>
                  <a:srgbClr val="FF0000"/>
                </a:solidFill>
                <a:latin typeface="Calibri" panose="020F0502020204030204" pitchFamily="34" charset="0"/>
                <a:cs typeface="Calibri" panose="020F0502020204030204" pitchFamily="34" charset="0"/>
              </a:rPr>
              <a:t>Racional* </a:t>
            </a:r>
            <a:r>
              <a:rPr lang="pt-BR" altLang="pt-BR">
                <a:latin typeface="Calibri" panose="020F0502020204030204" pitchFamily="34" charset="0"/>
                <a:cs typeface="Calibri" panose="020F0502020204030204" pitchFamily="34" charset="0"/>
              </a:rPr>
              <a:t>resultado_Add = </a:t>
            </a:r>
            <a:r>
              <a:rPr lang="pt-BR" altLang="pt-BR">
                <a:solidFill>
                  <a:srgbClr val="FF0000"/>
                </a:solidFill>
                <a:latin typeface="Calibri" panose="020F0502020204030204" pitchFamily="34" charset="0"/>
                <a:cs typeface="Calibri" panose="020F0502020204030204" pitchFamily="34" charset="0"/>
              </a:rPr>
              <a:t>rac_ add</a:t>
            </a:r>
            <a:r>
              <a:rPr lang="pt-BR" altLang="pt-BR">
                <a:latin typeface="Calibri" panose="020F0502020204030204" pitchFamily="34" charset="0"/>
                <a:cs typeface="Calibri" panose="020F0502020204030204" pitchFamily="34" charset="0"/>
              </a:rPr>
              <a:t>(r1,r2); </a:t>
            </a:r>
          </a:p>
          <a:p>
            <a:pPr lvl="1" eaLnBrk="1" hangingPunct="1"/>
            <a:r>
              <a:rPr lang="pt-BR" altLang="pt-BR">
                <a:solidFill>
                  <a:srgbClr val="FF0000"/>
                </a:solidFill>
                <a:latin typeface="Calibri" panose="020F0502020204030204" pitchFamily="34" charset="0"/>
                <a:cs typeface="Calibri" panose="020F0502020204030204" pitchFamily="34" charset="0"/>
              </a:rPr>
              <a:t>Racional* </a:t>
            </a:r>
            <a:r>
              <a:rPr lang="pt-BR" altLang="pt-BR">
                <a:latin typeface="Calibri" panose="020F0502020204030204" pitchFamily="34" charset="0"/>
                <a:cs typeface="Calibri" panose="020F0502020204030204" pitchFamily="34" charset="0"/>
              </a:rPr>
              <a:t>resultado_Sub = </a:t>
            </a:r>
            <a:r>
              <a:rPr lang="pt-BR" altLang="pt-BR">
                <a:solidFill>
                  <a:srgbClr val="FF0000"/>
                </a:solidFill>
                <a:latin typeface="Calibri" panose="020F0502020204030204" pitchFamily="34" charset="0"/>
                <a:cs typeface="Calibri" panose="020F0502020204030204" pitchFamily="34" charset="0"/>
              </a:rPr>
              <a:t>rac_ sub</a:t>
            </a:r>
            <a:r>
              <a:rPr lang="pt-BR" altLang="pt-BR">
                <a:latin typeface="Calibri" panose="020F0502020204030204" pitchFamily="34" charset="0"/>
                <a:cs typeface="Calibri" panose="020F0502020204030204" pitchFamily="34" charset="0"/>
              </a:rPr>
              <a:t>(r1,r2); </a:t>
            </a:r>
          </a:p>
          <a:p>
            <a:pPr lvl="1" eaLnBrk="1" hangingPunct="1"/>
            <a:r>
              <a:rPr lang="pt-BR" altLang="pt-BR">
                <a:solidFill>
                  <a:srgbClr val="FF0000"/>
                </a:solidFill>
                <a:latin typeface="Calibri" panose="020F0502020204030204" pitchFamily="34" charset="0"/>
                <a:cs typeface="Calibri" panose="020F0502020204030204" pitchFamily="34" charset="0"/>
              </a:rPr>
              <a:t>Racional* </a:t>
            </a:r>
            <a:r>
              <a:rPr lang="pt-BR" altLang="pt-BR">
                <a:latin typeface="Calibri" panose="020F0502020204030204" pitchFamily="34" charset="0"/>
                <a:cs typeface="Calibri" panose="020F0502020204030204" pitchFamily="34" charset="0"/>
              </a:rPr>
              <a:t>resultado_Mul = </a:t>
            </a:r>
            <a:r>
              <a:rPr lang="pt-BR" altLang="pt-BR">
                <a:solidFill>
                  <a:srgbClr val="FF0000"/>
                </a:solidFill>
                <a:latin typeface="Calibri" panose="020F0502020204030204" pitchFamily="34" charset="0"/>
                <a:cs typeface="Calibri" panose="020F0502020204030204" pitchFamily="34" charset="0"/>
              </a:rPr>
              <a:t>rac_ mul</a:t>
            </a:r>
            <a:r>
              <a:rPr lang="pt-BR" altLang="pt-BR">
                <a:latin typeface="Calibri" panose="020F0502020204030204" pitchFamily="34" charset="0"/>
                <a:cs typeface="Calibri" panose="020F0502020204030204" pitchFamily="34" charset="0"/>
              </a:rPr>
              <a:t>(r1,r2); </a:t>
            </a:r>
          </a:p>
          <a:p>
            <a:pPr lvl="1" eaLnBrk="1" hangingPunct="1"/>
            <a:r>
              <a:rPr lang="pt-BR" altLang="pt-BR">
                <a:solidFill>
                  <a:srgbClr val="FF0000"/>
                </a:solidFill>
                <a:latin typeface="Calibri" panose="020F0502020204030204" pitchFamily="34" charset="0"/>
                <a:cs typeface="Calibri" panose="020F0502020204030204" pitchFamily="34" charset="0"/>
              </a:rPr>
              <a:t>Racional* </a:t>
            </a:r>
            <a:r>
              <a:rPr lang="pt-BR" altLang="pt-BR">
                <a:latin typeface="Calibri" panose="020F0502020204030204" pitchFamily="34" charset="0"/>
                <a:cs typeface="Calibri" panose="020F0502020204030204" pitchFamily="34" charset="0"/>
              </a:rPr>
              <a:t>resultado_Divide = </a:t>
            </a:r>
            <a:r>
              <a:rPr lang="pt-BR" altLang="pt-BR">
                <a:solidFill>
                  <a:srgbClr val="FF0000"/>
                </a:solidFill>
                <a:latin typeface="Calibri" panose="020F0502020204030204" pitchFamily="34" charset="0"/>
                <a:cs typeface="Calibri" panose="020F0502020204030204" pitchFamily="34" charset="0"/>
              </a:rPr>
              <a:t>rac_ divide</a:t>
            </a:r>
            <a:r>
              <a:rPr lang="pt-BR" altLang="pt-BR">
                <a:latin typeface="Calibri" panose="020F0502020204030204" pitchFamily="34" charset="0"/>
                <a:cs typeface="Calibri" panose="020F0502020204030204" pitchFamily="34" charset="0"/>
              </a:rPr>
              <a:t>(r1,r2);</a:t>
            </a:r>
          </a:p>
          <a:p>
            <a:pPr lvl="1" eaLnBrk="1" hangingPunct="1"/>
            <a:endParaRPr lang="pt-BR" altLang="pt-BR">
              <a:latin typeface="Calibri" panose="020F0502020204030204" pitchFamily="34" charset="0"/>
              <a:cs typeface="Calibri" panose="020F0502020204030204" pitchFamily="34" charset="0"/>
            </a:endParaRPr>
          </a:p>
          <a:p>
            <a:pPr lvl="1" eaLnBrk="1" hangingPunct="1"/>
            <a:r>
              <a:rPr lang="pt-BR" altLang="pt-BR">
                <a:latin typeface="Calibri" panose="020F0502020204030204" pitchFamily="34" charset="0"/>
                <a:cs typeface="Calibri" panose="020F0502020204030204" pitchFamily="34" charset="0"/>
              </a:rPr>
              <a:t>printf("\n A soma        e : %s	", </a:t>
            </a:r>
            <a:r>
              <a:rPr lang="pt-BR" altLang="pt-BR">
                <a:solidFill>
                  <a:srgbClr val="FF0000"/>
                </a:solidFill>
                <a:latin typeface="Calibri" panose="020F0502020204030204" pitchFamily="34" charset="0"/>
                <a:cs typeface="Calibri" panose="020F0502020204030204" pitchFamily="34" charset="0"/>
              </a:rPr>
              <a:t>rac_exibe</a:t>
            </a:r>
            <a:r>
              <a:rPr lang="pt-BR" altLang="pt-BR">
                <a:latin typeface="Calibri" panose="020F0502020204030204" pitchFamily="34" charset="0"/>
                <a:cs typeface="Calibri" panose="020F0502020204030204" pitchFamily="34" charset="0"/>
              </a:rPr>
              <a:t>(resultado_Add));</a:t>
            </a:r>
          </a:p>
          <a:p>
            <a:pPr lvl="1" eaLnBrk="1" hangingPunct="1"/>
            <a:r>
              <a:rPr lang="pt-BR" altLang="pt-BR">
                <a:latin typeface="Calibri" panose="020F0502020204030204" pitchFamily="34" charset="0"/>
                <a:cs typeface="Calibri" panose="020F0502020204030204" pitchFamily="34" charset="0"/>
              </a:rPr>
              <a:t>printf("\n A diferenca e : %s	", </a:t>
            </a:r>
            <a:r>
              <a:rPr lang="pt-BR" altLang="pt-BR">
                <a:solidFill>
                  <a:srgbClr val="FF0000"/>
                </a:solidFill>
                <a:latin typeface="Calibri" panose="020F0502020204030204" pitchFamily="34" charset="0"/>
                <a:cs typeface="Calibri" panose="020F0502020204030204" pitchFamily="34" charset="0"/>
              </a:rPr>
              <a:t>rac_exibe</a:t>
            </a:r>
            <a:r>
              <a:rPr lang="pt-BR" altLang="pt-BR">
                <a:latin typeface="Calibri" panose="020F0502020204030204" pitchFamily="34" charset="0"/>
                <a:cs typeface="Calibri" panose="020F0502020204030204" pitchFamily="34" charset="0"/>
              </a:rPr>
              <a:t>(resultado_Sub));</a:t>
            </a:r>
          </a:p>
          <a:p>
            <a:pPr lvl="1" eaLnBrk="1" hangingPunct="1"/>
            <a:r>
              <a:rPr lang="pt-BR" altLang="pt-BR">
                <a:latin typeface="Calibri" panose="020F0502020204030204" pitchFamily="34" charset="0"/>
                <a:cs typeface="Calibri" panose="020F0502020204030204" pitchFamily="34" charset="0"/>
              </a:rPr>
              <a:t>printf("\n O produto   e : %s	", </a:t>
            </a:r>
            <a:r>
              <a:rPr lang="pt-BR" altLang="pt-BR">
                <a:solidFill>
                  <a:srgbClr val="FF0000"/>
                </a:solidFill>
                <a:latin typeface="Calibri" panose="020F0502020204030204" pitchFamily="34" charset="0"/>
                <a:cs typeface="Calibri" panose="020F0502020204030204" pitchFamily="34" charset="0"/>
              </a:rPr>
              <a:t>rac_exibe</a:t>
            </a:r>
            <a:r>
              <a:rPr lang="pt-BR" altLang="pt-BR">
                <a:latin typeface="Calibri" panose="020F0502020204030204" pitchFamily="34" charset="0"/>
                <a:cs typeface="Calibri" panose="020F0502020204030204" pitchFamily="34" charset="0"/>
              </a:rPr>
              <a:t>(resultado_Mul));</a:t>
            </a:r>
          </a:p>
          <a:p>
            <a:pPr lvl="1" eaLnBrk="1" hangingPunct="1"/>
            <a:r>
              <a:rPr lang="pt-BR" altLang="pt-BR">
                <a:latin typeface="Calibri" panose="020F0502020204030204" pitchFamily="34" charset="0"/>
                <a:cs typeface="Calibri" panose="020F0502020204030204" pitchFamily="34" charset="0"/>
              </a:rPr>
              <a:t>printf("\n O quociente e : %s	", </a:t>
            </a:r>
            <a:r>
              <a:rPr lang="pt-BR" altLang="pt-BR">
                <a:solidFill>
                  <a:srgbClr val="FF0000"/>
                </a:solidFill>
                <a:latin typeface="Calibri" panose="020F0502020204030204" pitchFamily="34" charset="0"/>
                <a:cs typeface="Calibri" panose="020F0502020204030204" pitchFamily="34" charset="0"/>
              </a:rPr>
              <a:t>rac_exibe</a:t>
            </a:r>
            <a:r>
              <a:rPr lang="pt-BR" altLang="pt-BR">
                <a:latin typeface="Calibri" panose="020F0502020204030204" pitchFamily="34" charset="0"/>
                <a:cs typeface="Calibri" panose="020F0502020204030204" pitchFamily="34" charset="0"/>
              </a:rPr>
              <a:t>(resultado_Divide));</a:t>
            </a:r>
          </a:p>
          <a:p>
            <a:pPr lvl="1" eaLnBrk="1" hangingPunct="1"/>
            <a:r>
              <a:rPr lang="pt-BR" altLang="pt-BR">
                <a:latin typeface="Calibri" panose="020F0502020204030204" pitchFamily="34" charset="0"/>
                <a:cs typeface="Calibri" panose="020F0502020204030204" pitchFamily="34" charset="0"/>
              </a:rPr>
              <a:t>return 0;</a:t>
            </a:r>
          </a:p>
          <a:p>
            <a:pPr eaLnBrk="1" hangingPunct="1"/>
            <a:r>
              <a:rPr lang="pt-BR" altLang="pt-BR">
                <a:latin typeface="Calibri" panose="020F0502020204030204" pitchFamily="34" charset="0"/>
                <a:cs typeface="Calibri" panose="020F0502020204030204" pitchFamily="34" charset="0"/>
              </a:rPr>
              <a:t>}</a:t>
            </a:r>
          </a:p>
          <a:p>
            <a:pPr eaLnBrk="1" hangingPunct="1"/>
            <a:endParaRPr lang="pt-BR" altLang="pt-BR">
              <a:latin typeface="Calibri" panose="020F0502020204030204" pitchFamily="34" charset="0"/>
              <a:cs typeface="Calibri" panose="020F0502020204030204" pitchFamily="34" charset="0"/>
            </a:endParaRPr>
          </a:p>
          <a:p>
            <a:pPr eaLnBrk="1" hangingPunct="1"/>
            <a:endParaRPr lang="pt-BR" altLang="pt-BR">
              <a:latin typeface="Calibri" panose="020F0502020204030204" pitchFamily="34" charset="0"/>
              <a:cs typeface="Calibri" panose="020F0502020204030204" pitchFamily="34" charset="0"/>
            </a:endParaRPr>
          </a:p>
          <a:p>
            <a:pPr eaLnBrk="1" hangingPunct="1"/>
            <a:endParaRPr lang="pt-BR" altLang="pt-BR">
              <a:latin typeface="Calibri" panose="020F0502020204030204" pitchFamily="34" charset="0"/>
              <a:cs typeface="Calibri" panose="020F0502020204030204" pitchFamily="34" charset="0"/>
            </a:endParaRPr>
          </a:p>
          <a:p>
            <a:pPr eaLnBrk="1" hangingPunct="1"/>
            <a:endParaRPr lang="pt-BR" altLang="pt-BR">
              <a:latin typeface="Calibri" panose="020F0502020204030204" pitchFamily="34" charset="0"/>
              <a:cs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B186290-AA38-41D5-89A2-7CE5C3D610AE}"/>
              </a:ext>
            </a:extLst>
          </p:cNvPr>
          <p:cNvSpPr txBox="1"/>
          <p:nvPr/>
        </p:nvSpPr>
        <p:spPr>
          <a:xfrm>
            <a:off x="690563" y="1574800"/>
            <a:ext cx="3424237" cy="457200"/>
          </a:xfrm>
          <a:prstGeom prst="rect">
            <a:avLst/>
          </a:prstGeom>
        </p:spPr>
        <p:txBody>
          <a:bodyPr lIns="0" tIns="0" rIns="0" bIns="0">
            <a:spAutoFit/>
          </a:bodyPr>
          <a:lstStyle/>
          <a:p>
            <a:pPr marL="12700">
              <a:defRPr/>
            </a:pPr>
            <a:r>
              <a:rPr sz="2800" spc="-5" dirty="0">
                <a:latin typeface="Calibri"/>
                <a:cs typeface="Calibri"/>
              </a:rPr>
              <a:t>Mo</a:t>
            </a:r>
            <a:r>
              <a:rPr sz="2800" spc="-45" dirty="0">
                <a:latin typeface="Calibri"/>
                <a:cs typeface="Calibri"/>
              </a:rPr>
              <a:t>s</a:t>
            </a:r>
            <a:r>
              <a:rPr sz="2800" spc="-5" dirty="0">
                <a:latin typeface="Calibri"/>
                <a:cs typeface="Calibri"/>
              </a:rPr>
              <a:t>t</a:t>
            </a:r>
            <a:r>
              <a:rPr sz="2800" spc="-70" dirty="0">
                <a:latin typeface="Calibri"/>
                <a:cs typeface="Calibri"/>
              </a:rPr>
              <a:t>r</a:t>
            </a:r>
            <a:r>
              <a:rPr sz="2800" spc="-5" dirty="0">
                <a:latin typeface="Calibri"/>
                <a:cs typeface="Calibri"/>
              </a:rPr>
              <a:t>ando</a:t>
            </a:r>
            <a:r>
              <a:rPr sz="2800" spc="40" dirty="0">
                <a:latin typeface="Calibri"/>
                <a:cs typeface="Calibri"/>
              </a:rPr>
              <a:t> </a:t>
            </a:r>
            <a:r>
              <a:rPr sz="2800" spc="-5" dirty="0">
                <a:latin typeface="Calibri"/>
                <a:cs typeface="Calibri"/>
              </a:rPr>
              <a:t>o </a:t>
            </a:r>
            <a:r>
              <a:rPr sz="2800" spc="-40" dirty="0">
                <a:latin typeface="Calibri"/>
                <a:cs typeface="Calibri"/>
              </a:rPr>
              <a:t>r</a:t>
            </a:r>
            <a:r>
              <a:rPr sz="2800" spc="-5" dirty="0">
                <a:latin typeface="Calibri"/>
                <a:cs typeface="Calibri"/>
              </a:rPr>
              <a:t>esu</a:t>
            </a:r>
            <a:r>
              <a:rPr sz="2800" spc="-25" dirty="0">
                <a:latin typeface="Calibri"/>
                <a:cs typeface="Calibri"/>
              </a:rPr>
              <a:t>l</a:t>
            </a:r>
            <a:r>
              <a:rPr sz="2800" spc="-45" dirty="0">
                <a:latin typeface="Calibri"/>
                <a:cs typeface="Calibri"/>
              </a:rPr>
              <a:t>t</a:t>
            </a:r>
            <a:r>
              <a:rPr sz="2800" spc="-5" dirty="0">
                <a:latin typeface="Calibri"/>
                <a:cs typeface="Calibri"/>
              </a:rPr>
              <a:t>ado:</a:t>
            </a:r>
            <a:endParaRPr sz="2800">
              <a:latin typeface="Calibri"/>
              <a:cs typeface="Calibri"/>
            </a:endParaRPr>
          </a:p>
        </p:txBody>
      </p:sp>
      <p:sp>
        <p:nvSpPr>
          <p:cNvPr id="47107" name="object 4">
            <a:extLst>
              <a:ext uri="{FF2B5EF4-FFF2-40B4-BE49-F238E27FC236}">
                <a16:creationId xmlns:a16="http://schemas.microsoft.com/office/drawing/2014/main" id="{865DBEA6-C6E9-4B27-98C0-1CCFD363222A}"/>
              </a:ext>
            </a:extLst>
          </p:cNvPr>
          <p:cNvSpPr>
            <a:spLocks noChangeArrowheads="1"/>
          </p:cNvSpPr>
          <p:nvPr/>
        </p:nvSpPr>
        <p:spPr bwMode="auto">
          <a:xfrm>
            <a:off x="1042988" y="2205038"/>
            <a:ext cx="6400800" cy="38338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a:extLst>
              <a:ext uri="{FF2B5EF4-FFF2-40B4-BE49-F238E27FC236}">
                <a16:creationId xmlns:a16="http://schemas.microsoft.com/office/drawing/2014/main" id="{2F4127A1-38AA-4A41-B8E8-5802A9FC410F}"/>
              </a:ext>
            </a:extLst>
          </p:cNvPr>
          <p:cNvSpPr>
            <a:spLocks noGrp="1"/>
          </p:cNvSpPr>
          <p:nvPr>
            <p:ph type="title"/>
          </p:nvPr>
        </p:nvSpPr>
        <p:spPr/>
        <p:txBody>
          <a:bodyPr/>
          <a:lstStyle/>
          <a:p>
            <a:r>
              <a:rPr lang="pt-BR" altLang="pt-BR"/>
              <a:t>Exercício</a:t>
            </a:r>
          </a:p>
        </p:txBody>
      </p:sp>
      <p:sp>
        <p:nvSpPr>
          <p:cNvPr id="48131" name="Espaço Reservado para Conteúdo 2">
            <a:extLst>
              <a:ext uri="{FF2B5EF4-FFF2-40B4-BE49-F238E27FC236}">
                <a16:creationId xmlns:a16="http://schemas.microsoft.com/office/drawing/2014/main" id="{EB61C6E4-298F-4B67-BF08-26E69323E556}"/>
              </a:ext>
            </a:extLst>
          </p:cNvPr>
          <p:cNvSpPr>
            <a:spLocks noGrp="1"/>
          </p:cNvSpPr>
          <p:nvPr>
            <p:ph idx="1"/>
          </p:nvPr>
        </p:nvSpPr>
        <p:spPr/>
        <p:txBody>
          <a:bodyPr/>
          <a:lstStyle/>
          <a:p>
            <a:r>
              <a:rPr lang="pt-BR" altLang="pt-BR"/>
              <a:t>A Cacaunhagen vende frações de suas barras de chocolate. Como  as barras são divididas de variadas formas, precisa de uma calculadora especial capaz de somar, subtrair, multiplicar e dividir quantidades racionais. </a:t>
            </a:r>
          </a:p>
          <a:p>
            <a:r>
              <a:rPr lang="pt-BR" altLang="pt-BR"/>
              <a:t>Faça um programa em C que leia  os preços das barras e as quantidades compradas  e mostre o total a pagar;</a:t>
            </a:r>
          </a:p>
          <a:p>
            <a:pPr>
              <a:buFontTx/>
              <a:buNone/>
            </a:pPr>
            <a:r>
              <a:rPr lang="en-US" altLang="pt-BR"/>
              <a:t>	Término: preço negativo; </a:t>
            </a:r>
            <a:endParaRPr lang="pt-BR" altLang="pt-BR"/>
          </a:p>
          <a:p>
            <a:endParaRPr lang="pt-BR" altLang="pt-BR"/>
          </a:p>
        </p:txBody>
      </p:sp>
      <p:sp>
        <p:nvSpPr>
          <p:cNvPr id="48132" name="Espaço Reservado para Rodapé 3">
            <a:extLst>
              <a:ext uri="{FF2B5EF4-FFF2-40B4-BE49-F238E27FC236}">
                <a16:creationId xmlns:a16="http://schemas.microsoft.com/office/drawing/2014/main" id="{0006FEA4-5324-4862-9315-99A54F964C09}"/>
              </a:ext>
            </a:extLst>
          </p:cNvPr>
          <p:cNvSpPr>
            <a:spLocks noGrp="1"/>
          </p:cNvSpPr>
          <p:nvPr>
            <p:ph type="ftr" sz="quarter" idx="11"/>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pt-BR"/>
            </a:defPPr>
            <a:lvl1pPr algn="ct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pt-BR" altLang="en-US"/>
              <a:t>(c) Dept. Informática - PUC-Rio</a:t>
            </a:r>
          </a:p>
        </p:txBody>
      </p:sp>
      <p:sp>
        <p:nvSpPr>
          <p:cNvPr id="48133" name="Espaço Reservado para Número de Slide 4">
            <a:extLst>
              <a:ext uri="{FF2B5EF4-FFF2-40B4-BE49-F238E27FC236}">
                <a16:creationId xmlns:a16="http://schemas.microsoft.com/office/drawing/2014/main" id="{E381D382-E756-4647-94CB-6F6C2D203039}"/>
              </a:ext>
            </a:extLst>
          </p:cNvPr>
          <p:cNvSpPr>
            <a:spLocks noGrp="1"/>
          </p:cNvSpPr>
          <p:nvPr>
            <p:ph type="sldNum" sz="quarter" idx="1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pt-BR"/>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03E290F-B251-474B-8BE9-10668BDC0DED}" type="slidenum">
              <a:rPr lang="pt-BR" altLang="en-US" smtClean="0"/>
              <a:pPr eaLnBrk="1" hangingPunct="1"/>
              <a:t>45</a:t>
            </a:fld>
            <a:endParaRPr lang="pt-BR"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810D29-E619-46D4-BD9E-4FA723D2F635}"/>
              </a:ext>
            </a:extLst>
          </p:cNvPr>
          <p:cNvSpPr>
            <a:spLocks noGrp="1" noChangeArrowheads="1"/>
          </p:cNvSpPr>
          <p:nvPr>
            <p:ph type="title"/>
          </p:nvPr>
        </p:nvSpPr>
        <p:spPr/>
        <p:txBody>
          <a:bodyPr/>
          <a:lstStyle/>
          <a:p>
            <a:r>
              <a:rPr lang="pt-BR" altLang="pt-BR"/>
              <a:t>Exercício: TAD Conjuntos (SET) </a:t>
            </a:r>
          </a:p>
        </p:txBody>
      </p:sp>
      <p:sp>
        <p:nvSpPr>
          <p:cNvPr id="49155" name="Rectangle 3">
            <a:extLst>
              <a:ext uri="{FF2B5EF4-FFF2-40B4-BE49-F238E27FC236}">
                <a16:creationId xmlns:a16="http://schemas.microsoft.com/office/drawing/2014/main" id="{5718987D-9317-407A-BD8F-C95B87A47E1F}"/>
              </a:ext>
            </a:extLst>
          </p:cNvPr>
          <p:cNvSpPr>
            <a:spLocks noGrp="1" noChangeArrowheads="1"/>
          </p:cNvSpPr>
          <p:nvPr>
            <p:ph type="body" idx="1"/>
          </p:nvPr>
        </p:nvSpPr>
        <p:spPr>
          <a:xfrm>
            <a:off x="457200" y="1600200"/>
            <a:ext cx="8229600" cy="5257800"/>
          </a:xfrm>
        </p:spPr>
        <p:txBody>
          <a:bodyPr/>
          <a:lstStyle/>
          <a:p>
            <a:r>
              <a:rPr lang="pt-BR" altLang="pt-BR" sz="1600"/>
              <a:t>Um conjunto é uma coleção de elementos </a:t>
            </a:r>
          </a:p>
          <a:p>
            <a:r>
              <a:rPr lang="pt-BR" altLang="pt-BR" sz="1600"/>
              <a:t>Todos os elementos são diferentes entre si e a ordem entre eles é irrelevante </a:t>
            </a:r>
          </a:p>
          <a:p>
            <a:r>
              <a:rPr lang="pt-BR" altLang="pt-BR" sz="1600"/>
              <a:t>Ex: </a:t>
            </a:r>
          </a:p>
          <a:p>
            <a:pPr>
              <a:buFont typeface="Wingdings" panose="05000000000000000000" pitchFamily="2" charset="2"/>
              <a:buNone/>
            </a:pPr>
            <a:r>
              <a:rPr lang="pt-BR" altLang="pt-BR" sz="1600"/>
              <a:t>	{1,4} = {4, 1} ok </a:t>
            </a:r>
          </a:p>
          <a:p>
            <a:pPr>
              <a:buFont typeface="Wingdings" panose="05000000000000000000" pitchFamily="2" charset="2"/>
              <a:buNone/>
            </a:pPr>
            <a:r>
              <a:rPr lang="pt-BR" altLang="pt-BR" sz="1600"/>
              <a:t>   	{1,4,1} não ok </a:t>
            </a:r>
          </a:p>
        </p:txBody>
      </p:sp>
      <p:sp>
        <p:nvSpPr>
          <p:cNvPr id="53252" name="Rectangle 7">
            <a:extLst>
              <a:ext uri="{FF2B5EF4-FFF2-40B4-BE49-F238E27FC236}">
                <a16:creationId xmlns:a16="http://schemas.microsoft.com/office/drawing/2014/main" id="{A1BCFDCC-2748-46B5-935E-777F372C94A6}"/>
              </a:ext>
            </a:extLst>
          </p:cNvPr>
          <p:cNvSpPr>
            <a:spLocks noChangeArrowheads="1"/>
          </p:cNvSpPr>
          <p:nvPr/>
        </p:nvSpPr>
        <p:spPr bwMode="auto">
          <a:xfrm>
            <a:off x="0" y="3059113"/>
            <a:ext cx="9144000" cy="3771900"/>
          </a:xfrm>
          <a:prstGeom prst="rect">
            <a:avLst/>
          </a:prstGeom>
          <a:noFill/>
          <a:ln w="9525">
            <a:noFill/>
            <a:miter lim="800000"/>
            <a:headEnd/>
            <a:tailEnd/>
          </a:ln>
        </p:spPr>
        <p:txBody>
          <a:bodyPr lIns="545928" tIns="330096" rIns="660192" bIns="114264" anchor="ctr">
            <a:spAutoFit/>
          </a:bodyPr>
          <a:lstStyle/>
          <a:p>
            <a:pPr>
              <a:tabLst>
                <a:tab pos="723900" algn="l"/>
              </a:tabLst>
              <a:defRPr/>
            </a:pPr>
            <a:r>
              <a:rPr lang="pt-BR" altLang="pt-BR" dirty="0">
                <a:solidFill>
                  <a:schemeClr val="folHlink"/>
                </a:solidFill>
                <a:latin typeface="Calibri" pitchFamily="34" charset="0"/>
              </a:rPr>
              <a:t>Operações básicas: </a:t>
            </a:r>
          </a:p>
          <a:p>
            <a:pPr>
              <a:tabLst>
                <a:tab pos="723900" algn="l"/>
              </a:tabLst>
              <a:defRPr/>
            </a:pPr>
            <a:r>
              <a:rPr lang="pt-BR" altLang="pt-BR" dirty="0">
                <a:solidFill>
                  <a:schemeClr val="folHlink"/>
                </a:solidFill>
                <a:latin typeface="Calibri" pitchFamily="34" charset="0"/>
              </a:rPr>
              <a:t>	</a:t>
            </a:r>
            <a:r>
              <a:rPr lang="pt-BR" altLang="pt-BR" dirty="0" err="1">
                <a:solidFill>
                  <a:schemeClr val="folHlink"/>
                </a:solidFill>
                <a:latin typeface="Calibri" pitchFamily="34" charset="0"/>
              </a:rPr>
              <a:t>cria_conj_vazio</a:t>
            </a:r>
            <a:r>
              <a:rPr lang="pt-BR" altLang="pt-BR" dirty="0">
                <a:solidFill>
                  <a:schemeClr val="folHlink"/>
                </a:solidFill>
                <a:latin typeface="Calibri" pitchFamily="34" charset="0"/>
              </a:rPr>
              <a:t>, união, intersecção , diferença , insere, remove, membro</a:t>
            </a:r>
          </a:p>
          <a:p>
            <a:pPr indent="342900">
              <a:tabLst>
                <a:tab pos="723900" algn="l"/>
              </a:tabLst>
              <a:defRPr/>
            </a:pPr>
            <a:endParaRPr lang="pt-BR" altLang="pt-BR" dirty="0">
              <a:solidFill>
                <a:schemeClr val="folHlink"/>
              </a:solidFill>
              <a:latin typeface="Calibri" pitchFamily="34" charset="0"/>
            </a:endParaRPr>
          </a:p>
          <a:p>
            <a:pPr indent="342900">
              <a:buFont typeface="Wingdings" pitchFamily="2" charset="2"/>
              <a:buChar char="v"/>
              <a:tabLst>
                <a:tab pos="723900" algn="l"/>
              </a:tabLst>
              <a:defRPr/>
            </a:pPr>
            <a:r>
              <a:rPr lang="pt-BR" altLang="pt-BR" dirty="0">
                <a:latin typeface="Calibri" pitchFamily="34" charset="0"/>
              </a:rPr>
              <a:t>Se A e B são conjuntos então A Ụ B é o conjunto de elementos que são membros 	de A ou B ou ambos </a:t>
            </a:r>
          </a:p>
          <a:p>
            <a:pPr indent="342900">
              <a:buFont typeface="Wingdings" pitchFamily="2" charset="2"/>
              <a:buChar char="v"/>
              <a:tabLst>
                <a:tab pos="723900" algn="l"/>
              </a:tabLst>
              <a:defRPr/>
            </a:pPr>
            <a:r>
              <a:rPr lang="pt-BR" altLang="pt-BR" dirty="0">
                <a:latin typeface="Calibri" pitchFamily="34" charset="0"/>
              </a:rPr>
              <a:t>Se A e B são conjuntos então A ∩ B é o conjuntos de elementos que estão em A e 	B </a:t>
            </a:r>
          </a:p>
          <a:p>
            <a:pPr indent="342900">
              <a:buFont typeface="Wingdings" pitchFamily="2" charset="2"/>
              <a:buChar char="v"/>
              <a:tabLst>
                <a:tab pos="723900" algn="l"/>
              </a:tabLst>
              <a:defRPr/>
            </a:pPr>
            <a:r>
              <a:rPr lang="pt-BR" altLang="pt-BR" dirty="0">
                <a:latin typeface="Calibri" pitchFamily="34" charset="0"/>
              </a:rPr>
              <a:t>Se A e B são conjuntos então A - B é o conjunto de elementos em A que não estão 	em B. </a:t>
            </a:r>
          </a:p>
          <a:p>
            <a:pPr indent="342900">
              <a:tabLst>
                <a:tab pos="723900" algn="l"/>
              </a:tabLst>
              <a:defRPr/>
            </a:pPr>
            <a:r>
              <a:rPr lang="pt-BR" altLang="pt-BR" dirty="0">
                <a:latin typeface="Calibri" pitchFamily="34" charset="0"/>
              </a:rPr>
              <a:t>A = {a,b,c}	 B = {b,d} 	      A Ụ B = {a,b,c,d}        A ∩ B = {b} 	</a:t>
            </a:r>
            <a:r>
              <a:rPr lang="pt-BR" altLang="pt-BR" u="sng" dirty="0">
                <a:latin typeface="Calibri" pitchFamily="34" charset="0"/>
              </a:rPr>
              <a:t>A - B = {a,c}</a:t>
            </a:r>
            <a:r>
              <a:rPr lang="pt-BR" altLang="pt-BR" dirty="0">
                <a:latin typeface="Calibri" pitchFamily="34" charset="0"/>
              </a:rPr>
              <a:t> </a:t>
            </a:r>
          </a:p>
          <a:p>
            <a:pPr indent="342900" algn="ctr">
              <a:tabLst>
                <a:tab pos="723900" algn="l"/>
              </a:tabLst>
              <a:defRPr/>
            </a:pPr>
            <a:br>
              <a:rPr lang="pt-BR" altLang="pt-BR" dirty="0">
                <a:latin typeface="Calibri" pitchFamily="34" charset="0"/>
              </a:rPr>
            </a:br>
            <a:endParaRPr lang="pt-BR" altLang="pt-BR" dirty="0">
              <a:latin typeface="Calibri"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DCAF308A-5D8A-4A7F-B9FB-FC18A5C3B85A}"/>
              </a:ext>
            </a:extLst>
          </p:cNvPr>
          <p:cNvSpPr>
            <a:spLocks noGrp="1" noChangeArrowheads="1"/>
          </p:cNvSpPr>
          <p:nvPr>
            <p:ph type="body" idx="1"/>
          </p:nvPr>
        </p:nvSpPr>
        <p:spPr>
          <a:xfrm>
            <a:off x="457200" y="1484313"/>
            <a:ext cx="8229600" cy="4646612"/>
          </a:xfrm>
        </p:spPr>
        <p:txBody>
          <a:bodyPr/>
          <a:lstStyle/>
          <a:p>
            <a:pPr>
              <a:lnSpc>
                <a:spcPct val="80000"/>
              </a:lnSpc>
            </a:pPr>
            <a:endParaRPr lang="pt-BR" altLang="pt-BR" sz="2000"/>
          </a:p>
          <a:p>
            <a:pPr>
              <a:lnSpc>
                <a:spcPct val="80000"/>
              </a:lnSpc>
            </a:pPr>
            <a:r>
              <a:rPr lang="pt-BR" altLang="pt-BR" sz="2000"/>
              <a:t>	União(A,B,C) </a:t>
            </a:r>
          </a:p>
          <a:p>
            <a:pPr>
              <a:lnSpc>
                <a:spcPct val="80000"/>
              </a:lnSpc>
            </a:pPr>
            <a:r>
              <a:rPr lang="pt-BR" altLang="pt-BR" sz="2000"/>
              <a:t>	Intersecção(A,B,C) </a:t>
            </a:r>
          </a:p>
          <a:p>
            <a:pPr>
              <a:lnSpc>
                <a:spcPct val="80000"/>
              </a:lnSpc>
            </a:pPr>
            <a:r>
              <a:rPr lang="pt-BR" altLang="pt-BR" sz="2000"/>
              <a:t>	Diferença(A,B,C) </a:t>
            </a:r>
          </a:p>
          <a:p>
            <a:pPr>
              <a:lnSpc>
                <a:spcPct val="80000"/>
              </a:lnSpc>
            </a:pPr>
            <a:r>
              <a:rPr lang="pt-BR" altLang="pt-BR" sz="2000"/>
              <a:t>	Membro(x,A) </a:t>
            </a:r>
          </a:p>
          <a:p>
            <a:pPr>
              <a:lnSpc>
                <a:spcPct val="80000"/>
              </a:lnSpc>
            </a:pPr>
            <a:r>
              <a:rPr lang="pt-BR" altLang="pt-BR" sz="2000"/>
              <a:t>	Cria_Conj_Vazio(A) </a:t>
            </a:r>
          </a:p>
          <a:p>
            <a:pPr>
              <a:lnSpc>
                <a:spcPct val="80000"/>
              </a:lnSpc>
            </a:pPr>
            <a:r>
              <a:rPr lang="pt-BR" altLang="pt-BR" sz="2000"/>
              <a:t>	Insere(x,A) </a:t>
            </a:r>
          </a:p>
          <a:p>
            <a:pPr>
              <a:lnSpc>
                <a:spcPct val="80000"/>
              </a:lnSpc>
            </a:pPr>
            <a:r>
              <a:rPr lang="pt-BR" altLang="pt-BR" sz="2000"/>
              <a:t>	Remove(x,A) </a:t>
            </a:r>
          </a:p>
          <a:p>
            <a:pPr>
              <a:lnSpc>
                <a:spcPct val="80000"/>
              </a:lnSpc>
            </a:pPr>
            <a:r>
              <a:rPr lang="pt-BR" altLang="pt-BR" sz="2000"/>
              <a:t>	Atribui(A,B) </a:t>
            </a:r>
          </a:p>
          <a:p>
            <a:pPr>
              <a:lnSpc>
                <a:spcPct val="80000"/>
              </a:lnSpc>
            </a:pPr>
            <a:r>
              <a:rPr lang="pt-BR" altLang="pt-BR" sz="2000"/>
              <a:t>	Min(A) </a:t>
            </a:r>
          </a:p>
          <a:p>
            <a:pPr>
              <a:lnSpc>
                <a:spcPct val="80000"/>
              </a:lnSpc>
            </a:pPr>
            <a:r>
              <a:rPr lang="pt-BR" altLang="pt-BR" sz="2000"/>
              <a:t>	Max(A) </a:t>
            </a:r>
          </a:p>
          <a:p>
            <a:pPr>
              <a:lnSpc>
                <a:spcPct val="80000"/>
              </a:lnSpc>
            </a:pPr>
            <a:r>
              <a:rPr lang="pt-BR" altLang="pt-BR" sz="2000"/>
              <a:t>	Igual(A,B) </a:t>
            </a:r>
          </a:p>
          <a:p>
            <a:pPr>
              <a:lnSpc>
                <a:spcPct val="80000"/>
              </a:lnSpc>
              <a:buFont typeface="Wingdings" panose="05000000000000000000" pitchFamily="2" charset="2"/>
              <a:buNone/>
            </a:pPr>
            <a:br>
              <a:rPr lang="pt-BR" altLang="pt-BR" sz="2000"/>
            </a:br>
            <a:endParaRPr lang="pt-BR" altLang="pt-BR" sz="2000"/>
          </a:p>
        </p:txBody>
      </p:sp>
      <p:sp>
        <p:nvSpPr>
          <p:cNvPr id="50179" name="Rectangle 4">
            <a:extLst>
              <a:ext uri="{FF2B5EF4-FFF2-40B4-BE49-F238E27FC236}">
                <a16:creationId xmlns:a16="http://schemas.microsoft.com/office/drawing/2014/main" id="{55B8B39D-2091-4FE3-8BDC-9CEDCE6B74AA}"/>
              </a:ext>
            </a:extLst>
          </p:cNvPr>
          <p:cNvSpPr>
            <a:spLocks noChangeArrowheads="1"/>
          </p:cNvSpPr>
          <p:nvPr/>
        </p:nvSpPr>
        <p:spPr bwMode="auto">
          <a:xfrm>
            <a:off x="684213" y="765175"/>
            <a:ext cx="2197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a:t>Operações usuais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1069082B-B87C-4B33-82EF-056D3B2805BC}"/>
              </a:ext>
            </a:extLst>
          </p:cNvPr>
          <p:cNvSpPr>
            <a:spLocks noGrp="1" noChangeArrowheads="1"/>
          </p:cNvSpPr>
          <p:nvPr>
            <p:ph type="body" idx="1"/>
          </p:nvPr>
        </p:nvSpPr>
        <p:spPr>
          <a:xfrm>
            <a:off x="0" y="260350"/>
            <a:ext cx="8964613" cy="6481763"/>
          </a:xfrm>
        </p:spPr>
        <p:txBody>
          <a:bodyPr/>
          <a:lstStyle/>
          <a:p>
            <a:pPr>
              <a:lnSpc>
                <a:spcPct val="80000"/>
              </a:lnSpc>
            </a:pPr>
            <a:r>
              <a:rPr lang="pt-BR" altLang="pt-BR" sz="1600" b="1">
                <a:latin typeface="Calibri" panose="020F0502020204030204" pitchFamily="34" charset="0"/>
              </a:rPr>
              <a:t>Definição das operações </a:t>
            </a:r>
          </a:p>
          <a:p>
            <a:pPr lvl="1">
              <a:lnSpc>
                <a:spcPct val="80000"/>
              </a:lnSpc>
            </a:pPr>
            <a:r>
              <a:rPr lang="pt-BR" altLang="pt-BR" sz="1800" b="1">
                <a:latin typeface="Calibri" panose="020F0502020204030204" pitchFamily="34" charset="0"/>
              </a:rPr>
              <a:t>União(A,B,C): toma os argumentos A e B que são conjuntos e retorna A U B à variavel C </a:t>
            </a:r>
          </a:p>
          <a:p>
            <a:pPr lvl="1">
              <a:lnSpc>
                <a:spcPct val="80000"/>
              </a:lnSpc>
            </a:pPr>
            <a:r>
              <a:rPr lang="pt-BR" altLang="pt-BR" sz="1800" b="1">
                <a:latin typeface="Calibri" panose="020F0502020204030204" pitchFamily="34" charset="0"/>
              </a:rPr>
              <a:t>Intersecção(A,B,C): toma os argumentos A e B que são conjuntos e retorna A ∩ B à variavel C </a:t>
            </a:r>
          </a:p>
          <a:p>
            <a:pPr lvl="1">
              <a:lnSpc>
                <a:spcPct val="80000"/>
              </a:lnSpc>
            </a:pPr>
            <a:r>
              <a:rPr lang="pt-BR" altLang="pt-BR" sz="1800" b="1">
                <a:latin typeface="Calibri" panose="020F0502020204030204" pitchFamily="34" charset="0"/>
              </a:rPr>
              <a:t>Diferença(A,B,C): toma os argumentos A e B que são conjuntos e retorna A - B à variavel C </a:t>
            </a:r>
          </a:p>
          <a:p>
            <a:pPr lvl="1">
              <a:lnSpc>
                <a:spcPct val="80000"/>
              </a:lnSpc>
            </a:pPr>
            <a:r>
              <a:rPr lang="pt-BR" altLang="pt-BR" sz="1800" b="1">
                <a:latin typeface="Calibri" panose="020F0502020204030204" pitchFamily="34" charset="0"/>
              </a:rPr>
              <a:t>Membro(x,A): toma o conjunto A e o objeto x cujo tipo é o tipo do elemento de A e retorna um valor booleano - true se x </a:t>
            </a:r>
            <a:r>
              <a:rPr lang="ru-RU" altLang="pt-BR" sz="1800" b="1">
                <a:latin typeface="Calibri" panose="020F0502020204030204" pitchFamily="34" charset="0"/>
              </a:rPr>
              <a:t>Є</a:t>
            </a:r>
            <a:r>
              <a:rPr lang="pt-BR" altLang="pt-BR" sz="1800" b="1">
                <a:latin typeface="Calibri" panose="020F0502020204030204" pitchFamily="34" charset="0"/>
              </a:rPr>
              <a:t> A e false cc. </a:t>
            </a:r>
          </a:p>
          <a:p>
            <a:pPr lvl="1">
              <a:lnSpc>
                <a:spcPct val="80000"/>
              </a:lnSpc>
            </a:pPr>
            <a:r>
              <a:rPr lang="pt-BR" altLang="pt-BR" sz="1800" b="1">
                <a:latin typeface="Calibri" panose="020F0502020204030204" pitchFamily="34" charset="0"/>
              </a:rPr>
              <a:t>Cria_Conj_Vazio(A): cria um conjunto vazio na variável  A </a:t>
            </a:r>
          </a:p>
          <a:p>
            <a:pPr lvl="1">
              <a:lnSpc>
                <a:spcPct val="80000"/>
              </a:lnSpc>
            </a:pPr>
            <a:r>
              <a:rPr lang="pt-BR" altLang="pt-BR" sz="1800" b="1">
                <a:latin typeface="Calibri" panose="020F0502020204030204" pitchFamily="34" charset="0"/>
              </a:rPr>
              <a:t>Insere(x,A): toma o conjunto A e o objeto x cujo tipo é o tipo do elemento de A e faz x um membro de A.  Se x já é um membro de A, então a operação insere não muda A. </a:t>
            </a:r>
          </a:p>
          <a:p>
            <a:pPr lvl="1">
              <a:lnSpc>
                <a:spcPct val="80000"/>
              </a:lnSpc>
            </a:pPr>
            <a:r>
              <a:rPr lang="pt-BR" altLang="pt-BR" sz="1800" b="1">
                <a:latin typeface="Calibri" panose="020F0502020204030204" pitchFamily="34" charset="0"/>
              </a:rPr>
              <a:t>Remove(x,A): remove o objeto x, cujo tipo é o tipo do elemento de A, de A. O novo valor de A = A - {x}. Se x não pertence a A então a operação remove não altera A. </a:t>
            </a:r>
          </a:p>
          <a:p>
            <a:pPr lvl="1">
              <a:lnSpc>
                <a:spcPct val="80000"/>
              </a:lnSpc>
            </a:pPr>
            <a:r>
              <a:rPr lang="pt-BR" altLang="pt-BR" sz="1800" b="1">
                <a:latin typeface="Calibri" panose="020F0502020204030204" pitchFamily="34" charset="0"/>
              </a:rPr>
              <a:t>Atribui(A,B): Seta o valor da variável conjunto A = ao valor da variável conjunto B. </a:t>
            </a:r>
          </a:p>
          <a:p>
            <a:pPr lvl="1">
              <a:lnSpc>
                <a:spcPct val="80000"/>
              </a:lnSpc>
            </a:pPr>
            <a:r>
              <a:rPr lang="pt-BR" altLang="pt-BR" sz="1800" b="1">
                <a:latin typeface="Calibri" panose="020F0502020204030204" pitchFamily="34" charset="0"/>
              </a:rPr>
              <a:t>Min(A): retorna o valor mínimo no conjunto A. Esta operação pode ser aplicada somente quando os membros do parâmetro A são linearmente ordenados. Por exemplo: Min({2,3,1}) = 1 e Min({'a','b','c'}) = 'a'. </a:t>
            </a:r>
          </a:p>
          <a:p>
            <a:pPr lvl="1">
              <a:lnSpc>
                <a:spcPct val="80000"/>
              </a:lnSpc>
            </a:pPr>
            <a:r>
              <a:rPr lang="pt-BR" altLang="pt-BR" sz="1800" b="1">
                <a:latin typeface="Calibri" panose="020F0502020204030204" pitchFamily="34" charset="0"/>
              </a:rPr>
              <a:t>Max(A): Similar a Min(A) só que retorna o máximo do conjunto. </a:t>
            </a:r>
          </a:p>
          <a:p>
            <a:pPr lvl="1">
              <a:lnSpc>
                <a:spcPct val="80000"/>
              </a:lnSpc>
            </a:pPr>
            <a:r>
              <a:rPr lang="pt-BR" altLang="pt-BR" sz="1800" b="1">
                <a:latin typeface="Calibri" panose="020F0502020204030204" pitchFamily="34" charset="0"/>
              </a:rPr>
              <a:t>Igual(A,B): retorna true se e somente se os conjuntos A e B consistem dos mesmos elementos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403D8F51-1B6E-4BE8-982E-CED8F928C579}"/>
              </a:ext>
            </a:extLst>
          </p:cNvPr>
          <p:cNvSpPr>
            <a:spLocks noGrp="1" noChangeArrowheads="1"/>
          </p:cNvSpPr>
          <p:nvPr>
            <p:ph type="title"/>
          </p:nvPr>
        </p:nvSpPr>
        <p:spPr/>
        <p:txBody>
          <a:bodyPr/>
          <a:lstStyle/>
          <a:p>
            <a:pPr eaLnBrk="1" hangingPunct="1"/>
            <a:r>
              <a:rPr lang="pt-BR" altLang="en-US"/>
              <a:t>Resumo</a:t>
            </a:r>
          </a:p>
        </p:txBody>
      </p:sp>
      <p:sp>
        <p:nvSpPr>
          <p:cNvPr id="52229" name="Text Box 5">
            <a:extLst>
              <a:ext uri="{FF2B5EF4-FFF2-40B4-BE49-F238E27FC236}">
                <a16:creationId xmlns:a16="http://schemas.microsoft.com/office/drawing/2014/main" id="{A6A74026-8A92-4F0B-BBFD-9D60DAB6403E}"/>
              </a:ext>
            </a:extLst>
          </p:cNvPr>
          <p:cNvSpPr txBox="1">
            <a:spLocks noChangeArrowheads="1"/>
          </p:cNvSpPr>
          <p:nvPr/>
        </p:nvSpPr>
        <p:spPr bwMode="auto">
          <a:xfrm>
            <a:off x="755650" y="1279525"/>
            <a:ext cx="7777163" cy="4816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en-US">
                <a:solidFill>
                  <a:schemeClr val="hlink"/>
                </a:solidFill>
              </a:rPr>
              <a:t>Módulo	</a:t>
            </a:r>
            <a:r>
              <a:rPr lang="pt-BR" altLang="en-US"/>
              <a:t>	arquivo com funções que representam apenas parte da 		implementação de um programa completo</a:t>
            </a:r>
          </a:p>
          <a:p>
            <a:pPr eaLnBrk="1" hangingPunct="1"/>
            <a:endParaRPr lang="pt-BR" altLang="en-US"/>
          </a:p>
          <a:p>
            <a:pPr eaLnBrk="1" hangingPunct="1"/>
            <a:r>
              <a:rPr lang="pt-BR" altLang="en-US">
                <a:solidFill>
                  <a:schemeClr val="hlink"/>
                </a:solidFill>
              </a:rPr>
              <a:t>Arquivo objeto</a:t>
            </a:r>
            <a:r>
              <a:rPr lang="pt-BR" altLang="en-US"/>
              <a:t> 	resultado de compilar um módulo</a:t>
            </a:r>
          </a:p>
          <a:p>
            <a:pPr eaLnBrk="1" hangingPunct="1"/>
            <a:r>
              <a:rPr lang="pt-BR" altLang="en-US"/>
              <a:t>		geralmente com extensão .o ou .obj</a:t>
            </a:r>
          </a:p>
          <a:p>
            <a:pPr eaLnBrk="1" hangingPunct="1"/>
            <a:endParaRPr lang="pt-BR" altLang="en-US">
              <a:solidFill>
                <a:schemeClr val="hlink"/>
              </a:solidFill>
            </a:endParaRPr>
          </a:p>
          <a:p>
            <a:pPr eaLnBrk="1" hangingPunct="1"/>
            <a:r>
              <a:rPr lang="pt-BR" altLang="en-US">
                <a:solidFill>
                  <a:schemeClr val="hlink"/>
                </a:solidFill>
              </a:rPr>
              <a:t>Interface de módulo  </a:t>
            </a:r>
            <a:r>
              <a:rPr lang="pt-BR" altLang="en-US"/>
              <a:t>arquivo contendo apenas </a:t>
            </a:r>
          </a:p>
          <a:p>
            <a:pPr eaLnBrk="1" hangingPunct="1"/>
            <a:r>
              <a:rPr lang="pt-BR" altLang="en-US"/>
              <a:t>		os protótipos das funções oferecidas pelo módulo, e</a:t>
            </a:r>
          </a:p>
          <a:p>
            <a:pPr lvl="2" eaLnBrk="1" hangingPunct="1"/>
            <a:r>
              <a:rPr lang="pt-BR" altLang="en-US"/>
              <a:t>		os tipos de dados exportados pelo módulo</a:t>
            </a:r>
            <a:endParaRPr lang="en-US" altLang="en-US"/>
          </a:p>
          <a:p>
            <a:pPr eaLnBrk="1" hangingPunct="1"/>
            <a:endParaRPr lang="pt-BR" altLang="en-US"/>
          </a:p>
          <a:p>
            <a:pPr eaLnBrk="1" hangingPunct="1"/>
            <a:r>
              <a:rPr lang="pt-BR" altLang="en-US">
                <a:solidFill>
                  <a:schemeClr val="hlink"/>
                </a:solidFill>
              </a:rPr>
              <a:t>TAD</a:t>
            </a:r>
            <a:r>
              <a:rPr lang="pt-BR" altLang="en-US"/>
              <a:t>		define um novo tipo de dado e </a:t>
            </a:r>
            <a:br>
              <a:rPr lang="pt-BR" altLang="en-US"/>
            </a:br>
            <a:r>
              <a:rPr lang="pt-BR" altLang="en-US"/>
              <a:t>		o conjunto de operações para manipular dados do tipo</a:t>
            </a:r>
          </a:p>
          <a:p>
            <a:pPr eaLnBrk="1" hangingPunct="1"/>
            <a:endParaRPr lang="pt-BR" altLang="en-US"/>
          </a:p>
          <a:p>
            <a:pPr eaLnBrk="1" hangingPunct="1"/>
            <a:r>
              <a:rPr lang="pt-BR" altLang="en-US">
                <a:solidFill>
                  <a:schemeClr val="hlink"/>
                </a:solidFill>
              </a:rPr>
              <a:t>Interface de TAD</a:t>
            </a:r>
            <a:r>
              <a:rPr lang="pt-BR" altLang="en-US"/>
              <a:t> define o nome do tipo e das funções exportadas</a:t>
            </a:r>
            <a:r>
              <a:rPr lang="en-US" altLang="en-US"/>
              <a:t> </a:t>
            </a:r>
            <a:endParaRPr lang="pt-BR" altLang="en-US"/>
          </a:p>
          <a:p>
            <a:pPr eaLnBrk="1" hangingPunct="1"/>
            <a:endParaRPr lang="pt-BR" altLang="en-US"/>
          </a:p>
          <a:p>
            <a:pPr eaLnBrk="1" hangingPunct="1"/>
            <a:endParaRPr lang="pt-BR" altLang="en-US"/>
          </a:p>
          <a:p>
            <a:pPr eaLnBrk="1" hangingPunct="1">
              <a:spcBef>
                <a:spcPct val="20000"/>
              </a:spcBef>
            </a:pPr>
            <a:endParaRPr lang="pt-B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DB9AE966-EA21-4BAE-B9F6-DCA33CCF07AF}"/>
              </a:ext>
            </a:extLst>
          </p:cNvPr>
          <p:cNvSpPr>
            <a:spLocks noGrp="1" noChangeArrowheads="1"/>
          </p:cNvSpPr>
          <p:nvPr>
            <p:ph type="title"/>
          </p:nvPr>
        </p:nvSpPr>
        <p:spPr/>
        <p:txBody>
          <a:bodyPr/>
          <a:lstStyle/>
          <a:p>
            <a:pPr eaLnBrk="1" hangingPunct="1"/>
            <a:r>
              <a:rPr lang="pt-BR" altLang="en-US"/>
              <a:t>Tipo Abstrato de Dados</a:t>
            </a:r>
          </a:p>
        </p:txBody>
      </p:sp>
      <p:sp>
        <p:nvSpPr>
          <p:cNvPr id="15365" name="Rectangle 3">
            <a:extLst>
              <a:ext uri="{FF2B5EF4-FFF2-40B4-BE49-F238E27FC236}">
                <a16:creationId xmlns:a16="http://schemas.microsoft.com/office/drawing/2014/main" id="{634F9484-007E-4185-8361-B47D0F716DE8}"/>
              </a:ext>
            </a:extLst>
          </p:cNvPr>
          <p:cNvSpPr>
            <a:spLocks noGrp="1" noChangeArrowheads="1"/>
          </p:cNvSpPr>
          <p:nvPr>
            <p:ph type="body" idx="1"/>
          </p:nvPr>
        </p:nvSpPr>
        <p:spPr/>
        <p:txBody>
          <a:bodyPr/>
          <a:lstStyle/>
          <a:p>
            <a:pPr eaLnBrk="1" hangingPunct="1"/>
            <a:r>
              <a:rPr lang="pt-BR" altLang="en-US" dirty="0"/>
              <a:t>Interface de um TAD:</a:t>
            </a:r>
          </a:p>
          <a:p>
            <a:pPr lvl="1" eaLnBrk="1" hangingPunct="1"/>
            <a:r>
              <a:rPr lang="pt-BR" altLang="en-US" dirty="0"/>
              <a:t>a interface de um TAD define:</a:t>
            </a:r>
          </a:p>
          <a:p>
            <a:pPr lvl="2" eaLnBrk="1" hangingPunct="1"/>
            <a:r>
              <a:rPr lang="pt-BR" altLang="en-US" dirty="0"/>
              <a:t>o nome do tipo</a:t>
            </a:r>
          </a:p>
          <a:p>
            <a:pPr lvl="2" eaLnBrk="1" hangingPunct="1"/>
            <a:r>
              <a:rPr lang="pt-BR" altLang="en-US" dirty="0"/>
              <a:t>os nomes  das funções exportadas</a:t>
            </a:r>
            <a:r>
              <a:rPr lang="en-US" altLang="en-US" dirty="0"/>
              <a:t> </a:t>
            </a:r>
            <a:endParaRPr lang="pt-BR" altLang="en-US" dirty="0"/>
          </a:p>
          <a:p>
            <a:pPr lvl="3" eaLnBrk="1" hangingPunct="1"/>
            <a:r>
              <a:rPr lang="pt-BR" altLang="en-US" dirty="0"/>
              <a:t>os nomes das funções devem ser prefixada pelo nome do tipo, evitando conflitos quando tipos distintos são usados em conjunto</a:t>
            </a:r>
          </a:p>
          <a:p>
            <a:pPr lvl="3" eaLnBrk="1" hangingPunct="1"/>
            <a:r>
              <a:rPr lang="pt-BR" altLang="en-US" dirty="0"/>
              <a:t>exemplo: </a:t>
            </a:r>
          </a:p>
          <a:p>
            <a:pPr lvl="3" eaLnBrk="1" hangingPunct="1">
              <a:buFontTx/>
              <a:buNone/>
            </a:pPr>
            <a:r>
              <a:rPr lang="pt-BR" altLang="en-US" dirty="0">
                <a:solidFill>
                  <a:schemeClr val="hlink"/>
                </a:solidFill>
              </a:rPr>
              <a:t>	</a:t>
            </a:r>
            <a:r>
              <a:rPr lang="pt-BR" altLang="en-US" dirty="0" err="1">
                <a:solidFill>
                  <a:schemeClr val="hlink"/>
                </a:solidFill>
              </a:rPr>
              <a:t>ListaCria</a:t>
            </a:r>
            <a:r>
              <a:rPr lang="pt-BR" altLang="en-US" dirty="0">
                <a:solidFill>
                  <a:schemeClr val="hlink"/>
                </a:solidFill>
              </a:rPr>
              <a:t>  </a:t>
            </a:r>
            <a:r>
              <a:rPr lang="pt-BR" altLang="en-US" dirty="0"/>
              <a:t>- função para criar uma lista vazia</a:t>
            </a:r>
          </a:p>
          <a:p>
            <a:pPr lvl="3" eaLnBrk="1" hangingPunct="1">
              <a:buFontTx/>
              <a:buNone/>
            </a:pPr>
            <a:r>
              <a:rPr lang="pt-BR" altLang="en-US" dirty="0">
                <a:solidFill>
                  <a:schemeClr val="hlink"/>
                </a:solidFill>
              </a:rPr>
              <a:t>	ListaInsere1 </a:t>
            </a:r>
            <a:r>
              <a:rPr lang="pt-BR" altLang="en-US" dirty="0"/>
              <a:t>-</a:t>
            </a:r>
            <a:r>
              <a:rPr lang="en-US" altLang="en-US" dirty="0"/>
              <a:t> </a:t>
            </a:r>
            <a:r>
              <a:rPr lang="pt-BR" altLang="en-US" dirty="0"/>
              <a:t>função para  incluir um novo elemento na1ªpos da lista</a:t>
            </a:r>
          </a:p>
          <a:p>
            <a:pPr lvl="3" eaLnBrk="1" hangingPunct="1">
              <a:buFontTx/>
              <a:buNone/>
            </a:pPr>
            <a:endParaRPr lang="pt-BR" altLang="en-US" dirty="0"/>
          </a:p>
          <a:p>
            <a:pPr lvl="1"/>
            <a:r>
              <a:rPr lang="pt-BR" dirty="0"/>
              <a:t>Operações típicas:</a:t>
            </a:r>
          </a:p>
          <a:p>
            <a:pPr marL="1039405" lvl="2" indent="-256707">
              <a:spcBef>
                <a:spcPts val="0"/>
              </a:spcBef>
              <a:buClr>
                <a:srgbClr val="991D1D"/>
              </a:buClr>
              <a:buSzPct val="90476"/>
              <a:buFont typeface="Arial"/>
              <a:buChar char="•"/>
              <a:tabLst>
                <a:tab pos="354863" algn="l"/>
              </a:tabLst>
            </a:pPr>
            <a:r>
              <a:rPr lang="pt-BR" sz="1600" spc="-69" dirty="0">
                <a:latin typeface="Calibri" panose="020F0502020204030204" pitchFamily="34" charset="0"/>
                <a:cs typeface="Calibri" panose="020F0502020204030204" pitchFamily="34" charset="0"/>
              </a:rPr>
              <a:t>cria</a:t>
            </a:r>
            <a:endParaRPr lang="pt-BR" sz="1600" dirty="0">
              <a:latin typeface="Calibri" panose="020F0502020204030204" pitchFamily="34" charset="0"/>
              <a:cs typeface="Calibri" panose="020F0502020204030204" pitchFamily="34" charset="0"/>
            </a:endParaRPr>
          </a:p>
          <a:p>
            <a:pPr marL="1039405" lvl="2" indent="-256707">
              <a:spcBef>
                <a:spcPts val="0"/>
              </a:spcBef>
              <a:buClr>
                <a:srgbClr val="991D1D"/>
              </a:buClr>
              <a:buSzPct val="90476"/>
              <a:buFont typeface="Arial"/>
              <a:buChar char="•"/>
              <a:tabLst>
                <a:tab pos="354863" algn="l"/>
              </a:tabLst>
            </a:pPr>
            <a:r>
              <a:rPr lang="pt-BR" sz="1600" spc="-89" dirty="0" err="1">
                <a:latin typeface="Calibri" panose="020F0502020204030204" pitchFamily="34" charset="0"/>
                <a:cs typeface="Calibri" panose="020F0502020204030204" pitchFamily="34" charset="0"/>
              </a:rPr>
              <a:t>destroi</a:t>
            </a:r>
            <a:endParaRPr lang="pt-BR" sz="1600" dirty="0">
              <a:latin typeface="Calibri" panose="020F0502020204030204" pitchFamily="34" charset="0"/>
              <a:cs typeface="Calibri" panose="020F0502020204030204" pitchFamily="34" charset="0"/>
            </a:endParaRPr>
          </a:p>
          <a:p>
            <a:pPr marL="1039405" lvl="2" indent="-256707">
              <a:spcBef>
                <a:spcPts val="0"/>
              </a:spcBef>
              <a:buClr>
                <a:srgbClr val="991D1D"/>
              </a:buClr>
              <a:buSzPct val="90476"/>
              <a:buFont typeface="Arial"/>
              <a:buChar char="•"/>
              <a:tabLst>
                <a:tab pos="354863" algn="l"/>
              </a:tabLst>
            </a:pPr>
            <a:r>
              <a:rPr lang="pt-BR" sz="1600" spc="-50" dirty="0">
                <a:latin typeface="Calibri" panose="020F0502020204030204" pitchFamily="34" charset="0"/>
                <a:cs typeface="Calibri" panose="020F0502020204030204" pitchFamily="34" charset="0"/>
              </a:rPr>
              <a:t>atribui</a:t>
            </a:r>
            <a:r>
              <a:rPr lang="pt-BR" sz="1600" spc="-79" dirty="0">
                <a:latin typeface="Calibri" panose="020F0502020204030204" pitchFamily="34" charset="0"/>
                <a:cs typeface="Calibri" panose="020F0502020204030204" pitchFamily="34" charset="0"/>
              </a:rPr>
              <a:t> </a:t>
            </a:r>
            <a:r>
              <a:rPr lang="pt-BR" sz="1600" spc="-89" dirty="0">
                <a:latin typeface="Calibri" panose="020F0502020204030204" pitchFamily="34" charset="0"/>
                <a:cs typeface="Calibri" panose="020F0502020204030204" pitchFamily="34" charset="0"/>
              </a:rPr>
              <a:t>informação</a:t>
            </a:r>
            <a:endParaRPr lang="pt-BR" sz="1600" dirty="0">
              <a:latin typeface="Calibri" panose="020F0502020204030204" pitchFamily="34" charset="0"/>
              <a:cs typeface="Calibri" panose="020F0502020204030204" pitchFamily="34" charset="0"/>
            </a:endParaRPr>
          </a:p>
          <a:p>
            <a:pPr marL="1039405" lvl="2" indent="-256707">
              <a:spcBef>
                <a:spcPts val="0"/>
              </a:spcBef>
              <a:buClr>
                <a:srgbClr val="991D1D"/>
              </a:buClr>
              <a:buSzPct val="90476"/>
              <a:buFont typeface="Arial"/>
              <a:buChar char="•"/>
              <a:tabLst>
                <a:tab pos="354863" algn="l"/>
              </a:tabLst>
            </a:pPr>
            <a:r>
              <a:rPr lang="pt-BR" sz="1600" spc="-109" dirty="0">
                <a:latin typeface="Calibri" panose="020F0502020204030204" pitchFamily="34" charset="0"/>
                <a:cs typeface="Calibri" panose="020F0502020204030204" pitchFamily="34" charset="0"/>
              </a:rPr>
              <a:t>obtém</a:t>
            </a:r>
            <a:r>
              <a:rPr lang="pt-BR" sz="1600" spc="-79" dirty="0">
                <a:latin typeface="Calibri" panose="020F0502020204030204" pitchFamily="34" charset="0"/>
                <a:cs typeface="Calibri" panose="020F0502020204030204" pitchFamily="34" charset="0"/>
              </a:rPr>
              <a:t> </a:t>
            </a:r>
            <a:r>
              <a:rPr lang="pt-BR" sz="1600" spc="-89" dirty="0">
                <a:latin typeface="Calibri" panose="020F0502020204030204" pitchFamily="34" charset="0"/>
                <a:cs typeface="Calibri" panose="020F0502020204030204" pitchFamily="34" charset="0"/>
              </a:rPr>
              <a:t>informação</a:t>
            </a:r>
            <a:endParaRPr lang="pt-BR" sz="1600" dirty="0">
              <a:latin typeface="Calibri" panose="020F0502020204030204" pitchFamily="34" charset="0"/>
              <a:cs typeface="Calibri" panose="020F0502020204030204" pitchFamily="34" charset="0"/>
            </a:endParaRPr>
          </a:p>
          <a:p>
            <a:pPr marL="1039405" lvl="2" indent="-256707">
              <a:spcBef>
                <a:spcPts val="0"/>
              </a:spcBef>
              <a:buClr>
                <a:srgbClr val="991D1D"/>
              </a:buClr>
              <a:buSzPct val="90476"/>
              <a:buFont typeface="Arial"/>
              <a:buChar char="•"/>
              <a:tabLst>
                <a:tab pos="354863" algn="l"/>
              </a:tabLst>
            </a:pPr>
            <a:r>
              <a:rPr lang="pt-BR" sz="1600" spc="-109" dirty="0">
                <a:latin typeface="Calibri" panose="020F0502020204030204" pitchFamily="34" charset="0"/>
                <a:cs typeface="Calibri" panose="020F0502020204030204" pitchFamily="34" charset="0"/>
              </a:rPr>
              <a:t>compara</a:t>
            </a:r>
            <a:endParaRPr lang="pt-BR" sz="1600" dirty="0">
              <a:latin typeface="Calibri" panose="020F0502020204030204" pitchFamily="34" charset="0"/>
              <a:cs typeface="Calibri" panose="020F0502020204030204" pitchFamily="34" charset="0"/>
            </a:endParaRPr>
          </a:p>
          <a:p>
            <a:pPr marL="1039405" lvl="2" indent="-256707">
              <a:spcBef>
                <a:spcPts val="0"/>
              </a:spcBef>
              <a:buClr>
                <a:srgbClr val="991D1D"/>
              </a:buClr>
              <a:buSzPct val="90476"/>
              <a:buFont typeface="Arial"/>
              <a:buChar char="•"/>
              <a:tabLst>
                <a:tab pos="354863" algn="l"/>
              </a:tabLst>
            </a:pPr>
            <a:r>
              <a:rPr lang="pt-BR" sz="1600" spc="-89" dirty="0">
                <a:latin typeface="Calibri" panose="020F0502020204030204" pitchFamily="34" charset="0"/>
                <a:cs typeface="Calibri" panose="020F0502020204030204" pitchFamily="34" charset="0"/>
              </a:rPr>
              <a:t>clona</a:t>
            </a:r>
            <a:endParaRPr lang="pt-BR" sz="1600" dirty="0">
              <a:latin typeface="Calibri" panose="020F0502020204030204" pitchFamily="34" charset="0"/>
              <a:cs typeface="Calibri" panose="020F0502020204030204" pitchFamily="34" charset="0"/>
            </a:endParaRPr>
          </a:p>
          <a:p>
            <a:pPr marL="1039405" lvl="2" indent="-256707">
              <a:spcBef>
                <a:spcPts val="0"/>
              </a:spcBef>
              <a:buClr>
                <a:srgbClr val="991D1D"/>
              </a:buClr>
              <a:buSzPct val="90476"/>
              <a:buFont typeface="Arial"/>
              <a:buChar char="•"/>
              <a:tabLst>
                <a:tab pos="354863" algn="l"/>
              </a:tabLst>
            </a:pPr>
            <a:r>
              <a:rPr lang="pt-BR" sz="1600" spc="-99" dirty="0">
                <a:latin typeface="Calibri" panose="020F0502020204030204" pitchFamily="34" charset="0"/>
                <a:cs typeface="Calibri" panose="020F0502020204030204" pitchFamily="34" charset="0"/>
              </a:rPr>
              <a:t>imprime</a:t>
            </a:r>
            <a:endParaRPr lang="pt-BR" altLang="en-US" dirty="0"/>
          </a:p>
        </p:txBody>
      </p:sp>
    </p:spTree>
    <p:extLst>
      <p:ext uri="{BB962C8B-B14F-4D97-AF65-F5344CB8AC3E}">
        <p14:creationId xmlns:p14="http://schemas.microsoft.com/office/powerpoint/2010/main" val="204883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4DA7095-99B1-49A5-AF26-DED121C7D66E}"/>
              </a:ext>
            </a:extLst>
          </p:cNvPr>
          <p:cNvSpPr txBox="1">
            <a:spLocks noGrp="1"/>
          </p:cNvSpPr>
          <p:nvPr>
            <p:ph type="title"/>
          </p:nvPr>
        </p:nvSpPr>
        <p:spPr/>
        <p:txBody>
          <a:bodyPr lIns="0" tIns="0" rIns="0" bIns="0" rtlCol="0">
            <a:spAutoFit/>
          </a:bodyPr>
          <a:lstStyle/>
          <a:p>
            <a:pPr marL="1596390">
              <a:defRPr/>
            </a:pPr>
            <a:r>
              <a:rPr spc="-10" dirty="0"/>
              <a:t>Tipo</a:t>
            </a:r>
            <a:r>
              <a:rPr spc="-5" dirty="0"/>
              <a:t>s</a:t>
            </a:r>
            <a:r>
              <a:rPr spc="5" dirty="0"/>
              <a:t> </a:t>
            </a:r>
            <a:r>
              <a:rPr spc="-5" dirty="0"/>
              <a:t>A</a:t>
            </a:r>
            <a:r>
              <a:rPr spc="-25" dirty="0"/>
              <a:t>b</a:t>
            </a:r>
            <a:r>
              <a:rPr spc="-40" dirty="0"/>
              <a:t>s</a:t>
            </a:r>
            <a:r>
              <a:rPr spc="-5" dirty="0"/>
              <a:t>t</a:t>
            </a:r>
            <a:r>
              <a:rPr spc="-85" dirty="0"/>
              <a:t>r</a:t>
            </a:r>
            <a:r>
              <a:rPr spc="-35" dirty="0"/>
              <a:t>a</a:t>
            </a:r>
            <a:r>
              <a:rPr spc="-50" dirty="0"/>
              <a:t>t</a:t>
            </a:r>
            <a:r>
              <a:rPr spc="-5" dirty="0"/>
              <a:t>os</a:t>
            </a:r>
            <a:r>
              <a:rPr spc="15" dirty="0"/>
              <a:t> </a:t>
            </a:r>
            <a:r>
              <a:rPr spc="-5" dirty="0"/>
              <a:t>de </a:t>
            </a:r>
            <a:r>
              <a:rPr dirty="0"/>
              <a:t>D</a:t>
            </a:r>
            <a:r>
              <a:rPr spc="-5" dirty="0"/>
              <a:t>a</a:t>
            </a:r>
            <a:r>
              <a:rPr spc="-20" dirty="0"/>
              <a:t>d</a:t>
            </a:r>
            <a:r>
              <a:rPr spc="-5" dirty="0"/>
              <a:t>os</a:t>
            </a:r>
          </a:p>
        </p:txBody>
      </p:sp>
      <p:sp>
        <p:nvSpPr>
          <p:cNvPr id="53251" name="object 3">
            <a:extLst>
              <a:ext uri="{FF2B5EF4-FFF2-40B4-BE49-F238E27FC236}">
                <a16:creationId xmlns:a16="http://schemas.microsoft.com/office/drawing/2014/main" id="{5DAAAADA-096B-4F9B-ABC5-2C25BD83C135}"/>
              </a:ext>
            </a:extLst>
          </p:cNvPr>
          <p:cNvSpPr txBox="1">
            <a:spLocks noChangeArrowheads="1"/>
          </p:cNvSpPr>
          <p:nvPr/>
        </p:nvSpPr>
        <p:spPr bwMode="auto">
          <a:xfrm>
            <a:off x="1330325" y="1585913"/>
            <a:ext cx="642302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lang="pt-BR" altLang="pt-BR" sz="2800">
                <a:latin typeface="Calibri" panose="020F0502020204030204" pitchFamily="34" charset="0"/>
                <a:cs typeface="Calibri" panose="020F0502020204030204" pitchFamily="34" charset="0"/>
              </a:rPr>
              <a:t>Agrupa a estrutura de dados juntamente com as operações que podem ser feitas sobre esses dados.</a:t>
            </a:r>
          </a:p>
          <a:p>
            <a:pPr eaLnBrk="1" hangingPunct="1"/>
            <a:endParaRPr lang="pt-BR" altLang="pt-BR" sz="2800">
              <a:latin typeface="Times New Roman" panose="02020603050405020304" pitchFamily="18" charset="0"/>
              <a:cs typeface="Times New Roman" panose="02020603050405020304" pitchFamily="18" charset="0"/>
            </a:endParaRPr>
          </a:p>
          <a:p>
            <a:pPr eaLnBrk="1" hangingPunct="1">
              <a:lnSpc>
                <a:spcPct val="110000"/>
              </a:lnSpc>
              <a:spcBef>
                <a:spcPts val="1825"/>
              </a:spcBef>
            </a:pPr>
            <a:r>
              <a:rPr lang="pt-BR" altLang="pt-BR" sz="2800">
                <a:latin typeface="Calibri" panose="020F0502020204030204" pitchFamily="34" charset="0"/>
                <a:cs typeface="Calibri" panose="020F0502020204030204" pitchFamily="34" charset="0"/>
              </a:rPr>
              <a:t>A escolha de uma representação específica é fortemente influenciada pelas operações a serem executadas.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C4CBB0-C0C4-4EEA-A5E0-136F67C64978}"/>
              </a:ext>
            </a:extLst>
          </p:cNvPr>
          <p:cNvSpPr txBox="1">
            <a:spLocks noGrp="1"/>
          </p:cNvSpPr>
          <p:nvPr>
            <p:ph type="title"/>
          </p:nvPr>
        </p:nvSpPr>
        <p:spPr/>
        <p:txBody>
          <a:bodyPr lIns="0" tIns="0" rIns="0" bIns="0" rtlCol="0">
            <a:spAutoFit/>
          </a:bodyPr>
          <a:lstStyle/>
          <a:p>
            <a:pPr marL="1596390">
              <a:defRPr/>
            </a:pPr>
            <a:r>
              <a:rPr spc="-10" dirty="0"/>
              <a:t>Tipo</a:t>
            </a:r>
            <a:r>
              <a:rPr spc="-5" dirty="0"/>
              <a:t>s</a:t>
            </a:r>
            <a:r>
              <a:rPr spc="5" dirty="0"/>
              <a:t> </a:t>
            </a:r>
            <a:r>
              <a:rPr spc="-5" dirty="0"/>
              <a:t>A</a:t>
            </a:r>
            <a:r>
              <a:rPr spc="-25" dirty="0"/>
              <a:t>b</a:t>
            </a:r>
            <a:r>
              <a:rPr spc="-40" dirty="0"/>
              <a:t>s</a:t>
            </a:r>
            <a:r>
              <a:rPr spc="-5" dirty="0"/>
              <a:t>t</a:t>
            </a:r>
            <a:r>
              <a:rPr spc="-85" dirty="0"/>
              <a:t>r</a:t>
            </a:r>
            <a:r>
              <a:rPr spc="-35" dirty="0"/>
              <a:t>a</a:t>
            </a:r>
            <a:r>
              <a:rPr spc="-50" dirty="0"/>
              <a:t>t</a:t>
            </a:r>
            <a:r>
              <a:rPr spc="-5" dirty="0"/>
              <a:t>os</a:t>
            </a:r>
            <a:r>
              <a:rPr spc="15" dirty="0"/>
              <a:t> </a:t>
            </a:r>
            <a:r>
              <a:rPr spc="-5" dirty="0"/>
              <a:t>de </a:t>
            </a:r>
            <a:r>
              <a:rPr dirty="0"/>
              <a:t>D</a:t>
            </a:r>
            <a:r>
              <a:rPr spc="-5" dirty="0"/>
              <a:t>a</a:t>
            </a:r>
            <a:r>
              <a:rPr spc="-20" dirty="0"/>
              <a:t>d</a:t>
            </a:r>
            <a:r>
              <a:rPr spc="-5" dirty="0"/>
              <a:t>os</a:t>
            </a:r>
          </a:p>
        </p:txBody>
      </p:sp>
      <p:sp>
        <p:nvSpPr>
          <p:cNvPr id="54275" name="object 3">
            <a:extLst>
              <a:ext uri="{FF2B5EF4-FFF2-40B4-BE49-F238E27FC236}">
                <a16:creationId xmlns:a16="http://schemas.microsoft.com/office/drawing/2014/main" id="{DDB1CAB0-3761-4C12-8140-613DFBC2E1DF}"/>
              </a:ext>
            </a:extLst>
          </p:cNvPr>
          <p:cNvSpPr txBox="1">
            <a:spLocks noChangeArrowheads="1"/>
          </p:cNvSpPr>
          <p:nvPr/>
        </p:nvSpPr>
        <p:spPr bwMode="auto">
          <a:xfrm>
            <a:off x="1330325" y="1577975"/>
            <a:ext cx="61817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000">
                <a:latin typeface="Calibri" panose="020F0502020204030204" pitchFamily="34" charset="0"/>
                <a:cs typeface="Calibri" panose="020F0502020204030204" pitchFamily="34" charset="0"/>
              </a:rPr>
              <a:t>Usuário do TAD x Programador do TAD.</a:t>
            </a:r>
          </a:p>
          <a:p>
            <a:pPr eaLnBrk="1" hangingPunct="1">
              <a:spcBef>
                <a:spcPts val="38"/>
              </a:spcBef>
            </a:pPr>
            <a:endParaRPr lang="pt-BR" altLang="pt-BR" sz="4300">
              <a:latin typeface="Times New Roman" panose="02020603050405020304" pitchFamily="18" charset="0"/>
              <a:cs typeface="Times New Roman" panose="02020603050405020304" pitchFamily="18" charset="0"/>
            </a:endParaRPr>
          </a:p>
          <a:p>
            <a:pPr eaLnBrk="1" hangingPunct="1"/>
            <a:r>
              <a:rPr lang="pt-BR" altLang="pt-BR" sz="3000">
                <a:latin typeface="Calibri" panose="020F0502020204030204" pitchFamily="34" charset="0"/>
                <a:cs typeface="Calibri" panose="020F0502020204030204" pitchFamily="34" charset="0"/>
              </a:rPr>
              <a:t>Usuário só “enxerga” a interface, não a implementação.</a:t>
            </a:r>
          </a:p>
          <a:p>
            <a:pPr eaLnBrk="1" hangingPunct="1">
              <a:spcBef>
                <a:spcPts val="38"/>
              </a:spcBef>
            </a:pPr>
            <a:endParaRPr lang="pt-BR" altLang="pt-BR" sz="4300">
              <a:latin typeface="Times New Roman" panose="02020603050405020304" pitchFamily="18" charset="0"/>
              <a:cs typeface="Times New Roman" panose="02020603050405020304" pitchFamily="18" charset="0"/>
            </a:endParaRPr>
          </a:p>
          <a:p>
            <a:pPr eaLnBrk="1" hangingPunct="1"/>
            <a:r>
              <a:rPr lang="pt-BR" altLang="pt-BR" sz="3000">
                <a:latin typeface="Calibri" panose="020F0502020204030204" pitchFamily="34" charset="0"/>
                <a:cs typeface="Calibri" panose="020F0502020204030204" pitchFamily="34" charset="0"/>
              </a:rPr>
              <a:t>Dessa forma, o usuário pode abstrair da</a:t>
            </a:r>
          </a:p>
          <a:p>
            <a:pPr eaLnBrk="1" hangingPunct="1"/>
            <a:r>
              <a:rPr lang="pt-BR" altLang="pt-BR" sz="3000">
                <a:latin typeface="Calibri" panose="020F0502020204030204" pitchFamily="34" charset="0"/>
                <a:cs typeface="Calibri" panose="020F0502020204030204" pitchFamily="34" charset="0"/>
              </a:rPr>
              <a:t>implementação específica.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75E613CC-2786-424B-906D-BBE80E562402}"/>
              </a:ext>
            </a:extLst>
          </p:cNvPr>
          <p:cNvSpPr>
            <a:spLocks noGrp="1" noChangeArrowheads="1"/>
          </p:cNvSpPr>
          <p:nvPr>
            <p:ph type="title"/>
          </p:nvPr>
        </p:nvSpPr>
        <p:spPr/>
        <p:txBody>
          <a:bodyPr/>
          <a:lstStyle/>
          <a:p>
            <a:pPr eaLnBrk="1" hangingPunct="1"/>
            <a:r>
              <a:rPr lang="pt-BR" altLang="en-US"/>
              <a:t>Tipo Abstrato de Dados</a:t>
            </a:r>
          </a:p>
        </p:txBody>
      </p:sp>
      <p:sp>
        <p:nvSpPr>
          <p:cNvPr id="16389" name="Rectangle 3">
            <a:extLst>
              <a:ext uri="{FF2B5EF4-FFF2-40B4-BE49-F238E27FC236}">
                <a16:creationId xmlns:a16="http://schemas.microsoft.com/office/drawing/2014/main" id="{38859019-16D9-46DA-939D-A902D23F7E83}"/>
              </a:ext>
            </a:extLst>
          </p:cNvPr>
          <p:cNvSpPr>
            <a:spLocks noGrp="1" noChangeArrowheads="1"/>
          </p:cNvSpPr>
          <p:nvPr>
            <p:ph type="body" idx="1"/>
          </p:nvPr>
        </p:nvSpPr>
        <p:spPr/>
        <p:txBody>
          <a:bodyPr/>
          <a:lstStyle/>
          <a:p>
            <a:pPr eaLnBrk="1" hangingPunct="1"/>
            <a:r>
              <a:rPr lang="pt-BR" altLang="en-US" dirty="0"/>
              <a:t>Implementação de um TAD:</a:t>
            </a:r>
          </a:p>
          <a:p>
            <a:pPr lvl="1" algn="just" eaLnBrk="1" hangingPunct="1"/>
            <a:r>
              <a:rPr lang="pt-BR" altLang="en-US" dirty="0"/>
              <a:t>o arquivo de implementação de um TAD deve:</a:t>
            </a:r>
          </a:p>
          <a:p>
            <a:pPr lvl="2" algn="just" eaLnBrk="1" hangingPunct="1"/>
            <a:r>
              <a:rPr lang="pt-BR" altLang="en-US" dirty="0"/>
              <a:t>incluir o arquivo de interface do TAD:</a:t>
            </a:r>
          </a:p>
          <a:p>
            <a:pPr lvl="3" eaLnBrk="1" hangingPunct="1"/>
            <a:r>
              <a:rPr lang="pt-BR" altLang="en-US" dirty="0"/>
              <a:t>permite utilizar as definições da interface, que são necessárias na implementação</a:t>
            </a:r>
          </a:p>
          <a:p>
            <a:pPr lvl="3" eaLnBrk="1" hangingPunct="1"/>
            <a:r>
              <a:rPr lang="pt-BR" altLang="en-US" dirty="0"/>
              <a:t>garante que as funções implementadas correspondem às funções da interface</a:t>
            </a:r>
          </a:p>
          <a:p>
            <a:pPr lvl="4" eaLnBrk="1" hangingPunct="1"/>
            <a:r>
              <a:rPr lang="pt-BR" altLang="en-US" dirty="0"/>
              <a:t>compilador verifica se os parâmetros das funções implementadas equivalem aos parâmetros dos protótipos</a:t>
            </a:r>
          </a:p>
          <a:p>
            <a:pPr lvl="2" eaLnBrk="1" hangingPunct="1"/>
            <a:r>
              <a:rPr lang="pt-BR" altLang="en-US" dirty="0"/>
              <a:t>incluir as variáveis globais e funções auxiliares:</a:t>
            </a:r>
          </a:p>
          <a:p>
            <a:pPr lvl="3" eaLnBrk="1" hangingPunct="1"/>
            <a:r>
              <a:rPr lang="pt-BR" altLang="en-US" dirty="0"/>
              <a:t>devem ser declaradas como estáticas</a:t>
            </a:r>
          </a:p>
          <a:p>
            <a:pPr lvl="3" eaLnBrk="1" hangingPunct="1"/>
            <a:r>
              <a:rPr lang="pt-BR" altLang="en-US" dirty="0"/>
              <a:t>visíveis apenas dentro do arquivo de implementação</a:t>
            </a:r>
          </a:p>
        </p:txBody>
      </p:sp>
    </p:spTree>
    <p:extLst>
      <p:ext uri="{BB962C8B-B14F-4D97-AF65-F5344CB8AC3E}">
        <p14:creationId xmlns:p14="http://schemas.microsoft.com/office/powerpoint/2010/main" val="262414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C7C89E-C959-4A42-B137-76EB9BF72C89}"/>
              </a:ext>
            </a:extLst>
          </p:cNvPr>
          <p:cNvSpPr>
            <a:spLocks noGrp="1" noChangeArrowheads="1"/>
          </p:cNvSpPr>
          <p:nvPr>
            <p:ph type="title"/>
          </p:nvPr>
        </p:nvSpPr>
        <p:spPr/>
        <p:txBody>
          <a:bodyPr/>
          <a:lstStyle/>
          <a:p>
            <a:r>
              <a:rPr lang="pt-BR" altLang="pt-BR" sz="2800" dirty="0"/>
              <a:t>Exemplo: Lista de números inteiros</a:t>
            </a:r>
            <a:endParaRPr lang="pt-BR" altLang="pt-BR" sz="3800" dirty="0"/>
          </a:p>
        </p:txBody>
      </p:sp>
      <p:sp>
        <p:nvSpPr>
          <p:cNvPr id="14339" name="Rectangle 3">
            <a:extLst>
              <a:ext uri="{FF2B5EF4-FFF2-40B4-BE49-F238E27FC236}">
                <a16:creationId xmlns:a16="http://schemas.microsoft.com/office/drawing/2014/main" id="{8CA86BDF-254F-4025-A93E-8F369E4F5F9E}"/>
              </a:ext>
            </a:extLst>
          </p:cNvPr>
          <p:cNvSpPr>
            <a:spLocks noGrp="1" noChangeArrowheads="1"/>
          </p:cNvSpPr>
          <p:nvPr>
            <p:ph type="body" idx="1"/>
          </p:nvPr>
        </p:nvSpPr>
        <p:spPr/>
        <p:txBody>
          <a:bodyPr/>
          <a:lstStyle/>
          <a:p>
            <a:r>
              <a:rPr lang="pt-BR" altLang="pt-BR" sz="2000" dirty="0"/>
              <a:t>Operações</a:t>
            </a:r>
          </a:p>
          <a:p>
            <a:pPr lvl="1"/>
            <a:r>
              <a:rPr lang="pt-BR" altLang="pt-BR" sz="1800" dirty="0"/>
              <a:t>Cria Lista Vazia :  </a:t>
            </a:r>
            <a:r>
              <a:rPr lang="pt-BR" altLang="pt-BR" sz="1800" dirty="0" err="1"/>
              <a:t>ListaCria</a:t>
            </a:r>
            <a:r>
              <a:rPr lang="pt-BR" altLang="pt-BR" sz="1800" dirty="0"/>
              <a:t>()</a:t>
            </a:r>
          </a:p>
          <a:p>
            <a:pPr lvl="1"/>
            <a:r>
              <a:rPr lang="pt-BR" altLang="pt-BR" sz="1800" dirty="0"/>
              <a:t>Insere número no começo da lista: ListaInsere1 ()</a:t>
            </a:r>
          </a:p>
          <a:p>
            <a:pPr lvl="1"/>
            <a:r>
              <a:rPr lang="pt-BR" altLang="pt-BR" sz="1800" dirty="0"/>
              <a:t>Remove de uma posição i : </a:t>
            </a:r>
            <a:r>
              <a:rPr lang="pt-BR" altLang="pt-BR" sz="1800" dirty="0" err="1"/>
              <a:t>ListaRemovei</a:t>
            </a:r>
            <a:endParaRPr lang="pt-BR" altLang="pt-BR" sz="1800" dirty="0"/>
          </a:p>
          <a:p>
            <a:pPr lvl="1"/>
            <a:endParaRPr lang="pt-BR" altLang="pt-BR" sz="1800" dirty="0"/>
          </a:p>
        </p:txBody>
      </p:sp>
      <p:grpSp>
        <p:nvGrpSpPr>
          <p:cNvPr id="2" name="Group 4">
            <a:extLst>
              <a:ext uri="{FF2B5EF4-FFF2-40B4-BE49-F238E27FC236}">
                <a16:creationId xmlns:a16="http://schemas.microsoft.com/office/drawing/2014/main" id="{0903510C-3218-49F6-87D5-747465CF5122}"/>
              </a:ext>
            </a:extLst>
          </p:cNvPr>
          <p:cNvGrpSpPr>
            <a:grpSpLocks/>
          </p:cNvGrpSpPr>
          <p:nvPr/>
        </p:nvGrpSpPr>
        <p:grpSpPr bwMode="auto">
          <a:xfrm>
            <a:off x="377825" y="2663825"/>
            <a:ext cx="4895850" cy="1608138"/>
            <a:chOff x="238" y="1678"/>
            <a:chExt cx="3084" cy="1013"/>
          </a:xfrm>
        </p:grpSpPr>
        <p:sp>
          <p:nvSpPr>
            <p:cNvPr id="14366" name="Rectangle 5">
              <a:extLst>
                <a:ext uri="{FF2B5EF4-FFF2-40B4-BE49-F238E27FC236}">
                  <a16:creationId xmlns:a16="http://schemas.microsoft.com/office/drawing/2014/main" id="{7FFB6910-2F96-41C8-AA73-C5CCC53311BF}"/>
                </a:ext>
              </a:extLst>
            </p:cNvPr>
            <p:cNvSpPr>
              <a:spLocks noChangeArrowheads="1"/>
            </p:cNvSpPr>
            <p:nvPr/>
          </p:nvSpPr>
          <p:spPr bwMode="auto">
            <a:xfrm>
              <a:off x="2140" y="1678"/>
              <a:ext cx="1152"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67" name="Text Box 6">
              <a:extLst>
                <a:ext uri="{FF2B5EF4-FFF2-40B4-BE49-F238E27FC236}">
                  <a16:creationId xmlns:a16="http://schemas.microsoft.com/office/drawing/2014/main" id="{104F4CE4-61A7-4586-9F89-6579C65D1273}"/>
                </a:ext>
              </a:extLst>
            </p:cNvPr>
            <p:cNvSpPr txBox="1">
              <a:spLocks noChangeArrowheads="1"/>
            </p:cNvSpPr>
            <p:nvPr/>
          </p:nvSpPr>
          <p:spPr bwMode="auto">
            <a:xfrm>
              <a:off x="2150" y="1689"/>
              <a:ext cx="11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2000">
                  <a:latin typeface="Courier New" panose="02070309020205020404" pitchFamily="49" charset="0"/>
                </a:rPr>
                <a:t>20 13 02 30</a:t>
              </a:r>
            </a:p>
          </p:txBody>
        </p:sp>
        <p:sp>
          <p:nvSpPr>
            <p:cNvPr id="14368" name="Line 7">
              <a:extLst>
                <a:ext uri="{FF2B5EF4-FFF2-40B4-BE49-F238E27FC236}">
                  <a16:creationId xmlns:a16="http://schemas.microsoft.com/office/drawing/2014/main" id="{E41F84DA-10DC-4E40-ADA2-086E0CAC5661}"/>
                </a:ext>
              </a:extLst>
            </p:cNvPr>
            <p:cNvSpPr>
              <a:spLocks noChangeShapeType="1"/>
            </p:cNvSpPr>
            <p:nvPr/>
          </p:nvSpPr>
          <p:spPr bwMode="auto">
            <a:xfrm>
              <a:off x="2407" y="1694"/>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369" name="Line 8">
              <a:extLst>
                <a:ext uri="{FF2B5EF4-FFF2-40B4-BE49-F238E27FC236}">
                  <a16:creationId xmlns:a16="http://schemas.microsoft.com/office/drawing/2014/main" id="{59BF515F-CF76-466D-8572-ABF22B361F4A}"/>
                </a:ext>
              </a:extLst>
            </p:cNvPr>
            <p:cNvSpPr>
              <a:spLocks noChangeShapeType="1"/>
            </p:cNvSpPr>
            <p:nvPr/>
          </p:nvSpPr>
          <p:spPr bwMode="auto">
            <a:xfrm>
              <a:off x="2708" y="1694"/>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370" name="Line 9">
              <a:extLst>
                <a:ext uri="{FF2B5EF4-FFF2-40B4-BE49-F238E27FC236}">
                  <a16:creationId xmlns:a16="http://schemas.microsoft.com/office/drawing/2014/main" id="{72113F45-94FE-44B6-81F2-C57708F3158D}"/>
                </a:ext>
              </a:extLst>
            </p:cNvPr>
            <p:cNvSpPr>
              <a:spLocks noChangeShapeType="1"/>
            </p:cNvSpPr>
            <p:nvPr/>
          </p:nvSpPr>
          <p:spPr bwMode="auto">
            <a:xfrm>
              <a:off x="3001" y="1694"/>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4371" name="Text Box 10">
              <a:extLst>
                <a:ext uri="{FF2B5EF4-FFF2-40B4-BE49-F238E27FC236}">
                  <a16:creationId xmlns:a16="http://schemas.microsoft.com/office/drawing/2014/main" id="{1515B104-0B51-4BD2-AF4F-96E6BBF30A67}"/>
                </a:ext>
              </a:extLst>
            </p:cNvPr>
            <p:cNvSpPr txBox="1">
              <a:spLocks noChangeArrowheads="1"/>
            </p:cNvSpPr>
            <p:nvPr/>
          </p:nvSpPr>
          <p:spPr bwMode="auto">
            <a:xfrm>
              <a:off x="238" y="1712"/>
              <a:ext cx="18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600" b="1"/>
                <a:t>Implementação por Vetores:</a:t>
              </a:r>
            </a:p>
          </p:txBody>
        </p:sp>
        <p:sp>
          <p:nvSpPr>
            <p:cNvPr id="14372" name="Text Box 11">
              <a:extLst>
                <a:ext uri="{FF2B5EF4-FFF2-40B4-BE49-F238E27FC236}">
                  <a16:creationId xmlns:a16="http://schemas.microsoft.com/office/drawing/2014/main" id="{7563FA14-62A8-425B-B87C-CC6D4CD17A3F}"/>
                </a:ext>
              </a:extLst>
            </p:cNvPr>
            <p:cNvSpPr txBox="1">
              <a:spLocks noChangeArrowheads="1"/>
            </p:cNvSpPr>
            <p:nvPr/>
          </p:nvSpPr>
          <p:spPr bwMode="auto">
            <a:xfrm>
              <a:off x="381" y="2012"/>
              <a:ext cx="290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600">
                  <a:latin typeface="Courier New" panose="02070309020205020404" pitchFamily="49" charset="0"/>
                </a:rPr>
                <a:t>void ListaInsere1(int x, Lista* L) {</a:t>
              </a:r>
            </a:p>
            <a:p>
              <a:pPr eaLnBrk="1" hangingPunct="1"/>
              <a:r>
                <a:rPr lang="pt-BR" altLang="pt-BR" sz="1600">
                  <a:latin typeface="Courier New" panose="02070309020205020404" pitchFamily="49" charset="0"/>
                </a:rPr>
                <a:t>   for(i=0;...) {...}</a:t>
              </a:r>
            </a:p>
            <a:p>
              <a:pPr eaLnBrk="1" hangingPunct="1"/>
              <a:r>
                <a:rPr lang="pt-BR" altLang="pt-BR" sz="1600">
                  <a:latin typeface="Courier New" panose="02070309020205020404" pitchFamily="49" charset="0"/>
                </a:rPr>
                <a:t>   L[0] = x;</a:t>
              </a:r>
            </a:p>
            <a:p>
              <a:pPr eaLnBrk="1" hangingPunct="1"/>
              <a:r>
                <a:rPr lang="pt-BR" altLang="pt-BR" sz="1600">
                  <a:latin typeface="Courier New" panose="02070309020205020404" pitchFamily="49" charset="0"/>
                </a:rPr>
                <a:t>}</a:t>
              </a:r>
            </a:p>
          </p:txBody>
        </p:sp>
      </p:grpSp>
      <p:grpSp>
        <p:nvGrpSpPr>
          <p:cNvPr id="3" name="Group 12">
            <a:extLst>
              <a:ext uri="{FF2B5EF4-FFF2-40B4-BE49-F238E27FC236}">
                <a16:creationId xmlns:a16="http://schemas.microsoft.com/office/drawing/2014/main" id="{865E8877-9E42-4A04-AB8B-981C0B9A95FF}"/>
              </a:ext>
            </a:extLst>
          </p:cNvPr>
          <p:cNvGrpSpPr>
            <a:grpSpLocks/>
          </p:cNvGrpSpPr>
          <p:nvPr/>
        </p:nvGrpSpPr>
        <p:grpSpPr bwMode="auto">
          <a:xfrm>
            <a:off x="250825" y="4292600"/>
            <a:ext cx="4826000" cy="2444750"/>
            <a:chOff x="214" y="2699"/>
            <a:chExt cx="3040" cy="1540"/>
          </a:xfrm>
        </p:grpSpPr>
        <p:sp>
          <p:nvSpPr>
            <p:cNvPr id="14345" name="Rectangle 13" descr="Light upward diagonal">
              <a:extLst>
                <a:ext uri="{FF2B5EF4-FFF2-40B4-BE49-F238E27FC236}">
                  <a16:creationId xmlns:a16="http://schemas.microsoft.com/office/drawing/2014/main" id="{4561559A-A021-4321-81FF-9B679453EDC5}"/>
                </a:ext>
              </a:extLst>
            </p:cNvPr>
            <p:cNvSpPr>
              <a:spLocks noChangeArrowheads="1"/>
            </p:cNvSpPr>
            <p:nvPr/>
          </p:nvSpPr>
          <p:spPr bwMode="auto">
            <a:xfrm>
              <a:off x="398" y="2997"/>
              <a:ext cx="263" cy="158"/>
            </a:xfrm>
            <a:prstGeom prst="rect">
              <a:avLst/>
            </a:prstGeom>
            <a:pattFill prst="ltUpDiag">
              <a:fgClr>
                <a:srgbClr val="000000"/>
              </a:fgClr>
              <a:bgClr>
                <a:srgbClr val="FFFFFF"/>
              </a:bgClr>
            </a:patt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46" name="Rectangle 14">
              <a:extLst>
                <a:ext uri="{FF2B5EF4-FFF2-40B4-BE49-F238E27FC236}">
                  <a16:creationId xmlns:a16="http://schemas.microsoft.com/office/drawing/2014/main" id="{15CFCBA6-4232-407D-9749-36BFB176D5FA}"/>
                </a:ext>
              </a:extLst>
            </p:cNvPr>
            <p:cNvSpPr>
              <a:spLocks noChangeArrowheads="1"/>
            </p:cNvSpPr>
            <p:nvPr/>
          </p:nvSpPr>
          <p:spPr bwMode="auto">
            <a:xfrm>
              <a:off x="661" y="2997"/>
              <a:ext cx="53"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47" name="Line 15">
              <a:extLst>
                <a:ext uri="{FF2B5EF4-FFF2-40B4-BE49-F238E27FC236}">
                  <a16:creationId xmlns:a16="http://schemas.microsoft.com/office/drawing/2014/main" id="{D719FA0A-D877-4EE5-AAD3-9F69F6E0D2D8}"/>
                </a:ext>
              </a:extLst>
            </p:cNvPr>
            <p:cNvSpPr>
              <a:spLocks noChangeShapeType="1"/>
            </p:cNvSpPr>
            <p:nvPr/>
          </p:nvSpPr>
          <p:spPr bwMode="auto">
            <a:xfrm>
              <a:off x="688" y="3072"/>
              <a:ext cx="21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pt-BR"/>
            </a:p>
          </p:txBody>
        </p:sp>
        <p:sp>
          <p:nvSpPr>
            <p:cNvPr id="14348" name="Rectangle 16">
              <a:extLst>
                <a:ext uri="{FF2B5EF4-FFF2-40B4-BE49-F238E27FC236}">
                  <a16:creationId xmlns:a16="http://schemas.microsoft.com/office/drawing/2014/main" id="{9F263DD6-9322-44C8-B845-AF8C271ABBF1}"/>
                </a:ext>
              </a:extLst>
            </p:cNvPr>
            <p:cNvSpPr>
              <a:spLocks noChangeArrowheads="1"/>
            </p:cNvSpPr>
            <p:nvPr/>
          </p:nvSpPr>
          <p:spPr bwMode="auto">
            <a:xfrm>
              <a:off x="916" y="2997"/>
              <a:ext cx="263"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49" name="Rectangle 17">
              <a:extLst>
                <a:ext uri="{FF2B5EF4-FFF2-40B4-BE49-F238E27FC236}">
                  <a16:creationId xmlns:a16="http://schemas.microsoft.com/office/drawing/2014/main" id="{985C05F7-F081-4A36-851E-0D86CA54A3F9}"/>
                </a:ext>
              </a:extLst>
            </p:cNvPr>
            <p:cNvSpPr>
              <a:spLocks noChangeArrowheads="1"/>
            </p:cNvSpPr>
            <p:nvPr/>
          </p:nvSpPr>
          <p:spPr bwMode="auto">
            <a:xfrm>
              <a:off x="1179" y="2997"/>
              <a:ext cx="53"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0" name="Line 18">
              <a:extLst>
                <a:ext uri="{FF2B5EF4-FFF2-40B4-BE49-F238E27FC236}">
                  <a16:creationId xmlns:a16="http://schemas.microsoft.com/office/drawing/2014/main" id="{41253327-BC18-49D8-AE4B-893FF81B8391}"/>
                </a:ext>
              </a:extLst>
            </p:cNvPr>
            <p:cNvSpPr>
              <a:spLocks noChangeShapeType="1"/>
            </p:cNvSpPr>
            <p:nvPr/>
          </p:nvSpPr>
          <p:spPr bwMode="auto">
            <a:xfrm>
              <a:off x="1205" y="3072"/>
              <a:ext cx="21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pt-BR"/>
            </a:p>
          </p:txBody>
        </p:sp>
        <p:sp>
          <p:nvSpPr>
            <p:cNvPr id="14351" name="Rectangle 19">
              <a:extLst>
                <a:ext uri="{FF2B5EF4-FFF2-40B4-BE49-F238E27FC236}">
                  <a16:creationId xmlns:a16="http://schemas.microsoft.com/office/drawing/2014/main" id="{4A777DDD-3589-4948-9DC6-D0CDFB588B07}"/>
                </a:ext>
              </a:extLst>
            </p:cNvPr>
            <p:cNvSpPr>
              <a:spLocks noChangeArrowheads="1"/>
            </p:cNvSpPr>
            <p:nvPr/>
          </p:nvSpPr>
          <p:spPr bwMode="auto">
            <a:xfrm>
              <a:off x="1442" y="2997"/>
              <a:ext cx="264"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2" name="Rectangle 20">
              <a:extLst>
                <a:ext uri="{FF2B5EF4-FFF2-40B4-BE49-F238E27FC236}">
                  <a16:creationId xmlns:a16="http://schemas.microsoft.com/office/drawing/2014/main" id="{6D7404B9-7CEB-4FFF-B480-45798C082CEF}"/>
                </a:ext>
              </a:extLst>
            </p:cNvPr>
            <p:cNvSpPr>
              <a:spLocks noChangeArrowheads="1"/>
            </p:cNvSpPr>
            <p:nvPr/>
          </p:nvSpPr>
          <p:spPr bwMode="auto">
            <a:xfrm>
              <a:off x="1706" y="2997"/>
              <a:ext cx="52"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3" name="Line 21">
              <a:extLst>
                <a:ext uri="{FF2B5EF4-FFF2-40B4-BE49-F238E27FC236}">
                  <a16:creationId xmlns:a16="http://schemas.microsoft.com/office/drawing/2014/main" id="{678F6F29-C73E-48D9-A7A7-738EEB96E2EC}"/>
                </a:ext>
              </a:extLst>
            </p:cNvPr>
            <p:cNvSpPr>
              <a:spLocks noChangeShapeType="1"/>
            </p:cNvSpPr>
            <p:nvPr/>
          </p:nvSpPr>
          <p:spPr bwMode="auto">
            <a:xfrm>
              <a:off x="1732" y="3072"/>
              <a:ext cx="21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pt-BR"/>
            </a:p>
          </p:txBody>
        </p:sp>
        <p:sp>
          <p:nvSpPr>
            <p:cNvPr id="14354" name="Rectangle 22">
              <a:extLst>
                <a:ext uri="{FF2B5EF4-FFF2-40B4-BE49-F238E27FC236}">
                  <a16:creationId xmlns:a16="http://schemas.microsoft.com/office/drawing/2014/main" id="{8E8377CF-DE19-4A59-B246-6CB01CF133AE}"/>
                </a:ext>
              </a:extLst>
            </p:cNvPr>
            <p:cNvSpPr>
              <a:spLocks noChangeArrowheads="1"/>
            </p:cNvSpPr>
            <p:nvPr/>
          </p:nvSpPr>
          <p:spPr bwMode="auto">
            <a:xfrm>
              <a:off x="1973" y="2997"/>
              <a:ext cx="264"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5" name="Rectangle 23">
              <a:extLst>
                <a:ext uri="{FF2B5EF4-FFF2-40B4-BE49-F238E27FC236}">
                  <a16:creationId xmlns:a16="http://schemas.microsoft.com/office/drawing/2014/main" id="{E061B628-4939-492A-8FC6-FC3CF74DEDCE}"/>
                </a:ext>
              </a:extLst>
            </p:cNvPr>
            <p:cNvSpPr>
              <a:spLocks noChangeArrowheads="1"/>
            </p:cNvSpPr>
            <p:nvPr/>
          </p:nvSpPr>
          <p:spPr bwMode="auto">
            <a:xfrm>
              <a:off x="2237" y="2997"/>
              <a:ext cx="52"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6" name="Line 24">
              <a:extLst>
                <a:ext uri="{FF2B5EF4-FFF2-40B4-BE49-F238E27FC236}">
                  <a16:creationId xmlns:a16="http://schemas.microsoft.com/office/drawing/2014/main" id="{9757B058-FD21-4A5D-9C34-0C43911AFC17}"/>
                </a:ext>
              </a:extLst>
            </p:cNvPr>
            <p:cNvSpPr>
              <a:spLocks noChangeShapeType="1"/>
            </p:cNvSpPr>
            <p:nvPr/>
          </p:nvSpPr>
          <p:spPr bwMode="auto">
            <a:xfrm>
              <a:off x="2263" y="3072"/>
              <a:ext cx="21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pt-BR"/>
            </a:p>
          </p:txBody>
        </p:sp>
        <p:sp>
          <p:nvSpPr>
            <p:cNvPr id="14357" name="Rectangle 25">
              <a:extLst>
                <a:ext uri="{FF2B5EF4-FFF2-40B4-BE49-F238E27FC236}">
                  <a16:creationId xmlns:a16="http://schemas.microsoft.com/office/drawing/2014/main" id="{0CF64F39-583D-410E-810F-50E0D7042ACA}"/>
                </a:ext>
              </a:extLst>
            </p:cNvPr>
            <p:cNvSpPr>
              <a:spLocks noChangeArrowheads="1"/>
            </p:cNvSpPr>
            <p:nvPr/>
          </p:nvSpPr>
          <p:spPr bwMode="auto">
            <a:xfrm>
              <a:off x="2496" y="2997"/>
              <a:ext cx="263"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8" name="Rectangle 26">
              <a:extLst>
                <a:ext uri="{FF2B5EF4-FFF2-40B4-BE49-F238E27FC236}">
                  <a16:creationId xmlns:a16="http://schemas.microsoft.com/office/drawing/2014/main" id="{7EEC1067-7179-4D6B-A56F-2D37C6E06061}"/>
                </a:ext>
              </a:extLst>
            </p:cNvPr>
            <p:cNvSpPr>
              <a:spLocks noChangeArrowheads="1"/>
            </p:cNvSpPr>
            <p:nvPr/>
          </p:nvSpPr>
          <p:spPr bwMode="auto">
            <a:xfrm>
              <a:off x="2759" y="2997"/>
              <a:ext cx="53" cy="15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a:p>
          </p:txBody>
        </p:sp>
        <p:sp>
          <p:nvSpPr>
            <p:cNvPr id="14359" name="Line 27">
              <a:extLst>
                <a:ext uri="{FF2B5EF4-FFF2-40B4-BE49-F238E27FC236}">
                  <a16:creationId xmlns:a16="http://schemas.microsoft.com/office/drawing/2014/main" id="{143ABAA8-3A69-4879-B243-C056567F05AE}"/>
                </a:ext>
              </a:extLst>
            </p:cNvPr>
            <p:cNvSpPr>
              <a:spLocks noChangeShapeType="1"/>
            </p:cNvSpPr>
            <p:nvPr/>
          </p:nvSpPr>
          <p:spPr bwMode="auto">
            <a:xfrm>
              <a:off x="2785" y="3072"/>
              <a:ext cx="21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pt-BR"/>
            </a:p>
          </p:txBody>
        </p:sp>
        <p:sp>
          <p:nvSpPr>
            <p:cNvPr id="14360" name="Text Box 28">
              <a:extLst>
                <a:ext uri="{FF2B5EF4-FFF2-40B4-BE49-F238E27FC236}">
                  <a16:creationId xmlns:a16="http://schemas.microsoft.com/office/drawing/2014/main" id="{14ADB554-35B7-41DB-9E8B-3186A8109A9A}"/>
                </a:ext>
              </a:extLst>
            </p:cNvPr>
            <p:cNvSpPr txBox="1">
              <a:spLocks noChangeArrowheads="1"/>
            </p:cNvSpPr>
            <p:nvPr/>
          </p:nvSpPr>
          <p:spPr bwMode="auto">
            <a:xfrm>
              <a:off x="918" y="2993"/>
              <a:ext cx="3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a:t>20</a:t>
              </a:r>
              <a:endParaRPr lang="pt-BR" altLang="pt-BR" sz="1600"/>
            </a:p>
          </p:txBody>
        </p:sp>
        <p:sp>
          <p:nvSpPr>
            <p:cNvPr id="14361" name="Text Box 29">
              <a:extLst>
                <a:ext uri="{FF2B5EF4-FFF2-40B4-BE49-F238E27FC236}">
                  <a16:creationId xmlns:a16="http://schemas.microsoft.com/office/drawing/2014/main" id="{3313359F-D1AA-4D5E-BDC4-B878D6AB68F3}"/>
                </a:ext>
              </a:extLst>
            </p:cNvPr>
            <p:cNvSpPr txBox="1">
              <a:spLocks noChangeArrowheads="1"/>
            </p:cNvSpPr>
            <p:nvPr/>
          </p:nvSpPr>
          <p:spPr bwMode="auto">
            <a:xfrm>
              <a:off x="1434" y="2993"/>
              <a:ext cx="3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a:t>13</a:t>
              </a:r>
              <a:endParaRPr lang="pt-BR" altLang="pt-BR" sz="1600"/>
            </a:p>
          </p:txBody>
        </p:sp>
        <p:sp>
          <p:nvSpPr>
            <p:cNvPr id="14362" name="Text Box 30">
              <a:extLst>
                <a:ext uri="{FF2B5EF4-FFF2-40B4-BE49-F238E27FC236}">
                  <a16:creationId xmlns:a16="http://schemas.microsoft.com/office/drawing/2014/main" id="{DE0607E3-1F2D-42D9-9F16-D5CE023B1D76}"/>
                </a:ext>
              </a:extLst>
            </p:cNvPr>
            <p:cNvSpPr txBox="1">
              <a:spLocks noChangeArrowheads="1"/>
            </p:cNvSpPr>
            <p:nvPr/>
          </p:nvSpPr>
          <p:spPr bwMode="auto">
            <a:xfrm>
              <a:off x="1984" y="2993"/>
              <a:ext cx="3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a:t>02</a:t>
              </a:r>
              <a:endParaRPr lang="pt-BR" altLang="pt-BR" sz="1600"/>
            </a:p>
          </p:txBody>
        </p:sp>
        <p:sp>
          <p:nvSpPr>
            <p:cNvPr id="14363" name="Text Box 31">
              <a:extLst>
                <a:ext uri="{FF2B5EF4-FFF2-40B4-BE49-F238E27FC236}">
                  <a16:creationId xmlns:a16="http://schemas.microsoft.com/office/drawing/2014/main" id="{F908D25D-4ABE-4659-BA8A-BD3F81C21C50}"/>
                </a:ext>
              </a:extLst>
            </p:cNvPr>
            <p:cNvSpPr txBox="1">
              <a:spLocks noChangeArrowheads="1"/>
            </p:cNvSpPr>
            <p:nvPr/>
          </p:nvSpPr>
          <p:spPr bwMode="auto">
            <a:xfrm>
              <a:off x="2492" y="2984"/>
              <a:ext cx="33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a:t>30</a:t>
              </a:r>
              <a:endParaRPr lang="pt-BR" altLang="pt-BR" sz="1600"/>
            </a:p>
          </p:txBody>
        </p:sp>
        <p:sp>
          <p:nvSpPr>
            <p:cNvPr id="14364" name="Text Box 32">
              <a:extLst>
                <a:ext uri="{FF2B5EF4-FFF2-40B4-BE49-F238E27FC236}">
                  <a16:creationId xmlns:a16="http://schemas.microsoft.com/office/drawing/2014/main" id="{937FD917-C2E4-4CFA-B85C-22D5714E543E}"/>
                </a:ext>
              </a:extLst>
            </p:cNvPr>
            <p:cNvSpPr txBox="1">
              <a:spLocks noChangeArrowheads="1"/>
            </p:cNvSpPr>
            <p:nvPr/>
          </p:nvSpPr>
          <p:spPr bwMode="auto">
            <a:xfrm>
              <a:off x="214" y="2699"/>
              <a:ext cx="24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600" b="1"/>
                <a:t>Implementação por Listas Encadeadas</a:t>
              </a:r>
            </a:p>
          </p:txBody>
        </p:sp>
        <p:sp>
          <p:nvSpPr>
            <p:cNvPr id="14365" name="Text Box 33">
              <a:extLst>
                <a:ext uri="{FF2B5EF4-FFF2-40B4-BE49-F238E27FC236}">
                  <a16:creationId xmlns:a16="http://schemas.microsoft.com/office/drawing/2014/main" id="{3147614C-838C-4D98-85E3-B50B714DF862}"/>
                </a:ext>
              </a:extLst>
            </p:cNvPr>
            <p:cNvSpPr txBox="1">
              <a:spLocks noChangeArrowheads="1"/>
            </p:cNvSpPr>
            <p:nvPr/>
          </p:nvSpPr>
          <p:spPr bwMode="auto">
            <a:xfrm>
              <a:off x="373" y="3250"/>
              <a:ext cx="2881"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600">
                  <a:latin typeface="Courier New" panose="02070309020205020404" pitchFamily="49" charset="0"/>
                </a:rPr>
                <a:t>void  ListaInsere1(int x, Lista *L) {</a:t>
              </a:r>
            </a:p>
            <a:p>
              <a:pPr eaLnBrk="1" hangingPunct="1"/>
              <a:r>
                <a:rPr lang="pt-BR" altLang="pt-BR" sz="1600">
                  <a:latin typeface="Courier New" panose="02070309020205020404" pitchFamily="49" charset="0"/>
                </a:rPr>
                <a:t>    p = CriaNovaCelula(x);</a:t>
              </a:r>
            </a:p>
            <a:p>
              <a:pPr eaLnBrk="1" hangingPunct="1"/>
              <a:r>
                <a:rPr lang="pt-BR" altLang="pt-BR" sz="1600">
                  <a:latin typeface="Courier New" panose="02070309020205020404" pitchFamily="49" charset="0"/>
                </a:rPr>
                <a:t>    L-&gt;primeiro = p;</a:t>
              </a:r>
            </a:p>
            <a:p>
              <a:pPr eaLnBrk="1" hangingPunct="1"/>
              <a:r>
                <a:rPr lang="pt-BR" altLang="pt-BR" sz="1600">
                  <a:latin typeface="Courier New" panose="02070309020205020404" pitchFamily="49" charset="0"/>
                </a:rPr>
                <a:t>    ...</a:t>
              </a:r>
            </a:p>
            <a:p>
              <a:pPr eaLnBrk="1" hangingPunct="1"/>
              <a:r>
                <a:rPr lang="pt-BR" altLang="pt-BR" sz="1600">
                  <a:latin typeface="Courier New" panose="02070309020205020404" pitchFamily="49" charset="0"/>
                </a:rPr>
                <a:t>}</a:t>
              </a:r>
            </a:p>
          </p:txBody>
        </p:sp>
      </p:grpSp>
      <p:sp>
        <p:nvSpPr>
          <p:cNvPr id="17442" name="Line 34">
            <a:extLst>
              <a:ext uri="{FF2B5EF4-FFF2-40B4-BE49-F238E27FC236}">
                <a16:creationId xmlns:a16="http://schemas.microsoft.com/office/drawing/2014/main" id="{107809F9-0191-499B-8826-A4AB28312AC1}"/>
              </a:ext>
            </a:extLst>
          </p:cNvPr>
          <p:cNvSpPr>
            <a:spLocks noChangeShapeType="1"/>
          </p:cNvSpPr>
          <p:nvPr/>
        </p:nvSpPr>
        <p:spPr bwMode="auto">
          <a:xfrm flipH="1">
            <a:off x="5500688" y="2797175"/>
            <a:ext cx="12700" cy="3452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443" name="Text Box 35">
            <a:extLst>
              <a:ext uri="{FF2B5EF4-FFF2-40B4-BE49-F238E27FC236}">
                <a16:creationId xmlns:a16="http://schemas.microsoft.com/office/drawing/2014/main" id="{68FE0FEE-8D83-4DEF-B52D-493D89DA577C}"/>
              </a:ext>
            </a:extLst>
          </p:cNvPr>
          <p:cNvSpPr txBox="1">
            <a:spLocks noChangeArrowheads="1"/>
          </p:cNvSpPr>
          <p:nvPr/>
        </p:nvSpPr>
        <p:spPr bwMode="auto">
          <a:xfrm>
            <a:off x="5768975" y="2662238"/>
            <a:ext cx="276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600" b="1"/>
              <a:t>Programa usuário do TAD:</a:t>
            </a:r>
          </a:p>
        </p:txBody>
      </p:sp>
      <p:sp>
        <p:nvSpPr>
          <p:cNvPr id="17444" name="Text Box 36">
            <a:extLst>
              <a:ext uri="{FF2B5EF4-FFF2-40B4-BE49-F238E27FC236}">
                <a16:creationId xmlns:a16="http://schemas.microsoft.com/office/drawing/2014/main" id="{9787AEA3-4E4B-481D-8745-E6A140207EB2}"/>
              </a:ext>
            </a:extLst>
          </p:cNvPr>
          <p:cNvSpPr txBox="1">
            <a:spLocks noChangeArrowheads="1"/>
          </p:cNvSpPr>
          <p:nvPr/>
        </p:nvSpPr>
        <p:spPr bwMode="auto">
          <a:xfrm>
            <a:off x="5803900" y="3098800"/>
            <a:ext cx="31607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600">
                <a:latin typeface="Courier New" panose="02070309020205020404" pitchFamily="49" charset="0"/>
              </a:rPr>
              <a:t>int main(void) {</a:t>
            </a:r>
          </a:p>
          <a:p>
            <a:pPr eaLnBrk="1" hangingPunct="1"/>
            <a:r>
              <a:rPr lang="pt-BR" altLang="pt-BR" sz="1600">
                <a:latin typeface="Courier New" panose="02070309020205020404" pitchFamily="49" charset="0"/>
              </a:rPr>
              <a:t>   Lista*L;</a:t>
            </a:r>
          </a:p>
          <a:p>
            <a:pPr eaLnBrk="1" hangingPunct="1"/>
            <a:r>
              <a:rPr lang="pt-BR" altLang="pt-BR" sz="1600">
                <a:latin typeface="Courier New" panose="02070309020205020404" pitchFamily="49" charset="0"/>
              </a:rPr>
              <a:t>   int x;</a:t>
            </a:r>
          </a:p>
          <a:p>
            <a:pPr eaLnBrk="1" hangingPunct="1"/>
            <a:endParaRPr lang="pt-BR" altLang="pt-BR" sz="1600">
              <a:latin typeface="Courier New" panose="02070309020205020404" pitchFamily="49" charset="0"/>
            </a:endParaRPr>
          </a:p>
          <a:p>
            <a:pPr eaLnBrk="1" hangingPunct="1"/>
            <a:r>
              <a:rPr lang="pt-BR" altLang="pt-BR" sz="1600">
                <a:latin typeface="Courier New" panose="02070309020205020404" pitchFamily="49" charset="0"/>
              </a:rPr>
              <a:t>   x = 20;</a:t>
            </a:r>
          </a:p>
          <a:p>
            <a:pPr eaLnBrk="1" hangingPunct="1"/>
            <a:r>
              <a:rPr lang="pt-BR" altLang="pt-BR" sz="1600">
                <a:latin typeface="Courier New" panose="02070309020205020404" pitchFamily="49" charset="0"/>
              </a:rPr>
              <a:t>   L= ListaCria();</a:t>
            </a:r>
          </a:p>
          <a:p>
            <a:pPr eaLnBrk="1" hangingPunct="1"/>
            <a:r>
              <a:rPr lang="pt-BR" altLang="pt-BR" sz="1600">
                <a:latin typeface="Courier New" panose="02070309020205020404" pitchFamily="49" charset="0"/>
              </a:rPr>
              <a:t>   ListaInsere1(x, L);</a:t>
            </a:r>
          </a:p>
          <a:p>
            <a:pPr eaLnBrk="1" hangingPunct="1"/>
            <a:r>
              <a:rPr lang="pt-BR" altLang="pt-BR" sz="1600">
                <a:latin typeface="Courier New" panose="02070309020205020404" pitchFamily="49" charset="0"/>
              </a:rPr>
              <a:t>   ...</a:t>
            </a:r>
          </a:p>
          <a:p>
            <a:pPr eaLnBrk="1" hangingPunct="1"/>
            <a:r>
              <a:rPr lang="pt-BR" altLang="pt-BR" sz="1600">
                <a:latin typeface="Courier New" panose="02070309020205020404" pitchFamily="49" charset="0"/>
              </a:rPr>
              <a:t>}</a:t>
            </a:r>
          </a:p>
        </p:txBody>
      </p:sp>
    </p:spTree>
    <p:extLst>
      <p:ext uri="{BB962C8B-B14F-4D97-AF65-F5344CB8AC3E}">
        <p14:creationId xmlns:p14="http://schemas.microsoft.com/office/powerpoint/2010/main" val="278119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3" grpId="0"/>
      <p:bldP spid="174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0" rIns="0" bIns="0" rtlCol="0" anchor="b" anchorCtr="0">
            <a:spAutoFit/>
          </a:bodyPr>
          <a:lstStyle/>
          <a:p>
            <a:pPr marL="25168"/>
            <a:r>
              <a:rPr spc="-79" dirty="0"/>
              <a:t>TADs </a:t>
            </a:r>
            <a:r>
              <a:rPr spc="-59" dirty="0"/>
              <a:t>em</a:t>
            </a:r>
            <a:r>
              <a:rPr spc="178" dirty="0"/>
              <a:t> </a:t>
            </a:r>
            <a:r>
              <a:rPr spc="-238" dirty="0"/>
              <a:t>C</a:t>
            </a:r>
          </a:p>
        </p:txBody>
      </p:sp>
      <p:sp>
        <p:nvSpPr>
          <p:cNvPr id="7" name="Espaço Reservado para Texto 6">
            <a:extLst>
              <a:ext uri="{FF2B5EF4-FFF2-40B4-BE49-F238E27FC236}">
                <a16:creationId xmlns:a16="http://schemas.microsoft.com/office/drawing/2014/main" id="{A1F3F5DB-6446-46F7-A387-229BDD323096}"/>
              </a:ext>
            </a:extLst>
          </p:cNvPr>
          <p:cNvSpPr>
            <a:spLocks noGrp="1"/>
          </p:cNvSpPr>
          <p:nvPr>
            <p:ph type="body" idx="1"/>
          </p:nvPr>
        </p:nvSpPr>
        <p:spPr/>
        <p:txBody>
          <a:bodyPr/>
          <a:lstStyle/>
          <a:p>
            <a:pPr marL="25168"/>
            <a:r>
              <a:rPr lang="pt-BR" sz="2400" dirty="0">
                <a:solidFill>
                  <a:srgbClr val="991D1D"/>
                </a:solidFill>
                <a:latin typeface="Gill Sans MT"/>
                <a:cs typeface="Gill Sans MT"/>
              </a:rPr>
              <a:t>Interface (.h)</a:t>
            </a:r>
            <a:endParaRPr lang="pt-BR" sz="2400" dirty="0">
              <a:latin typeface="Gill Sans MT"/>
              <a:cs typeface="Gill Sans MT"/>
            </a:endParaRPr>
          </a:p>
          <a:p>
            <a:pPr marL="368068" lvl="1">
              <a:spcBef>
                <a:spcPts val="575"/>
              </a:spcBef>
            </a:pPr>
            <a:r>
              <a:rPr lang="pt-BR" dirty="0">
                <a:latin typeface="Tahoma"/>
                <a:cs typeface="Tahoma"/>
              </a:rPr>
              <a:t>Declara o TAD</a:t>
            </a:r>
          </a:p>
          <a:p>
            <a:pPr marL="696505" lvl="1" indent="-256707">
              <a:spcBef>
                <a:spcPts val="654"/>
              </a:spcBef>
              <a:buClr>
                <a:srgbClr val="991D1D"/>
              </a:buClr>
              <a:buSzPct val="90476"/>
              <a:buFont typeface="Arial"/>
              <a:buChar char="•"/>
              <a:tabLst>
                <a:tab pos="354863" algn="l"/>
              </a:tabLst>
            </a:pPr>
            <a:r>
              <a:rPr lang="pt-BR" dirty="0">
                <a:latin typeface="Tahoma"/>
                <a:cs typeface="Tahoma"/>
              </a:rPr>
              <a:t>Nome do tipo (opaco)</a:t>
            </a:r>
          </a:p>
          <a:p>
            <a:pPr marL="696505" lvl="1" indent="-256707">
              <a:spcBef>
                <a:spcPts val="654"/>
              </a:spcBef>
              <a:buClr>
                <a:srgbClr val="991D1D"/>
              </a:buClr>
              <a:buSzPct val="90476"/>
              <a:buFont typeface="Arial"/>
              <a:buChar char="•"/>
              <a:tabLst>
                <a:tab pos="354863" algn="l"/>
              </a:tabLst>
            </a:pPr>
            <a:r>
              <a:rPr lang="pt-BR" dirty="0">
                <a:latin typeface="Tahoma"/>
                <a:cs typeface="Tahoma"/>
              </a:rPr>
              <a:t>Protótipo de cada função exportada</a:t>
            </a:r>
          </a:p>
          <a:p>
            <a:pPr>
              <a:spcBef>
                <a:spcPts val="40"/>
              </a:spcBef>
              <a:buClr>
                <a:srgbClr val="991D1D"/>
              </a:buClr>
              <a:buFont typeface="Arial"/>
              <a:buChar char="•"/>
            </a:pPr>
            <a:endParaRPr lang="pt-BR" sz="2400" dirty="0">
              <a:latin typeface="Times New Roman"/>
              <a:cs typeface="Times New Roman"/>
            </a:endParaRPr>
          </a:p>
          <a:p>
            <a:pPr marL="25168"/>
            <a:r>
              <a:rPr lang="pt-BR" sz="2400" dirty="0">
                <a:solidFill>
                  <a:srgbClr val="991D1D"/>
                </a:solidFill>
                <a:latin typeface="Gill Sans MT"/>
                <a:cs typeface="Gill Sans MT"/>
              </a:rPr>
              <a:t>Implementação (.c)</a:t>
            </a:r>
            <a:endParaRPr lang="pt-BR" sz="2400" dirty="0">
              <a:latin typeface="Gill Sans MT"/>
              <a:cs typeface="Gill Sans MT"/>
            </a:endParaRPr>
          </a:p>
          <a:p>
            <a:pPr marL="368068" lvl="1">
              <a:spcBef>
                <a:spcPts val="575"/>
              </a:spcBef>
            </a:pPr>
            <a:r>
              <a:rPr lang="pt-BR" dirty="0">
                <a:latin typeface="Tahoma"/>
                <a:cs typeface="Tahoma"/>
              </a:rPr>
              <a:t>Define o TAD</a:t>
            </a:r>
          </a:p>
          <a:p>
            <a:pPr marL="696505" lvl="1" indent="-256707">
              <a:spcBef>
                <a:spcPts val="654"/>
              </a:spcBef>
              <a:buClr>
                <a:srgbClr val="991D1D"/>
              </a:buClr>
              <a:buSzPct val="90476"/>
              <a:buFont typeface="Arial"/>
              <a:buChar char="•"/>
              <a:tabLst>
                <a:tab pos="354863" algn="l"/>
              </a:tabLst>
            </a:pPr>
            <a:r>
              <a:rPr lang="pt-BR" dirty="0">
                <a:latin typeface="Tahoma"/>
                <a:cs typeface="Tahoma"/>
              </a:rPr>
              <a:t>Definição do tipo (</a:t>
            </a:r>
            <a:r>
              <a:rPr lang="pt-BR" dirty="0" err="1">
                <a:solidFill>
                  <a:srgbClr val="000066"/>
                </a:solidFill>
                <a:latin typeface="Times New Roman"/>
                <a:cs typeface="Times New Roman"/>
              </a:rPr>
              <a:t>struct</a:t>
            </a:r>
            <a:r>
              <a:rPr lang="pt-BR" dirty="0">
                <a:latin typeface="Tahoma"/>
                <a:cs typeface="Tahoma"/>
              </a:rPr>
              <a:t>)</a:t>
            </a:r>
          </a:p>
          <a:p>
            <a:pPr marL="696505" lvl="1" indent="-256707">
              <a:spcBef>
                <a:spcPts val="654"/>
              </a:spcBef>
              <a:buClr>
                <a:srgbClr val="991D1D"/>
              </a:buClr>
              <a:buSzPct val="90476"/>
              <a:buFont typeface="Arial"/>
              <a:buChar char="•"/>
              <a:tabLst>
                <a:tab pos="354863" algn="l"/>
              </a:tabLst>
            </a:pPr>
            <a:r>
              <a:rPr lang="pt-BR" dirty="0">
                <a:latin typeface="Tahoma"/>
                <a:cs typeface="Tahoma"/>
              </a:rPr>
              <a:t>Definição das funções exportadas e  auxiliares</a:t>
            </a:r>
            <a:endParaRPr lang="pt-BR" dirty="0"/>
          </a:p>
        </p:txBody>
      </p:sp>
      <p:sp>
        <p:nvSpPr>
          <p:cNvPr id="6" name="object 6"/>
          <p:cNvSpPr txBox="1">
            <a:spLocks noGrp="1"/>
          </p:cNvSpPr>
          <p:nvPr>
            <p:ph type="sldNum" sz="quarter" idx="4294967295"/>
          </p:nvPr>
        </p:nvSpPr>
        <p:spPr>
          <a:xfrm>
            <a:off x="0" y="3348038"/>
            <a:ext cx="260350" cy="101600"/>
          </a:xfrm>
          <a:prstGeom prst="rect">
            <a:avLst/>
          </a:prstGeom>
        </p:spPr>
        <p:txBody>
          <a:bodyPr vert="horz" wrap="square" lIns="0" tIns="0" rIns="0" bIns="0" rtlCol="0">
            <a:spAutoFit/>
          </a:bodyPr>
          <a:lstStyle>
            <a:defPPr>
              <a:defRPr lang="pt-BR"/>
            </a:defPPr>
            <a:lvl1pPr marL="0" algn="l" defTabSz="914400" rtl="0" eaLnBrk="1" latinLnBrk="0" hangingPunct="1">
              <a:defRPr sz="6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50">
              <a:lnSpc>
                <a:spcPts val="660"/>
              </a:lnSpc>
            </a:pPr>
            <a:fld id="{81D60167-4931-47E6-BA6A-407CBD079E47}" type="slidenum">
              <a:rPr lang="pt-BR" spc="35" smtClean="0"/>
              <a:pPr marL="69850">
                <a:lnSpc>
                  <a:spcPts val="660"/>
                </a:lnSpc>
              </a:pPr>
              <a:t>8</a:t>
            </a:fld>
            <a:r>
              <a:rPr lang="pt-BR" spc="35"/>
              <a:t>/13</a:t>
            </a:r>
            <a:endParaRPr spc="69" dirty="0"/>
          </a:p>
        </p:txBody>
      </p:sp>
      <p:sp>
        <p:nvSpPr>
          <p:cNvPr id="5" name="object 5"/>
          <p:cNvSpPr/>
          <p:nvPr/>
        </p:nvSpPr>
        <p:spPr>
          <a:xfrm>
            <a:off x="4195" y="6848587"/>
            <a:ext cx="9131836" cy="0"/>
          </a:xfrm>
          <a:custGeom>
            <a:avLst/>
            <a:gdLst/>
            <a:ahLst/>
            <a:cxnLst/>
            <a:rect l="l" t="t" r="r" b="b"/>
            <a:pathLst>
              <a:path w="4608195">
                <a:moveTo>
                  <a:pt x="0" y="0"/>
                </a:moveTo>
                <a:lnTo>
                  <a:pt x="4608055" y="0"/>
                </a:lnTo>
              </a:path>
            </a:pathLst>
          </a:custGeom>
          <a:ln w="10122">
            <a:solidFill>
              <a:srgbClr val="505050"/>
            </a:solidFill>
          </a:ln>
        </p:spPr>
        <p:txBody>
          <a:bodyPr wrap="square" lIns="0" tIns="0" rIns="0" bIns="0" rtlCol="0"/>
          <a:lstStyle/>
          <a:p>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B2AF5FE6-0ACB-4765-901F-94B8F8839DF3}"/>
              </a:ext>
            </a:extLst>
          </p:cNvPr>
          <p:cNvSpPr>
            <a:spLocks noGrp="1" noChangeArrowheads="1"/>
          </p:cNvSpPr>
          <p:nvPr>
            <p:ph type="title"/>
          </p:nvPr>
        </p:nvSpPr>
        <p:spPr/>
        <p:txBody>
          <a:bodyPr/>
          <a:lstStyle/>
          <a:p>
            <a:pPr eaLnBrk="1" hangingPunct="1"/>
            <a:r>
              <a:rPr lang="pt-BR" altLang="en-US" dirty="0"/>
              <a:t>Exemplo TAD Ponto</a:t>
            </a:r>
          </a:p>
        </p:txBody>
      </p:sp>
      <p:sp>
        <p:nvSpPr>
          <p:cNvPr id="17413" name="Rectangle 3">
            <a:extLst>
              <a:ext uri="{FF2B5EF4-FFF2-40B4-BE49-F238E27FC236}">
                <a16:creationId xmlns:a16="http://schemas.microsoft.com/office/drawing/2014/main" id="{A1056F38-6903-4023-8CFD-8A2772CE517C}"/>
              </a:ext>
            </a:extLst>
          </p:cNvPr>
          <p:cNvSpPr>
            <a:spLocks noGrp="1" noChangeArrowheads="1"/>
          </p:cNvSpPr>
          <p:nvPr>
            <p:ph type="body" idx="1"/>
          </p:nvPr>
        </p:nvSpPr>
        <p:spPr/>
        <p:txBody>
          <a:bodyPr/>
          <a:lstStyle/>
          <a:p>
            <a:pPr eaLnBrk="1" hangingPunct="1"/>
            <a:r>
              <a:rPr lang="pt-BR" altLang="en-US" dirty="0"/>
              <a:t>TAD Ponto</a:t>
            </a:r>
            <a:r>
              <a:rPr lang="en-US" altLang="en-US" dirty="0"/>
              <a:t> </a:t>
            </a:r>
          </a:p>
          <a:p>
            <a:pPr lvl="1" eaLnBrk="1" hangingPunct="1"/>
            <a:r>
              <a:rPr lang="pt-BR" altLang="en-US" dirty="0"/>
              <a:t>tipo de dado para representar um ponto no R</a:t>
            </a:r>
            <a:r>
              <a:rPr lang="pt-BR" altLang="en-US" baseline="30000" dirty="0"/>
              <a:t>2</a:t>
            </a:r>
            <a:r>
              <a:rPr lang="pt-BR" altLang="en-US" dirty="0"/>
              <a:t> com as seguintes operações:</a:t>
            </a:r>
          </a:p>
          <a:p>
            <a:pPr lvl="1" eaLnBrk="1" hangingPunct="1">
              <a:buFontTx/>
              <a:buNone/>
            </a:pPr>
            <a:r>
              <a:rPr lang="pt-BR" altLang="en-US" dirty="0">
                <a:solidFill>
                  <a:schemeClr val="hlink"/>
                </a:solidFill>
              </a:rPr>
              <a:t>	cria</a:t>
            </a:r>
            <a:r>
              <a:rPr lang="pt-BR" altLang="en-US" dirty="0"/>
              <a:t>	cria um ponto com coordenadas x e y</a:t>
            </a:r>
          </a:p>
          <a:p>
            <a:pPr lvl="1" eaLnBrk="1" hangingPunct="1">
              <a:buFontTx/>
              <a:buNone/>
            </a:pPr>
            <a:r>
              <a:rPr lang="pt-BR" altLang="en-US" dirty="0"/>
              <a:t>	</a:t>
            </a:r>
            <a:r>
              <a:rPr lang="pt-BR" altLang="en-US" dirty="0">
                <a:solidFill>
                  <a:schemeClr val="hlink"/>
                </a:solidFill>
              </a:rPr>
              <a:t>libera</a:t>
            </a:r>
            <a:r>
              <a:rPr lang="pt-BR" altLang="en-US" dirty="0"/>
              <a:t>	libera a memória alocada por um ponto</a:t>
            </a:r>
          </a:p>
          <a:p>
            <a:pPr lvl="1" eaLnBrk="1" hangingPunct="1">
              <a:buFontTx/>
              <a:buNone/>
            </a:pPr>
            <a:r>
              <a:rPr lang="pt-BR" altLang="en-US" dirty="0">
                <a:solidFill>
                  <a:schemeClr val="hlink"/>
                </a:solidFill>
              </a:rPr>
              <a:t>	acessa</a:t>
            </a:r>
            <a:r>
              <a:rPr lang="pt-BR" altLang="en-US" dirty="0"/>
              <a:t>	retorna as coordenadas de um ponto</a:t>
            </a:r>
          </a:p>
          <a:p>
            <a:pPr lvl="1" eaLnBrk="1" hangingPunct="1">
              <a:buFontTx/>
              <a:buNone/>
            </a:pPr>
            <a:r>
              <a:rPr lang="pt-BR" altLang="en-US" dirty="0"/>
              <a:t>	</a:t>
            </a:r>
            <a:r>
              <a:rPr lang="pt-BR" altLang="en-US" dirty="0">
                <a:solidFill>
                  <a:schemeClr val="hlink"/>
                </a:solidFill>
              </a:rPr>
              <a:t>atribui</a:t>
            </a:r>
            <a:r>
              <a:rPr lang="pt-BR" altLang="en-US" dirty="0"/>
              <a:t>	atribui novos valores às coordenadas de um ponto</a:t>
            </a:r>
          </a:p>
          <a:p>
            <a:pPr lvl="1" eaLnBrk="1" hangingPunct="1">
              <a:buFontTx/>
              <a:buNone/>
            </a:pPr>
            <a:r>
              <a:rPr lang="pt-BR" altLang="en-US" dirty="0">
                <a:solidFill>
                  <a:schemeClr val="hlink"/>
                </a:solidFill>
              </a:rPr>
              <a:t>	distancia</a:t>
            </a:r>
            <a:r>
              <a:rPr lang="pt-BR" altLang="en-US" dirty="0"/>
              <a:t>	calcula a distância entre dois pontos</a:t>
            </a:r>
          </a:p>
          <a:p>
            <a:pPr lvl="1" eaLnBrk="1" hangingPunct="1">
              <a:buFontTx/>
              <a:buNone/>
            </a:pPr>
            <a:r>
              <a:rPr lang="pt-BR" altLang="en-US" dirty="0">
                <a:solidFill>
                  <a:schemeClr val="hlink"/>
                </a:solidFill>
              </a:rPr>
              <a:t>	compara</a:t>
            </a:r>
            <a:r>
              <a:rPr lang="pt-BR" altLang="en-US" dirty="0"/>
              <a:t>	compara se dois pontos têm as mesmas coordenadas</a:t>
            </a:r>
          </a:p>
          <a:p>
            <a:pPr lvl="1" eaLnBrk="1" hangingPunct="1">
              <a:buFontTx/>
              <a:buNone/>
            </a:pPr>
            <a:r>
              <a:rPr lang="pt-BR" altLang="en-US" dirty="0">
                <a:solidFill>
                  <a:schemeClr val="hlink"/>
                </a:solidFill>
              </a:rPr>
              <a:t>	copia</a:t>
            </a:r>
            <a:r>
              <a:rPr lang="pt-BR" altLang="en-US" dirty="0"/>
              <a:t>	cria um novo ponto com as coordenadas do ponto recebido</a:t>
            </a:r>
          </a:p>
          <a:p>
            <a:pPr lvl="1" eaLnBrk="1" hangingPunct="1">
              <a:buFontTx/>
              <a:buNone/>
            </a:pPr>
            <a:endParaRPr lang="pt-BR" altLang="en-US" dirty="0"/>
          </a:p>
        </p:txBody>
      </p:sp>
      <p:sp>
        <p:nvSpPr>
          <p:cNvPr id="7" name="CaixaDeTexto 6">
            <a:extLst>
              <a:ext uri="{FF2B5EF4-FFF2-40B4-BE49-F238E27FC236}">
                <a16:creationId xmlns:a16="http://schemas.microsoft.com/office/drawing/2014/main" id="{7CFC9B1A-AAC1-492D-B448-299C786B9463}"/>
              </a:ext>
            </a:extLst>
          </p:cNvPr>
          <p:cNvSpPr txBox="1"/>
          <p:nvPr/>
        </p:nvSpPr>
        <p:spPr>
          <a:xfrm>
            <a:off x="3419872" y="4478642"/>
            <a:ext cx="1728192" cy="2175788"/>
          </a:xfrm>
          <a:prstGeom prst="rect">
            <a:avLst/>
          </a:prstGeom>
          <a:noFill/>
        </p:spPr>
        <p:txBody>
          <a:bodyPr wrap="square">
            <a:spAutoFit/>
          </a:bodyPr>
          <a:lstStyle/>
          <a:p>
            <a:pPr>
              <a:lnSpc>
                <a:spcPct val="108000"/>
              </a:lnSpc>
            </a:pPr>
            <a:r>
              <a:rPr lang="pt-BR" sz="1400" dirty="0">
                <a:latin typeface="Calibri" panose="020F0502020204030204" pitchFamily="34" charset="0"/>
                <a:cs typeface="Calibri" panose="020F0502020204030204" pitchFamily="34" charset="0"/>
              </a:rPr>
              <a:t>cria(</a:t>
            </a:r>
            <a:r>
              <a:rPr lang="pt-BR" sz="1400" dirty="0" err="1">
                <a:latin typeface="Calibri" panose="020F0502020204030204" pitchFamily="34" charset="0"/>
                <a:cs typeface="Calibri" panose="020F0502020204030204" pitchFamily="34" charset="0"/>
              </a:rPr>
              <a:t>x,y</a:t>
            </a:r>
            <a:r>
              <a:rPr lang="pt-BR" sz="1400" dirty="0">
                <a:latin typeface="Calibri" panose="020F0502020204030204" pitchFamily="34" charset="0"/>
                <a:cs typeface="Calibri" panose="020F0502020204030204" pitchFamily="34" charset="0"/>
              </a:rPr>
              <a:t>)→p</a:t>
            </a:r>
          </a:p>
          <a:p>
            <a:pPr>
              <a:lnSpc>
                <a:spcPct val="108000"/>
              </a:lnSpc>
            </a:pPr>
            <a:r>
              <a:rPr lang="pt-BR" sz="1400" dirty="0" err="1">
                <a:latin typeface="Calibri" panose="020F0502020204030204" pitchFamily="34" charset="0"/>
                <a:cs typeface="Calibri" panose="020F0502020204030204" pitchFamily="34" charset="0"/>
              </a:rPr>
              <a:t>destroi</a:t>
            </a:r>
            <a:r>
              <a:rPr lang="pt-BR" sz="1400" dirty="0">
                <a:latin typeface="Calibri" panose="020F0502020204030204" pitchFamily="34" charset="0"/>
                <a:cs typeface="Calibri" panose="020F0502020204030204" pitchFamily="34" charset="0"/>
              </a:rPr>
              <a:t>(p)</a:t>
            </a:r>
          </a:p>
          <a:p>
            <a:pPr>
              <a:lnSpc>
                <a:spcPct val="108000"/>
              </a:lnSpc>
            </a:pPr>
            <a:r>
              <a:rPr lang="pt-BR" sz="1400" dirty="0">
                <a:latin typeface="Calibri" panose="020F0502020204030204" pitchFamily="34" charset="0"/>
                <a:cs typeface="Calibri" panose="020F0502020204030204" pitchFamily="34" charset="0"/>
              </a:rPr>
              <a:t>atribui(</a:t>
            </a:r>
            <a:r>
              <a:rPr lang="pt-BR" sz="1400" dirty="0" err="1">
                <a:latin typeface="Calibri" panose="020F0502020204030204" pitchFamily="34" charset="0"/>
                <a:cs typeface="Calibri" panose="020F0502020204030204" pitchFamily="34" charset="0"/>
              </a:rPr>
              <a:t>p,x,y</a:t>
            </a:r>
            <a:r>
              <a:rPr lang="pt-BR" sz="1400" dirty="0">
                <a:latin typeface="Calibri" panose="020F0502020204030204" pitchFamily="34" charset="0"/>
                <a:cs typeface="Calibri" panose="020F0502020204030204" pitchFamily="34" charset="0"/>
              </a:rPr>
              <a:t>)</a:t>
            </a:r>
          </a:p>
          <a:p>
            <a:pPr>
              <a:lnSpc>
                <a:spcPct val="108000"/>
              </a:lnSpc>
            </a:pPr>
            <a:r>
              <a:rPr lang="pt-BR" sz="1400" dirty="0" err="1">
                <a:latin typeface="Calibri" panose="020F0502020204030204" pitchFamily="34" charset="0"/>
                <a:cs typeface="Calibri" panose="020F0502020204030204" pitchFamily="34" charset="0"/>
              </a:rPr>
              <a:t>obtem</a:t>
            </a:r>
            <a:r>
              <a:rPr lang="pt-BR" sz="1400" dirty="0">
                <a:latin typeface="Calibri" panose="020F0502020204030204" pitchFamily="34" charset="0"/>
                <a:cs typeface="Calibri" panose="020F0502020204030204" pitchFamily="34" charset="0"/>
              </a:rPr>
              <a:t>(p)→</a:t>
            </a:r>
            <a:r>
              <a:rPr lang="pt-BR" sz="1400" dirty="0" err="1">
                <a:latin typeface="Calibri" panose="020F0502020204030204" pitchFamily="34" charset="0"/>
                <a:cs typeface="Calibri" panose="020F0502020204030204" pitchFamily="34" charset="0"/>
              </a:rPr>
              <a:t>x,y</a:t>
            </a:r>
            <a:endParaRPr lang="pt-BR" sz="1400" dirty="0">
              <a:latin typeface="Calibri" panose="020F0502020204030204" pitchFamily="34" charset="0"/>
              <a:cs typeface="Calibri" panose="020F0502020204030204" pitchFamily="34" charset="0"/>
            </a:endParaRPr>
          </a:p>
          <a:p>
            <a:pPr>
              <a:lnSpc>
                <a:spcPct val="108000"/>
              </a:lnSpc>
            </a:pPr>
            <a:r>
              <a:rPr lang="pt-BR" sz="1400" dirty="0">
                <a:latin typeface="Calibri" panose="020F0502020204030204" pitchFamily="34" charset="0"/>
                <a:cs typeface="Calibri" panose="020F0502020204030204" pitchFamily="34" charset="0"/>
              </a:rPr>
              <a:t>compara(</a:t>
            </a:r>
            <a:r>
              <a:rPr lang="pt-BR" sz="1400" dirty="0" err="1">
                <a:latin typeface="Calibri" panose="020F0502020204030204" pitchFamily="34" charset="0"/>
                <a:cs typeface="Calibri" panose="020F0502020204030204" pitchFamily="34" charset="0"/>
              </a:rPr>
              <a:t>p,q</a:t>
            </a:r>
            <a:r>
              <a:rPr lang="pt-BR" sz="1400" dirty="0">
                <a:latin typeface="Calibri" panose="020F0502020204030204" pitchFamily="34" charset="0"/>
                <a:cs typeface="Calibri" panose="020F0502020204030204" pitchFamily="34" charset="0"/>
              </a:rPr>
              <a:t>)→b</a:t>
            </a:r>
          </a:p>
          <a:p>
            <a:pPr>
              <a:lnSpc>
                <a:spcPct val="108000"/>
              </a:lnSpc>
            </a:pPr>
            <a:r>
              <a:rPr lang="pt-BR" sz="1400" dirty="0">
                <a:latin typeface="Calibri" panose="020F0502020204030204" pitchFamily="34" charset="0"/>
                <a:cs typeface="Calibri" panose="020F0502020204030204" pitchFamily="34" charset="0"/>
              </a:rPr>
              <a:t>copia(p)→q</a:t>
            </a:r>
          </a:p>
          <a:p>
            <a:pPr>
              <a:lnSpc>
                <a:spcPct val="108000"/>
              </a:lnSpc>
            </a:pPr>
            <a:r>
              <a:rPr lang="pt-BR" sz="1400" dirty="0">
                <a:latin typeface="Calibri" panose="020F0502020204030204" pitchFamily="34" charset="0"/>
                <a:cs typeface="Calibri" panose="020F0502020204030204" pitchFamily="34" charset="0"/>
              </a:rPr>
              <a:t>exibe(p)</a:t>
            </a:r>
          </a:p>
          <a:p>
            <a:pPr>
              <a:lnSpc>
                <a:spcPct val="108000"/>
              </a:lnSpc>
            </a:pPr>
            <a:r>
              <a:rPr lang="pt-BR" sz="1400" dirty="0">
                <a:latin typeface="Calibri" panose="020F0502020204030204" pitchFamily="34" charset="0"/>
                <a:cs typeface="Calibri" panose="020F0502020204030204" pitchFamily="34" charset="0"/>
              </a:rPr>
              <a:t>distancia(p1,p2)→d</a:t>
            </a:r>
          </a:p>
          <a:p>
            <a:pPr>
              <a:lnSpc>
                <a:spcPct val="108000"/>
              </a:lnSpc>
            </a:pPr>
            <a:r>
              <a:rPr lang="pt-BR" sz="1400" dirty="0">
                <a:latin typeface="Calibri" panose="020F0502020204030204" pitchFamily="34" charset="0"/>
                <a:cs typeface="Calibri" panose="020F0502020204030204" pitchFamily="34" charset="0"/>
              </a:rPr>
              <a:t>compara(p1,p2)→b</a:t>
            </a:r>
          </a:p>
        </p:txBody>
      </p:sp>
    </p:spTree>
    <p:extLst>
      <p:ext uri="{BB962C8B-B14F-4D97-AF65-F5344CB8AC3E}">
        <p14:creationId xmlns:p14="http://schemas.microsoft.com/office/powerpoint/2010/main" val="3411530531"/>
      </p:ext>
    </p:extLst>
  </p:cSld>
  <p:clrMapOvr>
    <a:masterClrMapping/>
  </p:clrMapOvr>
</p:sld>
</file>

<file path=ppt/theme/theme1.xml><?xml version="1.0" encoding="utf-8"?>
<a:theme xmlns:a="http://schemas.openxmlformats.org/drawingml/2006/main" name="2_barazula">
  <a:themeElements>
    <a:clrScheme name="">
      <a:dk1>
        <a:srgbClr val="000000"/>
      </a:dk1>
      <a:lt1>
        <a:srgbClr val="FFFFFF"/>
      </a:lt1>
      <a:dk2>
        <a:srgbClr val="003399"/>
      </a:dk2>
      <a:lt2>
        <a:srgbClr val="B2B2B2"/>
      </a:lt2>
      <a:accent1>
        <a:srgbClr val="00071A"/>
      </a:accent1>
      <a:accent2>
        <a:srgbClr val="FC0128"/>
      </a:accent2>
      <a:accent3>
        <a:srgbClr val="FFFFFF"/>
      </a:accent3>
      <a:accent4>
        <a:srgbClr val="000000"/>
      </a:accent4>
      <a:accent5>
        <a:srgbClr val="AAAAAB"/>
      </a:accent5>
      <a:accent6>
        <a:srgbClr val="E40123"/>
      </a:accent6>
      <a:hlink>
        <a:srgbClr val="00DFCA"/>
      </a:hlink>
      <a:folHlink>
        <a:srgbClr val="F766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1490474892</TotalTime>
  <Pages>84</Pages>
  <Words>6383</Words>
  <Application>Microsoft Office PowerPoint</Application>
  <PresentationFormat>Apresentação na tela (4:3)</PresentationFormat>
  <Paragraphs>834</Paragraphs>
  <Slides>51</Slides>
  <Notes>18</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51</vt:i4>
      </vt:variant>
    </vt:vector>
  </HeadingPairs>
  <TitlesOfParts>
    <vt:vector size="62" baseType="lpstr">
      <vt:lpstr>Arial</vt:lpstr>
      <vt:lpstr>Calibri</vt:lpstr>
      <vt:lpstr>Cambria Math</vt:lpstr>
      <vt:lpstr>Consolas</vt:lpstr>
      <vt:lpstr>Courier New</vt:lpstr>
      <vt:lpstr>Gill Sans MT</vt:lpstr>
      <vt:lpstr>Tahoma</vt:lpstr>
      <vt:lpstr>Times New Roman</vt:lpstr>
      <vt:lpstr>Trebuchet MS</vt:lpstr>
      <vt:lpstr>Wingdings</vt:lpstr>
      <vt:lpstr>2_barazula</vt:lpstr>
      <vt:lpstr>Tipos Abstratos de Dados</vt:lpstr>
      <vt:lpstr>Tipos e estruturas de dados</vt:lpstr>
      <vt:lpstr>Tipos Abstratos de Dados (TADs)</vt:lpstr>
      <vt:lpstr>Tipo Abstrato de Dados</vt:lpstr>
      <vt:lpstr>Tipo Abstrato de Dados</vt:lpstr>
      <vt:lpstr>Tipo Abstrato de Dados</vt:lpstr>
      <vt:lpstr>Exemplo: Lista de números inteiros</vt:lpstr>
      <vt:lpstr>TADs em C</vt:lpstr>
      <vt:lpstr>Exemplo TAD Ponto</vt:lpstr>
      <vt:lpstr>Exemplo TAD Ponto</vt:lpstr>
      <vt:lpstr>Exemplo: ponto.h (interface parcial)</vt:lpstr>
      <vt:lpstr>Exemplo: ponto.c (implementação)</vt:lpstr>
      <vt:lpstr>Exemplo: ponto.c (implementação)</vt:lpstr>
      <vt:lpstr>Exemplo: ponto.c (implementação)</vt:lpstr>
      <vt:lpstr>Exemplo:  principal.c - uso do tipo Ponto</vt:lpstr>
      <vt:lpstr>pto_cria</vt:lpstr>
      <vt:lpstr>pto_libera</vt:lpstr>
      <vt:lpstr>Pto_atribui e Pto_acessa</vt:lpstr>
      <vt:lpstr>Pto_distancia</vt:lpstr>
      <vt:lpstr>Pto_exibe e Pto_getPonto</vt:lpstr>
      <vt:lpstr>Exercício:  TAD Círculo</vt:lpstr>
      <vt:lpstr>Tipo Abstrato de Dados</vt:lpstr>
      <vt:lpstr>circulo.h - arquivo com a interface do TAD</vt:lpstr>
      <vt:lpstr>Circulo.c</vt:lpstr>
      <vt:lpstr>Usando o Círculo</vt:lpstr>
      <vt:lpstr>Exemplo</vt:lpstr>
      <vt:lpstr>Data.h - arquivo com a interface de Data</vt:lpstr>
      <vt:lpstr>boleto.h - arquivo com a interface de Data</vt:lpstr>
      <vt:lpstr>Desenvolvendo a Solução</vt:lpstr>
      <vt:lpstr>Principal.c</vt:lpstr>
      <vt:lpstr>Tipos Abstratos de Dados (TADs)</vt:lpstr>
      <vt:lpstr>Exemplo</vt:lpstr>
      <vt:lpstr>ContaBancaria.h</vt:lpstr>
      <vt:lpstr>ContaBancaria.cpp</vt:lpstr>
      <vt:lpstr>main.cpp</vt:lpstr>
      <vt:lpstr>Tipos Abstratos de Dados – Exemplo TAD Racional</vt:lpstr>
      <vt:lpstr>Tipos Abstratos de Dados - Exemplo</vt:lpstr>
      <vt:lpstr>Tipos Abstratos de Dados - Exemplo</vt:lpstr>
      <vt:lpstr>TAD Racional- Exemplo</vt:lpstr>
      <vt:lpstr>racional.c</vt:lpstr>
      <vt:lpstr>racional.c</vt:lpstr>
      <vt:lpstr>racional.c cont.</vt:lpstr>
      <vt:lpstr>Programa ex que usa oTAD Racional</vt:lpstr>
      <vt:lpstr>Apresentação do PowerPoint</vt:lpstr>
      <vt:lpstr>Exercício</vt:lpstr>
      <vt:lpstr>Exercício: TAD Conjuntos (SET) </vt:lpstr>
      <vt:lpstr>Apresentação do PowerPoint</vt:lpstr>
      <vt:lpstr>Apresentação do PowerPoint</vt:lpstr>
      <vt:lpstr>Resumo</vt:lpstr>
      <vt:lpstr>Tipos Abstratos de Dados</vt:lpstr>
      <vt:lpstr>Tipos Abstratos de 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de Informação</dc:title>
  <dc:subject>Segurança de Informação</dc:subject>
  <dc:creator>Anderson Oliveira da Silva</dc:creator>
  <cp:keywords>Segurança, Integridade, Autenticação, Criptografia</cp:keywords>
  <cp:lastModifiedBy>Ferlin</cp:lastModifiedBy>
  <cp:revision>520</cp:revision>
  <cp:lastPrinted>2001-08-02T21:14:16Z</cp:lastPrinted>
  <dcterms:created xsi:type="dcterms:W3CDTF">1997-02-24T10:12:52Z</dcterms:created>
  <dcterms:modified xsi:type="dcterms:W3CDTF">2021-09-13T21:06:38Z</dcterms:modified>
</cp:coreProperties>
</file>